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mp4" ContentType="video/mp4"/>
  <Default Extension="xlsx" ContentType="application/vnd.openxmlformats-officedocument.spreadsheetml.sheet"/>
  <Default Extension="rels" ContentType="application/vnd.openxmlformats-package.relationships+xml"/>
  <Default Extension="tif" ContentType="image/t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7" r:id="rId10"/>
    <p:sldId id="269" r:id="rId11"/>
    <p:sldId id="270" r:id="rId12"/>
    <p:sldId id="271" r:id="rId13"/>
    <p:sldId id="272" r:id="rId14"/>
    <p:sldId id="273" r:id="rId15"/>
    <p:sldId id="275" r:id="rId16"/>
    <p:sldId id="276" r:id="rId17"/>
    <p:sldId id="277" r:id="rId18"/>
    <p:sldId id="280" r:id="rId19"/>
    <p:sldId id="284" r:id="rId20"/>
    <p:sldId id="285" r:id="rId21"/>
    <p:sldId id="286" r:id="rId22"/>
    <p:sldId id="291" r:id="rId23"/>
    <p:sldId id="292" r:id="rId24"/>
    <p:sldId id="293" r:id="rId25"/>
    <p:sldId id="294" r:id="rId26"/>
    <p:sldId id="300" r:id="rId27"/>
    <p:sldId id="301" r:id="rId28"/>
    <p:sldId id="308" r:id="rId29"/>
    <p:sldId id="310" r:id="rId30"/>
    <p:sldId id="311" r:id="rId31"/>
    <p:sldId id="312" r:id="rId32"/>
    <p:sldId id="320" r:id="rId33"/>
    <p:sldId id="321" r:id="rId34"/>
    <p:sldId id="322" r:id="rId35"/>
    <p:sldId id="323" r:id="rId36"/>
    <p:sldId id="327" r:id="rId37"/>
    <p:sldId id="329" r:id="rId38"/>
    <p:sldId id="330" r:id="rId39"/>
    <p:sldId id="331" r:id="rId40"/>
    <p:sldId id="332" r:id="rId41"/>
    <p:sldId id="333" r:id="rId42"/>
    <p:sldId id="337" r:id="rId43"/>
    <p:sldId id="338" r:id="rId44"/>
    <p:sldId id="339" r:id="rId4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68"/>
    <p:restoredTop sz="94622"/>
  </p:normalViewPr>
  <p:slideViewPr>
    <p:cSldViewPr snapToGrid="0" snapToObjects="1">
      <p:cViewPr varScale="1">
        <p:scale>
          <a:sx n="60" d="100"/>
          <a:sy n="60" d="100"/>
        </p:scale>
        <p:origin x="36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notesMaster" Target="notesMasters/notesMaster1.xml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kalkylblad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sv-SE"/>
  <c:roundedCorners val="0"/>
  <c:style val="18"/>
  <c:chart>
    <c:autoTitleDeleted val="1"/>
    <c:plotArea>
      <c:layout>
        <c:manualLayout>
          <c:layoutTarget val="inner"/>
          <c:xMode val="edge"/>
          <c:yMode val="edge"/>
          <c:x val="0.418835"/>
          <c:y val="0.0334365"/>
          <c:w val="0.576165"/>
          <c:h val="0.86277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Andel</c:v>
                </c:pt>
              </c:strCache>
            </c:strRef>
          </c:tx>
          <c:spPr>
            <a:solidFill>
              <a:srgbClr val="E6460A"/>
            </a:solidFill>
            <a:ln w="12700" cap="flat">
              <a:noFill/>
              <a:miter lim="400000"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Säkerhet och integritet</c:v>
                </c:pt>
                <c:pt idx="1">
                  <c:v>Att personlig kontakt inte glöms</c:v>
                </c:pt>
                <c:pt idx="2">
                  <c:v>Icke digitalt alternativ</c:v>
                </c:pt>
                <c:pt idx="3">
                  <c:v>Lätt att förstå</c:v>
                </c:pt>
                <c:pt idx="4">
                  <c:v>Lätt att nå</c:v>
                </c:pt>
                <c:pt idx="5">
                  <c:v>Fungerande teknik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16.0</c:v>
                </c:pt>
                <c:pt idx="1">
                  <c:v>15.0</c:v>
                </c:pt>
                <c:pt idx="2">
                  <c:v>11.0</c:v>
                </c:pt>
                <c:pt idx="3">
                  <c:v>10.0</c:v>
                </c:pt>
                <c:pt idx="4">
                  <c:v>9.0</c:v>
                </c:pt>
                <c:pt idx="5">
                  <c:v>8.0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1677829632"/>
        <c:axId val="-1678056688"/>
      </c:barChart>
      <c:catAx>
        <c:axId val="-1677829632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12700" cap="flat">
            <a:solidFill>
              <a:srgbClr val="D9D9D9"/>
            </a:solidFill>
            <a:prstDash val="solid"/>
            <a:round/>
          </a:ln>
        </c:spPr>
        <c:txPr>
          <a:bodyPr rot="0"/>
          <a:lstStyle/>
          <a:p>
            <a:pPr>
              <a:defRPr sz="3600" b="1" i="0" u="none" strike="noStrike">
                <a:solidFill>
                  <a:srgbClr val="404040"/>
                </a:solidFill>
                <a:latin typeface="Arial"/>
              </a:defRPr>
            </a:pPr>
            <a:endParaRPr lang="sv-SE"/>
          </a:p>
        </c:txPr>
        <c:crossAx val="-1678056688"/>
        <c:crosses val="autoZero"/>
        <c:auto val="1"/>
        <c:lblAlgn val="ctr"/>
        <c:lblOffset val="100"/>
        <c:noMultiLvlLbl val="1"/>
      </c:catAx>
      <c:valAx>
        <c:axId val="-1678056688"/>
        <c:scaling>
          <c:orientation val="minMax"/>
        </c:scaling>
        <c:delete val="0"/>
        <c:axPos val="t"/>
        <c:majorGridlines>
          <c:spPr>
            <a:ln w="12700" cap="flat">
              <a:solidFill>
                <a:srgbClr val="D9D9D9"/>
              </a:solidFill>
              <a:prstDash val="solid"/>
              <a:round/>
            </a:ln>
          </c:spPr>
        </c:majorGridlines>
        <c:numFmt formatCode="0" sourceLinked="0"/>
        <c:majorTickMark val="none"/>
        <c:minorTickMark val="none"/>
        <c:tickLblPos val="none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000000"/>
                </a:solidFill>
                <a:latin typeface="Arial"/>
              </a:defRPr>
            </a:pPr>
            <a:endParaRPr lang="sv-SE"/>
          </a:p>
        </c:txPr>
        <c:crossAx val="-1677829632"/>
        <c:crosses val="autoZero"/>
        <c:crossBetween val="between"/>
        <c:majorUnit val="4.0"/>
        <c:minorUnit val="2.0"/>
      </c:valAx>
      <c:spPr>
        <a:solidFill>
          <a:srgbClr val="E8E6E4"/>
        </a:solidFill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.418171"/>
          <c:y val="0.926417"/>
          <c:w val="0.271647"/>
          <c:h val="0.0735834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3600" b="0" i="0" u="none" strike="noStrike">
              <a:solidFill>
                <a:srgbClr val="595959"/>
              </a:solidFill>
              <a:latin typeface="Arial"/>
            </a:defRPr>
          </a:pPr>
          <a:endParaRPr lang="sv-SE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Shape 56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65" name="Shape 56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Shape 57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71" name="Shape 57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Världen vi l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Shape 69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91" name="Shape 6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Integritet - övervakning i realtid, ex kina</a:t>
            </a:r>
          </a:p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Shape 69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98" name="Shape 6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Det offentliga rummet, där offentlighetsprincip råder, talen hålls fortfarande kvar</a:t>
            </a:r>
          </a:p>
          <a:p>
            <a:r>
              <a:t>Stor del av vikten av samtalet har flyttats, vem bestämmer normer och värden? Inte detsamma på båda platserna. Ex 6000 användare våp Facebook</a:t>
            </a:r>
          </a:p>
          <a:p>
            <a:r>
              <a:t>Begränsat av regler av FB, amningsråd svårare</a:t>
            </a:r>
          </a:p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Shape 7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74" name="Shape 77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Säkerhet och integritet (16 %) , att personlig kontakt inte glöms bort (15 %)  samt att det ska finnas ett icke digitalt alternativ (11 %) är de saker som flest andel deltagare uppger när de själva i fritext får beskriva vad som är viktigt när samhällsservicen blir allt mer digital. </a:t>
            </a:r>
          </a:p>
          <a:p>
            <a: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Därefter tar deltagarna upp att det ska vara Lätt att förstå (10 %), Lättillgängligt/lätt att nå (9 %) samt Fungerande teknik (8 %). </a:t>
            </a:r>
          </a:p>
          <a:p>
            <a: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pPr>
            <a:r>
              <a:t>Några andra svar som flera också tagit upp är tydlig information (3 %), Effektivisering (3 %), Bättre service (2 %), Bra uppkoppling (2 %) och att man inte vill att samhällsservicen ska digitaliseras (1 %).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Shape 83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35" name="Shape 83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Summarizing you can say that digital transformation requires digitalization ‘en route’ to digital business (capabilities) and requires digitization, since the glue and a core business asset of digital transformation (and of digitalization) is obviously (digital) data, leading to information, knowledge, intelligence, action and business model changes.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Shape 89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1" name="Shape 8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Bygg upp egen kompetens</a:t>
            </a:r>
          </a:p>
          <a:p>
            <a:r>
              <a:t>Fokusera på människors behov och nytta</a:t>
            </a:r>
          </a:p>
          <a:p>
            <a:r>
              <a:t>Ha både tålamod och snabba fötter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5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8.jpe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12.jpe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6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el och u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text"/>
          <p:cNvSpPr txBox="1">
            <a:spLocks noGrp="1"/>
          </p:cNvSpPr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lIns="71437" tIns="71437" rIns="71437" bIns="71437" anchor="b">
            <a:normAutofit/>
          </a:bodyPr>
          <a:lstStyle>
            <a:lvl1pPr defTabSz="821531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r>
              <a:t>Titeltext</a:t>
            </a:r>
          </a:p>
        </p:txBody>
      </p:sp>
      <p:sp>
        <p:nvSpPr>
          <p:cNvPr id="14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4833937" y="7072312"/>
            <a:ext cx="14716126" cy="1589485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marL="0" indent="0" algn="ctr" defTabSz="821531"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1pPr>
            <a:lvl2pPr marL="0" indent="228600" algn="ctr" defTabSz="821531"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2pPr>
            <a:lvl3pPr marL="0" indent="457200" algn="ctr" defTabSz="821531"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3pPr>
            <a:lvl4pPr marL="0" indent="685800" algn="ctr" defTabSz="821531"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4pPr>
            <a:lvl5pPr marL="0" indent="914400" algn="ctr" defTabSz="821531"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821531">
              <a:defRPr sz="24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–Johnny Appleseed"/>
          <p:cNvSpPr>
            <a:spLocks noGrp="1"/>
          </p:cNvSpPr>
          <p:nvPr>
            <p:ph type="body" sz="quarter" idx="13"/>
          </p:nvPr>
        </p:nvSpPr>
        <p:spPr>
          <a:xfrm>
            <a:off x="4833937" y="8947546"/>
            <a:ext cx="14716126" cy="660798"/>
          </a:xfrm>
          <a:prstGeom prst="rect">
            <a:avLst/>
          </a:prstGeom>
        </p:spPr>
        <p:txBody>
          <a:bodyPr lIns="71437" tIns="71437" rIns="71437" bIns="71437">
            <a:spAutoFit/>
          </a:bodyPr>
          <a:lstStyle>
            <a:lvl1pPr marL="0" indent="0" algn="ctr" defTabSz="821531">
              <a:spcBef>
                <a:spcPts val="0"/>
              </a:spcBef>
              <a:buSzTx/>
              <a:buFontTx/>
              <a:buNone/>
              <a:defRPr sz="32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96" name="”Skriv ett citat här.”"/>
          <p:cNvSpPr>
            <a:spLocks noGrp="1"/>
          </p:cNvSpPr>
          <p:nvPr>
            <p:ph type="body" sz="quarter" idx="14"/>
          </p:nvPr>
        </p:nvSpPr>
        <p:spPr>
          <a:xfrm>
            <a:off x="4833937" y="6000353"/>
            <a:ext cx="14716126" cy="965201"/>
          </a:xfrm>
          <a:prstGeom prst="rect">
            <a:avLst/>
          </a:prstGeom>
        </p:spPr>
        <p:txBody>
          <a:bodyPr lIns="71437" tIns="71437" rIns="71437" bIns="71437" anchor="ctr">
            <a:spAutoFit/>
          </a:bodyPr>
          <a:lstStyle>
            <a:lvl1pPr marL="0" indent="0" algn="ctr" defTabSz="821531">
              <a:spcBef>
                <a:spcPts val="0"/>
              </a:spcBef>
              <a:buSzTx/>
              <a:buFontTx/>
              <a:buNone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r>
              <a:t>”Skriv ett citat här.” </a:t>
            </a:r>
          </a:p>
        </p:txBody>
      </p:sp>
      <p:sp>
        <p:nvSpPr>
          <p:cNvPr id="97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821531">
              <a:defRPr sz="24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Bild"/>
          <p:cNvSpPr>
            <a:spLocks noGrp="1"/>
          </p:cNvSpPr>
          <p:nvPr>
            <p:ph type="pic" idx="13"/>
          </p:nvPr>
        </p:nvSpPr>
        <p:spPr>
          <a:xfrm>
            <a:off x="3048000" y="0"/>
            <a:ext cx="18288000" cy="13716000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0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821531">
              <a:defRPr sz="24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821531">
              <a:defRPr sz="24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u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iteltext"/>
          <p:cNvSpPr txBox="1">
            <a:spLocks noGrp="1"/>
          </p:cNvSpPr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lIns="71437" tIns="71437" rIns="71437" bIns="71437" anchor="b">
            <a:normAutofit/>
          </a:bodyPr>
          <a:lstStyle>
            <a:lvl1pPr defTabSz="821531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r>
              <a:t>Titeltext</a:t>
            </a:r>
          </a:p>
        </p:txBody>
      </p:sp>
      <p:sp>
        <p:nvSpPr>
          <p:cNvPr id="12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4833937" y="7072312"/>
            <a:ext cx="14716126" cy="1589485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marL="0" indent="0" algn="ctr" defTabSz="821531"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1pPr>
            <a:lvl2pPr marL="0" indent="228600" algn="ctr" defTabSz="821531"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2pPr>
            <a:lvl3pPr marL="0" indent="457200" algn="ctr" defTabSz="821531"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3pPr>
            <a:lvl4pPr marL="0" indent="685800" algn="ctr" defTabSz="821531"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4pPr>
            <a:lvl5pPr marL="0" indent="914400" algn="ctr" defTabSz="821531"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1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algn="ctr" defTabSz="821531">
              <a:defRPr sz="24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iteltext"/>
          <p:cNvSpPr txBox="1"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defTabSz="821531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r>
              <a:t>Titeltext</a:t>
            </a:r>
          </a:p>
        </p:txBody>
      </p:sp>
      <p:sp>
        <p:nvSpPr>
          <p:cNvPr id="129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4387453" y="3661171"/>
            <a:ext cx="15609094" cy="8840392"/>
          </a:xfrm>
          <a:prstGeom prst="rect">
            <a:avLst/>
          </a:prstGeom>
        </p:spPr>
        <p:txBody>
          <a:bodyPr lIns="71437" tIns="71437" rIns="71437" bIns="71437" anchor="ctr">
            <a:normAutofit/>
          </a:bodyPr>
          <a:lstStyle>
            <a:lvl1pPr marL="617361" indent="-617361" defTabSz="821531">
              <a:spcBef>
                <a:spcPts val="5900"/>
              </a:spcBef>
              <a:buSzPct val="75000"/>
              <a:buFontTx/>
              <a:defRPr sz="5000">
                <a:latin typeface="+mn-lt"/>
                <a:ea typeface="+mn-ea"/>
                <a:cs typeface="+mn-cs"/>
                <a:sym typeface="Helvetica Light"/>
              </a:defRPr>
            </a:lvl1pPr>
            <a:lvl2pPr marL="1061861" indent="-617361" defTabSz="821531">
              <a:spcBef>
                <a:spcPts val="5900"/>
              </a:spcBef>
              <a:buSzPct val="75000"/>
              <a:buFontTx/>
              <a:buChar char="•"/>
              <a:defRPr sz="5000">
                <a:latin typeface="+mn-lt"/>
                <a:ea typeface="+mn-ea"/>
                <a:cs typeface="+mn-cs"/>
                <a:sym typeface="Helvetica Light"/>
              </a:defRPr>
            </a:lvl2pPr>
            <a:lvl3pPr marL="1506361" indent="-617361" defTabSz="821531">
              <a:spcBef>
                <a:spcPts val="5900"/>
              </a:spcBef>
              <a:buSzPct val="75000"/>
              <a:buFontTx/>
              <a:defRPr sz="5000">
                <a:latin typeface="+mn-lt"/>
                <a:ea typeface="+mn-ea"/>
                <a:cs typeface="+mn-cs"/>
                <a:sym typeface="Helvetica Light"/>
              </a:defRPr>
            </a:lvl3pPr>
            <a:lvl4pPr marL="1950861" indent="-617361" defTabSz="821531">
              <a:spcBef>
                <a:spcPts val="5900"/>
              </a:spcBef>
              <a:buSzPct val="75000"/>
              <a:buFontTx/>
              <a:buChar char="•"/>
              <a:defRPr sz="5000">
                <a:latin typeface="+mn-lt"/>
                <a:ea typeface="+mn-ea"/>
                <a:cs typeface="+mn-cs"/>
                <a:sym typeface="Helvetica Light"/>
              </a:defRPr>
            </a:lvl4pPr>
            <a:lvl5pPr marL="2395361" indent="-617361" defTabSz="821531">
              <a:spcBef>
                <a:spcPts val="5900"/>
              </a:spcBef>
              <a:buSzPct val="75000"/>
              <a:buFontTx/>
              <a:buChar char="•"/>
              <a:defRPr sz="50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30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algn="ctr" defTabSz="821531">
              <a:defRPr sz="24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Logo_RVB_PMS.eps" descr="Logo_RVB_PMS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5141" y="12015170"/>
            <a:ext cx="4433157" cy="926603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Titeltext"/>
          <p:cNvSpPr txBox="1">
            <a:spLocks noGrp="1"/>
          </p:cNvSpPr>
          <p:nvPr>
            <p:ph type="title"/>
          </p:nvPr>
        </p:nvSpPr>
        <p:spPr>
          <a:xfrm>
            <a:off x="3962400" y="184151"/>
            <a:ext cx="16459200" cy="3016249"/>
          </a:xfrm>
          <a:prstGeom prst="rect">
            <a:avLst/>
          </a:prstGeom>
        </p:spPr>
        <p:txBody>
          <a:bodyPr lIns="91439" tIns="91439" rIns="91439" bIns="91439">
            <a:normAutofit/>
          </a:bodyPr>
          <a:lstStyle>
            <a:lvl1pPr defTabSz="642937">
              <a:defRPr sz="8600"/>
            </a:lvl1pPr>
          </a:lstStyle>
          <a:p>
            <a:r>
              <a:t>Titeltext</a:t>
            </a:r>
          </a:p>
        </p:txBody>
      </p:sp>
      <p:sp>
        <p:nvSpPr>
          <p:cNvPr id="139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3962400" y="3200400"/>
            <a:ext cx="16459200" cy="10515600"/>
          </a:xfrm>
          <a:prstGeom prst="rect">
            <a:avLst/>
          </a:prstGeom>
        </p:spPr>
        <p:txBody>
          <a:bodyPr lIns="91439" tIns="91439" rIns="91439" bIns="91439">
            <a:normAutofit/>
          </a:bodyPr>
          <a:lstStyle>
            <a:lvl1pPr marL="642937" indent="-642937" defTabSz="642937">
              <a:spcBef>
                <a:spcPts val="1000"/>
              </a:spcBef>
              <a:defRPr sz="6000"/>
            </a:lvl1pPr>
            <a:lvl2pPr marL="1069521" indent="-612321" defTabSz="642937">
              <a:spcBef>
                <a:spcPts val="1000"/>
              </a:spcBef>
              <a:defRPr sz="6000"/>
            </a:lvl2pPr>
            <a:lvl3pPr marL="1485900" indent="-571500" defTabSz="642937">
              <a:spcBef>
                <a:spcPts val="1000"/>
              </a:spcBef>
              <a:defRPr sz="6000"/>
            </a:lvl3pPr>
            <a:lvl4pPr marL="2057400" indent="-685800" defTabSz="642937">
              <a:spcBef>
                <a:spcPts val="1000"/>
              </a:spcBef>
              <a:defRPr sz="6000"/>
            </a:lvl4pPr>
            <a:lvl5pPr marL="2514600" indent="-685800" defTabSz="642937">
              <a:spcBef>
                <a:spcPts val="1000"/>
              </a:spcBef>
              <a:defRPr sz="60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40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2814935"/>
            <a:ext cx="4267200" cy="525781"/>
          </a:xfrm>
          <a:prstGeom prst="rect">
            <a:avLst/>
          </a:prstGeom>
        </p:spPr>
        <p:txBody>
          <a:bodyPr wrap="square" lIns="91439" tIns="91439" rIns="91439" bIns="91439" anchor="ctr"/>
          <a:lstStyle>
            <a:lvl1pPr algn="r" defTabSz="642937">
              <a:defRPr sz="2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iteltext"/>
          <p:cNvSpPr txBox="1">
            <a:spLocks noGrp="1"/>
          </p:cNvSpPr>
          <p:nvPr>
            <p:ph type="title"/>
          </p:nvPr>
        </p:nvSpPr>
        <p:spPr>
          <a:xfrm>
            <a:off x="4833937" y="357187"/>
            <a:ext cx="14716126" cy="3429001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defTabSz="821531">
              <a:defRPr sz="100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Titeltext</a:t>
            </a:r>
          </a:p>
        </p:txBody>
      </p:sp>
      <p:sp>
        <p:nvSpPr>
          <p:cNvPr id="157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4833937" y="3893343"/>
            <a:ext cx="14716126" cy="8036720"/>
          </a:xfrm>
          <a:prstGeom prst="rect">
            <a:avLst/>
          </a:prstGeom>
        </p:spPr>
        <p:txBody>
          <a:bodyPr lIns="71437" tIns="71437" rIns="71437" bIns="71437" anchor="ctr">
            <a:normAutofit/>
          </a:bodyPr>
          <a:lstStyle>
            <a:lvl1pPr marL="1111250" indent="-793750" defTabSz="821531">
              <a:spcBef>
                <a:spcPts val="3300"/>
              </a:spcBef>
              <a:buSzPct val="171000"/>
              <a:buFontTx/>
              <a:defRPr sz="5000">
                <a:latin typeface="Helvetica"/>
                <a:ea typeface="Helvetica"/>
                <a:cs typeface="Helvetica"/>
                <a:sym typeface="Helvetica"/>
              </a:defRPr>
            </a:lvl1pPr>
            <a:lvl2pPr marL="1555750" indent="-793750" defTabSz="821531">
              <a:spcBef>
                <a:spcPts val="3300"/>
              </a:spcBef>
              <a:buSzPct val="171000"/>
              <a:buFontTx/>
              <a:buChar char="•"/>
              <a:defRPr sz="5000">
                <a:latin typeface="Helvetica"/>
                <a:ea typeface="Helvetica"/>
                <a:cs typeface="Helvetica"/>
                <a:sym typeface="Helvetica"/>
              </a:defRPr>
            </a:lvl2pPr>
            <a:lvl3pPr marL="2000250" indent="-793750" defTabSz="821531">
              <a:spcBef>
                <a:spcPts val="3300"/>
              </a:spcBef>
              <a:buSzPct val="171000"/>
              <a:buFontTx/>
              <a:defRPr sz="5000">
                <a:latin typeface="Helvetica"/>
                <a:ea typeface="Helvetica"/>
                <a:cs typeface="Helvetica"/>
                <a:sym typeface="Helvetica"/>
              </a:defRPr>
            </a:lvl3pPr>
            <a:lvl4pPr marL="2444750" indent="-793750" defTabSz="821531">
              <a:spcBef>
                <a:spcPts val="3300"/>
              </a:spcBef>
              <a:buSzPct val="171000"/>
              <a:buFontTx/>
              <a:buChar char="•"/>
              <a:defRPr sz="5000">
                <a:latin typeface="Helvetica"/>
                <a:ea typeface="Helvetica"/>
                <a:cs typeface="Helvetica"/>
                <a:sym typeface="Helvetica"/>
              </a:defRPr>
            </a:lvl4pPr>
            <a:lvl5pPr marL="2889250" indent="-793750" defTabSz="821531">
              <a:spcBef>
                <a:spcPts val="3300"/>
              </a:spcBef>
              <a:buSzPct val="171000"/>
              <a:buFontTx/>
              <a:buChar char="•"/>
              <a:defRPr sz="5000"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8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2882" y="13019484"/>
            <a:ext cx="460376" cy="498476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algn="ctr" defTabSz="821531"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 (kopia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iteltext"/>
          <p:cNvSpPr txBox="1">
            <a:spLocks noGrp="1"/>
          </p:cNvSpPr>
          <p:nvPr>
            <p:ph type="title"/>
          </p:nvPr>
        </p:nvSpPr>
        <p:spPr>
          <a:xfrm>
            <a:off x="4833937" y="319236"/>
            <a:ext cx="14716126" cy="3504903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defTabSz="1285875">
              <a:defRPr sz="11800">
                <a:uFill>
                  <a:solidFill>
                    <a:srgbClr val="00000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Titeltext</a:t>
            </a:r>
          </a:p>
        </p:txBody>
      </p:sp>
      <p:sp>
        <p:nvSpPr>
          <p:cNvPr id="16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4833937" y="3248603"/>
            <a:ext cx="14716126" cy="9326198"/>
          </a:xfrm>
          <a:prstGeom prst="rect">
            <a:avLst/>
          </a:prstGeom>
        </p:spPr>
        <p:txBody>
          <a:bodyPr lIns="71437" tIns="71437" rIns="71437" bIns="71437" anchor="ctr">
            <a:normAutofit/>
          </a:bodyPr>
          <a:lstStyle>
            <a:lvl1pPr marL="1055914" indent="-789214" defTabSz="1285875">
              <a:spcBef>
                <a:spcPts val="3300"/>
              </a:spcBef>
              <a:buClr>
                <a:srgbClr val="000000"/>
              </a:buClr>
              <a:buSzPct val="171000"/>
              <a:buFont typeface="Gill Sans"/>
              <a:defRPr sz="5800">
                <a:uFill>
                  <a:solidFill>
                    <a:srgbClr val="00000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  <a:lvl2pPr marL="1500414" indent="-789214" defTabSz="1285875">
              <a:spcBef>
                <a:spcPts val="3300"/>
              </a:spcBef>
              <a:buClr>
                <a:srgbClr val="000000"/>
              </a:buClr>
              <a:buSzPct val="171000"/>
              <a:buFont typeface="Gill Sans"/>
              <a:buChar char="•"/>
              <a:defRPr sz="5800">
                <a:uFill>
                  <a:solidFill>
                    <a:srgbClr val="00000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2pPr>
            <a:lvl3pPr marL="1944914" indent="-789214" defTabSz="1285875">
              <a:spcBef>
                <a:spcPts val="3300"/>
              </a:spcBef>
              <a:buClr>
                <a:srgbClr val="000000"/>
              </a:buClr>
              <a:buSzPct val="171000"/>
              <a:buFont typeface="Gill Sans"/>
              <a:defRPr sz="5800">
                <a:uFill>
                  <a:solidFill>
                    <a:srgbClr val="00000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3pPr>
            <a:lvl4pPr marL="2389414" indent="-789214" defTabSz="1285875">
              <a:spcBef>
                <a:spcPts val="3300"/>
              </a:spcBef>
              <a:buClr>
                <a:srgbClr val="000000"/>
              </a:buClr>
              <a:buSzPct val="171000"/>
              <a:buFont typeface="Gill Sans"/>
              <a:buChar char="•"/>
              <a:defRPr sz="5800">
                <a:uFill>
                  <a:solidFill>
                    <a:srgbClr val="00000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4pPr>
            <a:lvl5pPr marL="2833914" indent="-789214" defTabSz="1285875">
              <a:spcBef>
                <a:spcPts val="3300"/>
              </a:spcBef>
              <a:buClr>
                <a:srgbClr val="000000"/>
              </a:buClr>
              <a:buSzPct val="171000"/>
              <a:buFont typeface="Gill Sans"/>
              <a:buChar char="•"/>
              <a:defRPr sz="5800">
                <a:uFill>
                  <a:solidFill>
                    <a:srgbClr val="00000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67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745912" y="13055203"/>
            <a:ext cx="892176" cy="981076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algn="ctr" defTabSz="821531">
              <a:defRPr sz="5800">
                <a:uFill>
                  <a:solidFill>
                    <a:srgbClr val="00000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iteltext"/>
          <p:cNvSpPr txBox="1">
            <a:spLocks noGrp="1"/>
          </p:cNvSpPr>
          <p:nvPr>
            <p:ph type="title"/>
          </p:nvPr>
        </p:nvSpPr>
        <p:spPr>
          <a:xfrm>
            <a:off x="4419599" y="2309433"/>
            <a:ext cx="15544801" cy="4891463"/>
          </a:xfrm>
          <a:prstGeom prst="rect">
            <a:avLst/>
          </a:prstGeom>
        </p:spPr>
        <p:txBody>
          <a:bodyPr lIns="182850" tIns="182850" rIns="182850" bIns="182850" anchor="b"/>
          <a:lstStyle>
            <a:lvl1pPr defTabSz="1285875">
              <a:defRPr sz="12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175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4419599" y="7394606"/>
            <a:ext cx="15544801" cy="4141224"/>
          </a:xfrm>
          <a:prstGeom prst="rect">
            <a:avLst/>
          </a:prstGeom>
        </p:spPr>
        <p:txBody>
          <a:bodyPr lIns="182850" tIns="182850" rIns="182850" bIns="182850"/>
          <a:lstStyle>
            <a:lvl1pPr marL="0" indent="0" algn="ctr" defTabSz="1285875">
              <a:spcBef>
                <a:spcPts val="0"/>
              </a:spcBef>
              <a:buSzTx/>
              <a:buFontTx/>
              <a:buNone/>
              <a:defRPr sz="360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algn="ctr" defTabSz="1285875">
              <a:spcBef>
                <a:spcPts val="0"/>
              </a:spcBef>
              <a:buSzTx/>
              <a:buFontTx/>
              <a:buNone/>
              <a:defRPr sz="360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0" algn="ctr" defTabSz="1285875">
              <a:spcBef>
                <a:spcPts val="0"/>
              </a:spcBef>
              <a:buSzTx/>
              <a:buFontTx/>
              <a:buNone/>
              <a:defRPr sz="360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0" algn="ctr" defTabSz="1285875">
              <a:spcBef>
                <a:spcPts val="0"/>
              </a:spcBef>
              <a:buSzTx/>
              <a:buFontTx/>
              <a:buNone/>
              <a:defRPr sz="360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0" algn="ctr" defTabSz="1285875">
              <a:spcBef>
                <a:spcPts val="0"/>
              </a:spcBef>
              <a:buSzTx/>
              <a:buFontTx/>
              <a:buNone/>
              <a:defRPr sz="360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76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0947917"/>
            <a:ext cx="4267200" cy="602217"/>
          </a:xfrm>
          <a:prstGeom prst="rect">
            <a:avLst/>
          </a:prstGeom>
        </p:spPr>
        <p:txBody>
          <a:bodyPr wrap="square" lIns="91439" tIns="91439" rIns="91439" bIns="91439" anchor="ctr"/>
          <a:lstStyle>
            <a:lvl1pPr algn="r" defTabSz="1285875">
              <a:defRPr sz="3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iteltext"/>
          <p:cNvSpPr txBox="1">
            <a:spLocks noGrp="1"/>
          </p:cNvSpPr>
          <p:nvPr>
            <p:ph type="title"/>
          </p:nvPr>
        </p:nvSpPr>
        <p:spPr>
          <a:xfrm>
            <a:off x="3962400" y="1714499"/>
            <a:ext cx="16459200" cy="2126457"/>
          </a:xfrm>
          <a:prstGeom prst="rect">
            <a:avLst/>
          </a:prstGeom>
        </p:spPr>
        <p:txBody>
          <a:bodyPr lIns="182850" tIns="182850" rIns="182850" bIns="182850" anchor="b"/>
          <a:lstStyle>
            <a:lvl1pPr algn="l" defTabSz="1285875">
              <a:defRPr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184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3962400" y="4114800"/>
            <a:ext cx="16459200" cy="7886700"/>
          </a:xfrm>
          <a:prstGeom prst="rect">
            <a:avLst/>
          </a:prstGeom>
        </p:spPr>
        <p:txBody>
          <a:bodyPr lIns="182850" tIns="182850" rIns="182850" bIns="182850"/>
          <a:lstStyle>
            <a:lvl1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2pPr>
            <a:lvl3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3pPr>
            <a:lvl4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4pPr>
            <a:lvl5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8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0947917"/>
            <a:ext cx="4267200" cy="602217"/>
          </a:xfrm>
          <a:prstGeom prst="rect">
            <a:avLst/>
          </a:prstGeom>
        </p:spPr>
        <p:txBody>
          <a:bodyPr wrap="square" lIns="91439" tIns="91439" rIns="91439" bIns="91439" anchor="ctr"/>
          <a:lstStyle>
            <a:lvl1pPr algn="r" defTabSz="1285875">
              <a:defRPr sz="3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ild"/>
          <p:cNvSpPr>
            <a:spLocks noGrp="1"/>
          </p:cNvSpPr>
          <p:nvPr>
            <p:ph type="pic" sz="half" idx="13"/>
          </p:nvPr>
        </p:nvSpPr>
        <p:spPr>
          <a:xfrm>
            <a:off x="5307210" y="892968"/>
            <a:ext cx="13751720" cy="8322470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23" name="Titeltext"/>
          <p:cNvSpPr txBox="1">
            <a:spLocks noGrp="1"/>
          </p:cNvSpPr>
          <p:nvPr>
            <p:ph type="title"/>
          </p:nvPr>
        </p:nvSpPr>
        <p:spPr>
          <a:xfrm>
            <a:off x="4833937" y="9447609"/>
            <a:ext cx="14716126" cy="2000251"/>
          </a:xfrm>
          <a:prstGeom prst="rect">
            <a:avLst/>
          </a:prstGeom>
        </p:spPr>
        <p:txBody>
          <a:bodyPr lIns="71437" tIns="71437" rIns="71437" bIns="71437" anchor="b">
            <a:normAutofit/>
          </a:bodyPr>
          <a:lstStyle>
            <a:lvl1pPr defTabSz="821531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r>
              <a:t>Titeltext</a:t>
            </a:r>
          </a:p>
        </p:txBody>
      </p:sp>
      <p:sp>
        <p:nvSpPr>
          <p:cNvPr id="24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4833937" y="11519296"/>
            <a:ext cx="14716126" cy="1589486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marL="0" indent="0" algn="ctr" defTabSz="821531"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1pPr>
            <a:lvl2pPr marL="0" indent="228600" algn="ctr" defTabSz="821531"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2pPr>
            <a:lvl3pPr marL="0" indent="457200" algn="ctr" defTabSz="821531"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3pPr>
            <a:lvl4pPr marL="0" indent="685800" algn="ctr" defTabSz="821531"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4pPr>
            <a:lvl5pPr marL="0" indent="914400" algn="ctr" defTabSz="821531"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01625"/>
            <a:ext cx="494513" cy="511175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821531">
              <a:defRPr sz="24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iteltext"/>
          <p:cNvSpPr txBox="1">
            <a:spLocks noGrp="1"/>
          </p:cNvSpPr>
          <p:nvPr>
            <p:ph type="title"/>
          </p:nvPr>
        </p:nvSpPr>
        <p:spPr>
          <a:xfrm>
            <a:off x="3962400" y="1714499"/>
            <a:ext cx="16459200" cy="2126457"/>
          </a:xfrm>
          <a:prstGeom prst="rect">
            <a:avLst/>
          </a:prstGeom>
        </p:spPr>
        <p:txBody>
          <a:bodyPr lIns="182850" tIns="182850" rIns="182850" bIns="182850" anchor="b"/>
          <a:lstStyle>
            <a:lvl1pPr algn="l" defTabSz="1285875">
              <a:defRPr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193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3962400" y="4114800"/>
            <a:ext cx="16459200" cy="7886700"/>
          </a:xfrm>
          <a:prstGeom prst="rect">
            <a:avLst/>
          </a:prstGeom>
        </p:spPr>
        <p:txBody>
          <a:bodyPr lIns="182850" tIns="182850" rIns="182850" bIns="182850"/>
          <a:lstStyle>
            <a:lvl1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2pPr>
            <a:lvl3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3pPr>
            <a:lvl4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4pPr>
            <a:lvl5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94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0947917"/>
            <a:ext cx="4267200" cy="602217"/>
          </a:xfrm>
          <a:prstGeom prst="rect">
            <a:avLst/>
          </a:prstGeom>
        </p:spPr>
        <p:txBody>
          <a:bodyPr wrap="square" lIns="91439" tIns="91439" rIns="91439" bIns="91439" anchor="ctr"/>
          <a:lstStyle>
            <a:lvl1pPr algn="r" defTabSz="1285875">
              <a:defRPr sz="3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iteltext"/>
          <p:cNvSpPr txBox="1">
            <a:spLocks noGrp="1"/>
          </p:cNvSpPr>
          <p:nvPr>
            <p:ph type="title"/>
          </p:nvPr>
        </p:nvSpPr>
        <p:spPr>
          <a:xfrm>
            <a:off x="3962400" y="1714499"/>
            <a:ext cx="16459200" cy="2126457"/>
          </a:xfrm>
          <a:prstGeom prst="rect">
            <a:avLst/>
          </a:prstGeom>
        </p:spPr>
        <p:txBody>
          <a:bodyPr lIns="182850" tIns="182850" rIns="182850" bIns="182850" anchor="b"/>
          <a:lstStyle>
            <a:lvl1pPr algn="l" defTabSz="1285875">
              <a:defRPr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202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3962400" y="4114800"/>
            <a:ext cx="16459200" cy="7886700"/>
          </a:xfrm>
          <a:prstGeom prst="rect">
            <a:avLst/>
          </a:prstGeom>
        </p:spPr>
        <p:txBody>
          <a:bodyPr lIns="182850" tIns="182850" rIns="182850" bIns="182850"/>
          <a:lstStyle>
            <a:lvl1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2pPr>
            <a:lvl3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3pPr>
            <a:lvl4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4pPr>
            <a:lvl5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03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0947917"/>
            <a:ext cx="4267200" cy="602217"/>
          </a:xfrm>
          <a:prstGeom prst="rect">
            <a:avLst/>
          </a:prstGeom>
        </p:spPr>
        <p:txBody>
          <a:bodyPr wrap="square" lIns="91439" tIns="91439" rIns="91439" bIns="91439" anchor="ctr"/>
          <a:lstStyle>
            <a:lvl1pPr algn="r" defTabSz="1285875">
              <a:defRPr sz="3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iteltext"/>
          <p:cNvSpPr txBox="1">
            <a:spLocks noGrp="1"/>
          </p:cNvSpPr>
          <p:nvPr>
            <p:ph type="title"/>
          </p:nvPr>
        </p:nvSpPr>
        <p:spPr>
          <a:xfrm>
            <a:off x="3962400" y="1714499"/>
            <a:ext cx="16459200" cy="2126457"/>
          </a:xfrm>
          <a:prstGeom prst="rect">
            <a:avLst/>
          </a:prstGeom>
        </p:spPr>
        <p:txBody>
          <a:bodyPr lIns="182850" tIns="182850" rIns="182850" bIns="182850" anchor="b"/>
          <a:lstStyle>
            <a:lvl1pPr algn="l" defTabSz="1285875">
              <a:defRPr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211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3962400" y="4114800"/>
            <a:ext cx="16459200" cy="7886700"/>
          </a:xfrm>
          <a:prstGeom prst="rect">
            <a:avLst/>
          </a:prstGeom>
        </p:spPr>
        <p:txBody>
          <a:bodyPr lIns="182850" tIns="182850" rIns="182850" bIns="182850"/>
          <a:lstStyle>
            <a:lvl1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2pPr>
            <a:lvl3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3pPr>
            <a:lvl4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4pPr>
            <a:lvl5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12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0947917"/>
            <a:ext cx="4267200" cy="602217"/>
          </a:xfrm>
          <a:prstGeom prst="rect">
            <a:avLst/>
          </a:prstGeom>
        </p:spPr>
        <p:txBody>
          <a:bodyPr wrap="square" lIns="91439" tIns="91439" rIns="91439" bIns="91439" anchor="ctr"/>
          <a:lstStyle>
            <a:lvl1pPr algn="r" defTabSz="1285875">
              <a:defRPr sz="3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Titeltext"/>
          <p:cNvSpPr txBox="1">
            <a:spLocks noGrp="1"/>
          </p:cNvSpPr>
          <p:nvPr>
            <p:ph type="title"/>
          </p:nvPr>
        </p:nvSpPr>
        <p:spPr>
          <a:xfrm>
            <a:off x="3962400" y="1714499"/>
            <a:ext cx="16459200" cy="2126457"/>
          </a:xfrm>
          <a:prstGeom prst="rect">
            <a:avLst/>
          </a:prstGeom>
        </p:spPr>
        <p:txBody>
          <a:bodyPr lIns="182850" tIns="182850" rIns="182850" bIns="182850" anchor="b"/>
          <a:lstStyle>
            <a:lvl1pPr algn="l" defTabSz="1285875">
              <a:defRPr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220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3962400" y="4114800"/>
            <a:ext cx="16459200" cy="7886700"/>
          </a:xfrm>
          <a:prstGeom prst="rect">
            <a:avLst/>
          </a:prstGeom>
        </p:spPr>
        <p:txBody>
          <a:bodyPr lIns="182850" tIns="182850" rIns="182850" bIns="182850"/>
          <a:lstStyle>
            <a:lvl1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2pPr>
            <a:lvl3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3pPr>
            <a:lvl4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4pPr>
            <a:lvl5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21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0947917"/>
            <a:ext cx="4267200" cy="602217"/>
          </a:xfrm>
          <a:prstGeom prst="rect">
            <a:avLst/>
          </a:prstGeom>
        </p:spPr>
        <p:txBody>
          <a:bodyPr wrap="square" lIns="91439" tIns="91439" rIns="91439" bIns="91439" anchor="ctr"/>
          <a:lstStyle>
            <a:lvl1pPr algn="r" defTabSz="1285875">
              <a:defRPr sz="3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Titeltext"/>
          <p:cNvSpPr txBox="1">
            <a:spLocks noGrp="1"/>
          </p:cNvSpPr>
          <p:nvPr>
            <p:ph type="title"/>
          </p:nvPr>
        </p:nvSpPr>
        <p:spPr>
          <a:xfrm>
            <a:off x="3962400" y="1714499"/>
            <a:ext cx="16459200" cy="2126457"/>
          </a:xfrm>
          <a:prstGeom prst="rect">
            <a:avLst/>
          </a:prstGeom>
        </p:spPr>
        <p:txBody>
          <a:bodyPr lIns="182850" tIns="182850" rIns="182850" bIns="182850" anchor="b"/>
          <a:lstStyle>
            <a:lvl1pPr algn="l" defTabSz="1285875">
              <a:defRPr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229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3962400" y="4114800"/>
            <a:ext cx="16459200" cy="7886700"/>
          </a:xfrm>
          <a:prstGeom prst="rect">
            <a:avLst/>
          </a:prstGeom>
        </p:spPr>
        <p:txBody>
          <a:bodyPr lIns="182850" tIns="182850" rIns="182850" bIns="182850"/>
          <a:lstStyle>
            <a:lvl1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2pPr>
            <a:lvl3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3pPr>
            <a:lvl4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4pPr>
            <a:lvl5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30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0947917"/>
            <a:ext cx="4267200" cy="602217"/>
          </a:xfrm>
          <a:prstGeom prst="rect">
            <a:avLst/>
          </a:prstGeom>
        </p:spPr>
        <p:txBody>
          <a:bodyPr wrap="square" lIns="91439" tIns="91439" rIns="91439" bIns="91439" anchor="ctr"/>
          <a:lstStyle>
            <a:lvl1pPr algn="r" defTabSz="1285875">
              <a:defRPr sz="3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eltext"/>
          <p:cNvSpPr txBox="1">
            <a:spLocks noGrp="1"/>
          </p:cNvSpPr>
          <p:nvPr>
            <p:ph type="title"/>
          </p:nvPr>
        </p:nvSpPr>
        <p:spPr>
          <a:xfrm>
            <a:off x="3962400" y="1714499"/>
            <a:ext cx="16459200" cy="2126457"/>
          </a:xfrm>
          <a:prstGeom prst="rect">
            <a:avLst/>
          </a:prstGeom>
        </p:spPr>
        <p:txBody>
          <a:bodyPr lIns="182850" tIns="182850" rIns="182850" bIns="182850" anchor="b"/>
          <a:lstStyle>
            <a:lvl1pPr algn="l" defTabSz="1285875">
              <a:defRPr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238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3962400" y="4114800"/>
            <a:ext cx="16459200" cy="7886700"/>
          </a:xfrm>
          <a:prstGeom prst="rect">
            <a:avLst/>
          </a:prstGeom>
        </p:spPr>
        <p:txBody>
          <a:bodyPr lIns="182850" tIns="182850" rIns="182850" bIns="182850"/>
          <a:lstStyle>
            <a:lvl1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2pPr>
            <a:lvl3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3pPr>
            <a:lvl4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4pPr>
            <a:lvl5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39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0947917"/>
            <a:ext cx="4267200" cy="602217"/>
          </a:xfrm>
          <a:prstGeom prst="rect">
            <a:avLst/>
          </a:prstGeom>
        </p:spPr>
        <p:txBody>
          <a:bodyPr wrap="square" lIns="91439" tIns="91439" rIns="91439" bIns="91439" anchor="ctr"/>
          <a:lstStyle>
            <a:lvl1pPr algn="r" defTabSz="1285875">
              <a:defRPr sz="3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Titeltext"/>
          <p:cNvSpPr txBox="1">
            <a:spLocks noGrp="1"/>
          </p:cNvSpPr>
          <p:nvPr>
            <p:ph type="title"/>
          </p:nvPr>
        </p:nvSpPr>
        <p:spPr>
          <a:xfrm>
            <a:off x="3962400" y="1714499"/>
            <a:ext cx="16459200" cy="2126457"/>
          </a:xfrm>
          <a:prstGeom prst="rect">
            <a:avLst/>
          </a:prstGeom>
        </p:spPr>
        <p:txBody>
          <a:bodyPr lIns="182850" tIns="182850" rIns="182850" bIns="182850" anchor="b"/>
          <a:lstStyle>
            <a:lvl1pPr algn="l" defTabSz="1285875">
              <a:defRPr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247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3962400" y="4114800"/>
            <a:ext cx="16459200" cy="7886700"/>
          </a:xfrm>
          <a:prstGeom prst="rect">
            <a:avLst/>
          </a:prstGeom>
        </p:spPr>
        <p:txBody>
          <a:bodyPr lIns="182850" tIns="182850" rIns="182850" bIns="182850"/>
          <a:lstStyle>
            <a:lvl1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2pPr>
            <a:lvl3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3pPr>
            <a:lvl4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4pPr>
            <a:lvl5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48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0947917"/>
            <a:ext cx="4267200" cy="602217"/>
          </a:xfrm>
          <a:prstGeom prst="rect">
            <a:avLst/>
          </a:prstGeom>
        </p:spPr>
        <p:txBody>
          <a:bodyPr wrap="square" lIns="91439" tIns="91439" rIns="91439" bIns="91439" anchor="ctr"/>
          <a:lstStyle>
            <a:lvl1pPr algn="r" defTabSz="1285875">
              <a:defRPr sz="3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Titeltext"/>
          <p:cNvSpPr txBox="1">
            <a:spLocks noGrp="1"/>
          </p:cNvSpPr>
          <p:nvPr>
            <p:ph type="title"/>
          </p:nvPr>
        </p:nvSpPr>
        <p:spPr>
          <a:xfrm>
            <a:off x="3962400" y="1714499"/>
            <a:ext cx="16459200" cy="2126457"/>
          </a:xfrm>
          <a:prstGeom prst="rect">
            <a:avLst/>
          </a:prstGeom>
        </p:spPr>
        <p:txBody>
          <a:bodyPr lIns="182850" tIns="182850" rIns="182850" bIns="182850" anchor="b"/>
          <a:lstStyle>
            <a:lvl1pPr algn="l" defTabSz="1285875">
              <a:defRPr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256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3962400" y="4114800"/>
            <a:ext cx="16459200" cy="7886700"/>
          </a:xfrm>
          <a:prstGeom prst="rect">
            <a:avLst/>
          </a:prstGeom>
        </p:spPr>
        <p:txBody>
          <a:bodyPr lIns="182850" tIns="182850" rIns="182850" bIns="182850"/>
          <a:lstStyle>
            <a:lvl1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2pPr>
            <a:lvl3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3pPr>
            <a:lvl4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4pPr>
            <a:lvl5pPr marL="0" indent="0" defTabSz="1285875">
              <a:spcBef>
                <a:spcPts val="0"/>
              </a:spcBef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57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0947917"/>
            <a:ext cx="4267200" cy="602217"/>
          </a:xfrm>
          <a:prstGeom prst="rect">
            <a:avLst/>
          </a:prstGeom>
        </p:spPr>
        <p:txBody>
          <a:bodyPr wrap="square" lIns="91439" tIns="91439" rIns="91439" bIns="91439" anchor="ctr"/>
          <a:lstStyle>
            <a:lvl1pPr algn="r" defTabSz="1285875">
              <a:defRPr sz="3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Logo_RVB_PMS.eps" descr="Logo_RVB_PMS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5141" y="12015170"/>
            <a:ext cx="4433157" cy="926603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Titeltext"/>
          <p:cNvSpPr txBox="1">
            <a:spLocks noGrp="1"/>
          </p:cNvSpPr>
          <p:nvPr>
            <p:ph type="title"/>
          </p:nvPr>
        </p:nvSpPr>
        <p:spPr>
          <a:xfrm>
            <a:off x="3962400" y="184151"/>
            <a:ext cx="16459200" cy="3016249"/>
          </a:xfrm>
          <a:prstGeom prst="rect">
            <a:avLst/>
          </a:prstGeom>
        </p:spPr>
        <p:txBody>
          <a:bodyPr lIns="91439" tIns="91439" rIns="91439" bIns="91439">
            <a:normAutofit/>
          </a:bodyPr>
          <a:lstStyle>
            <a:lvl1pPr defTabSz="642937">
              <a:defRPr sz="8600"/>
            </a:lvl1pPr>
          </a:lstStyle>
          <a:p>
            <a:r>
              <a:t>Titeltext</a:t>
            </a:r>
          </a:p>
        </p:txBody>
      </p:sp>
      <p:sp>
        <p:nvSpPr>
          <p:cNvPr id="26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3962400" y="3200400"/>
            <a:ext cx="16459200" cy="10515600"/>
          </a:xfrm>
          <a:prstGeom prst="rect">
            <a:avLst/>
          </a:prstGeom>
        </p:spPr>
        <p:txBody>
          <a:bodyPr lIns="91439" tIns="91439" rIns="91439" bIns="91439">
            <a:normAutofit/>
          </a:bodyPr>
          <a:lstStyle>
            <a:lvl1pPr marL="642937" indent="-642937" defTabSz="642937">
              <a:spcBef>
                <a:spcPts val="1000"/>
              </a:spcBef>
              <a:defRPr sz="6000"/>
            </a:lvl1pPr>
            <a:lvl2pPr marL="1069521" indent="-612321" defTabSz="642937">
              <a:spcBef>
                <a:spcPts val="1000"/>
              </a:spcBef>
              <a:defRPr sz="6000"/>
            </a:lvl2pPr>
            <a:lvl3pPr marL="1485900" indent="-571500" defTabSz="642937">
              <a:spcBef>
                <a:spcPts val="1000"/>
              </a:spcBef>
              <a:defRPr sz="6000"/>
            </a:lvl3pPr>
            <a:lvl4pPr marL="2057400" indent="-685800" defTabSz="642937">
              <a:spcBef>
                <a:spcPts val="1000"/>
              </a:spcBef>
              <a:defRPr sz="6000"/>
            </a:lvl4pPr>
            <a:lvl5pPr marL="2514600" indent="-685800" defTabSz="642937">
              <a:spcBef>
                <a:spcPts val="1000"/>
              </a:spcBef>
              <a:defRPr sz="60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67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2814935"/>
            <a:ext cx="4267200" cy="525781"/>
          </a:xfrm>
          <a:prstGeom prst="rect">
            <a:avLst/>
          </a:prstGeom>
        </p:spPr>
        <p:txBody>
          <a:bodyPr wrap="square" lIns="91439" tIns="91439" rIns="91439" bIns="91439" anchor="ctr"/>
          <a:lstStyle>
            <a:lvl1pPr algn="r" defTabSz="642937">
              <a:defRPr sz="2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PP Sidhuvud MC.eps" descr="PP Sidhuvud MC.eps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73399" y="-1"/>
            <a:ext cx="18288001" cy="1803401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2814935"/>
            <a:ext cx="4267200" cy="525781"/>
          </a:xfrm>
          <a:prstGeom prst="rect">
            <a:avLst/>
          </a:prstGeom>
        </p:spPr>
        <p:txBody>
          <a:bodyPr wrap="square" lIns="91439" tIns="91439" rIns="91439" bIns="91439" anchor="ctr"/>
          <a:lstStyle>
            <a:lvl1pPr algn="r" defTabSz="642937">
              <a:defRPr sz="2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eltext"/>
          <p:cNvSpPr txBox="1">
            <a:spLocks noGrp="1"/>
          </p:cNvSpPr>
          <p:nvPr>
            <p:ph type="title"/>
          </p:nvPr>
        </p:nvSpPr>
        <p:spPr>
          <a:xfrm>
            <a:off x="4833937" y="4536281"/>
            <a:ext cx="14716126" cy="4643438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defTabSz="821531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r>
              <a:t>Titeltext</a:t>
            </a:r>
          </a:p>
        </p:txBody>
      </p:sp>
      <p:sp>
        <p:nvSpPr>
          <p:cNvPr id="33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821531">
              <a:defRPr sz="24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PP Sidhuvud MC.eps" descr="PP Sidhuvud MC.eps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73399" y="-1"/>
            <a:ext cx="18288001" cy="1803401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2814935"/>
            <a:ext cx="4267200" cy="525781"/>
          </a:xfrm>
          <a:prstGeom prst="rect">
            <a:avLst/>
          </a:prstGeom>
        </p:spPr>
        <p:txBody>
          <a:bodyPr wrap="square" lIns="91439" tIns="91439" rIns="91439" bIns="91439" anchor="ctr"/>
          <a:lstStyle>
            <a:lvl1pPr algn="r" defTabSz="642937">
              <a:defRPr sz="2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PP Sidhuvud MC.eps" descr="PP Sidhuvud MC.eps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73399" y="-1"/>
            <a:ext cx="18288001" cy="1803401"/>
          </a:xfrm>
          <a:prstGeom prst="rect">
            <a:avLst/>
          </a:prstGeom>
          <a:ln w="12700">
            <a:miter lim="400000"/>
          </a:ln>
        </p:spPr>
      </p:pic>
      <p:sp>
        <p:nvSpPr>
          <p:cNvPr id="291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2814935"/>
            <a:ext cx="4267200" cy="525781"/>
          </a:xfrm>
          <a:prstGeom prst="rect">
            <a:avLst/>
          </a:prstGeom>
        </p:spPr>
        <p:txBody>
          <a:bodyPr wrap="square" lIns="91439" tIns="91439" rIns="91439" bIns="91439" anchor="ctr"/>
          <a:lstStyle>
            <a:lvl1pPr algn="r" defTabSz="642937">
              <a:defRPr sz="2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Titeltext"/>
          <p:cNvSpPr txBox="1"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defTabSz="821531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r>
              <a:t>Titeltext</a:t>
            </a:r>
          </a:p>
        </p:txBody>
      </p:sp>
      <p:sp>
        <p:nvSpPr>
          <p:cNvPr id="299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4387453" y="3661171"/>
            <a:ext cx="15609094" cy="8840392"/>
          </a:xfrm>
          <a:prstGeom prst="rect">
            <a:avLst/>
          </a:prstGeom>
        </p:spPr>
        <p:txBody>
          <a:bodyPr lIns="71437" tIns="71437" rIns="71437" bIns="71437" anchor="ctr">
            <a:normAutofit/>
          </a:bodyPr>
          <a:lstStyle>
            <a:lvl1pPr marL="617361" indent="-617361" defTabSz="821531">
              <a:spcBef>
                <a:spcPts val="5900"/>
              </a:spcBef>
              <a:buSzPct val="75000"/>
              <a:buFontTx/>
              <a:defRPr sz="5000">
                <a:latin typeface="+mn-lt"/>
                <a:ea typeface="+mn-ea"/>
                <a:cs typeface="+mn-cs"/>
                <a:sym typeface="Helvetica Light"/>
              </a:defRPr>
            </a:lvl1pPr>
            <a:lvl2pPr marL="1061861" indent="-617361" defTabSz="821531">
              <a:spcBef>
                <a:spcPts val="5900"/>
              </a:spcBef>
              <a:buSzPct val="75000"/>
              <a:buFontTx/>
              <a:buChar char="•"/>
              <a:defRPr sz="5000">
                <a:latin typeface="+mn-lt"/>
                <a:ea typeface="+mn-ea"/>
                <a:cs typeface="+mn-cs"/>
                <a:sym typeface="Helvetica Light"/>
              </a:defRPr>
            </a:lvl2pPr>
            <a:lvl3pPr marL="1506361" indent="-617361" defTabSz="821531">
              <a:spcBef>
                <a:spcPts val="5900"/>
              </a:spcBef>
              <a:buSzPct val="75000"/>
              <a:buFontTx/>
              <a:defRPr sz="5000">
                <a:latin typeface="+mn-lt"/>
                <a:ea typeface="+mn-ea"/>
                <a:cs typeface="+mn-cs"/>
                <a:sym typeface="Helvetica Light"/>
              </a:defRPr>
            </a:lvl3pPr>
            <a:lvl4pPr marL="1950861" indent="-617361" defTabSz="821531">
              <a:spcBef>
                <a:spcPts val="5900"/>
              </a:spcBef>
              <a:buSzPct val="75000"/>
              <a:buFontTx/>
              <a:buChar char="•"/>
              <a:defRPr sz="5000">
                <a:latin typeface="+mn-lt"/>
                <a:ea typeface="+mn-ea"/>
                <a:cs typeface="+mn-cs"/>
                <a:sym typeface="Helvetica Light"/>
              </a:defRPr>
            </a:lvl4pPr>
            <a:lvl5pPr marL="2395361" indent="-617361" defTabSz="821531">
              <a:spcBef>
                <a:spcPts val="5900"/>
              </a:spcBef>
              <a:buSzPct val="75000"/>
              <a:buFontTx/>
              <a:buChar char="•"/>
              <a:defRPr sz="50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00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821531">
              <a:defRPr sz="24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Logo_RVB_PMS.eps" descr="Logo_RVB_PMS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5141" y="12015170"/>
            <a:ext cx="4433157" cy="926603"/>
          </a:xfrm>
          <a:prstGeom prst="rect">
            <a:avLst/>
          </a:prstGeom>
          <a:ln w="12700">
            <a:miter lim="400000"/>
          </a:ln>
        </p:spPr>
      </p:pic>
      <p:sp>
        <p:nvSpPr>
          <p:cNvPr id="308" name="Titeltext"/>
          <p:cNvSpPr txBox="1">
            <a:spLocks noGrp="1"/>
          </p:cNvSpPr>
          <p:nvPr>
            <p:ph type="title"/>
          </p:nvPr>
        </p:nvSpPr>
        <p:spPr>
          <a:xfrm>
            <a:off x="3962400" y="184151"/>
            <a:ext cx="16459200" cy="3016249"/>
          </a:xfrm>
          <a:prstGeom prst="rect">
            <a:avLst/>
          </a:prstGeom>
        </p:spPr>
        <p:txBody>
          <a:bodyPr lIns="91439" tIns="91439" rIns="91439" bIns="91439">
            <a:normAutofit/>
          </a:bodyPr>
          <a:lstStyle>
            <a:lvl1pPr defTabSz="642937">
              <a:defRPr sz="8600"/>
            </a:lvl1pPr>
          </a:lstStyle>
          <a:p>
            <a:r>
              <a:t>Titeltext</a:t>
            </a:r>
          </a:p>
        </p:txBody>
      </p:sp>
      <p:sp>
        <p:nvSpPr>
          <p:cNvPr id="309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3962400" y="3200400"/>
            <a:ext cx="16459200" cy="10515600"/>
          </a:xfrm>
          <a:prstGeom prst="rect">
            <a:avLst/>
          </a:prstGeom>
        </p:spPr>
        <p:txBody>
          <a:bodyPr lIns="91439" tIns="91439" rIns="91439" bIns="91439">
            <a:normAutofit/>
          </a:bodyPr>
          <a:lstStyle>
            <a:lvl1pPr marL="642937" indent="-642937" defTabSz="642937">
              <a:spcBef>
                <a:spcPts val="1000"/>
              </a:spcBef>
              <a:defRPr sz="6000"/>
            </a:lvl1pPr>
            <a:lvl2pPr marL="1069521" indent="-612321" defTabSz="642937">
              <a:spcBef>
                <a:spcPts val="1000"/>
              </a:spcBef>
              <a:defRPr sz="6000"/>
            </a:lvl2pPr>
            <a:lvl3pPr marL="1485900" indent="-571500" defTabSz="642937">
              <a:spcBef>
                <a:spcPts val="1000"/>
              </a:spcBef>
              <a:defRPr sz="6000"/>
            </a:lvl3pPr>
            <a:lvl4pPr marL="2057400" indent="-685800" defTabSz="642937">
              <a:spcBef>
                <a:spcPts val="1000"/>
              </a:spcBef>
              <a:defRPr sz="6000"/>
            </a:lvl4pPr>
            <a:lvl5pPr marL="2514600" indent="-685800" defTabSz="642937">
              <a:spcBef>
                <a:spcPts val="1000"/>
              </a:spcBef>
              <a:defRPr sz="60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310" name="PP Sidhuvud MC.eps" descr="PP Sidhuvud MC.eps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73399" y="-1"/>
            <a:ext cx="18288001" cy="1803401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2814935"/>
            <a:ext cx="4267200" cy="525781"/>
          </a:xfrm>
          <a:prstGeom prst="rect">
            <a:avLst/>
          </a:prstGeom>
        </p:spPr>
        <p:txBody>
          <a:bodyPr wrap="square" lIns="91439" tIns="91439" rIns="91439" bIns="91439" anchor="ctr"/>
          <a:lstStyle>
            <a:lvl1pPr algn="r" defTabSz="642937">
              <a:defRPr sz="2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Logo_RVB_PMS.eps" descr="Logo_RVB_PMS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5141" y="12015170"/>
            <a:ext cx="4433157" cy="926603"/>
          </a:xfrm>
          <a:prstGeom prst="rect">
            <a:avLst/>
          </a:prstGeom>
          <a:ln w="12700">
            <a:miter lim="400000"/>
          </a:ln>
        </p:spPr>
      </p:pic>
      <p:sp>
        <p:nvSpPr>
          <p:cNvPr id="319" name="Titeltext"/>
          <p:cNvSpPr txBox="1">
            <a:spLocks noGrp="1"/>
          </p:cNvSpPr>
          <p:nvPr>
            <p:ph type="title"/>
          </p:nvPr>
        </p:nvSpPr>
        <p:spPr>
          <a:xfrm>
            <a:off x="3962400" y="184151"/>
            <a:ext cx="16459200" cy="3016249"/>
          </a:xfrm>
          <a:prstGeom prst="rect">
            <a:avLst/>
          </a:prstGeom>
        </p:spPr>
        <p:txBody>
          <a:bodyPr lIns="91439" tIns="91439" rIns="91439" bIns="91439">
            <a:normAutofit/>
          </a:bodyPr>
          <a:lstStyle>
            <a:lvl1pPr defTabSz="642937">
              <a:defRPr sz="8600"/>
            </a:lvl1pPr>
          </a:lstStyle>
          <a:p>
            <a:r>
              <a:t>Titeltext</a:t>
            </a:r>
          </a:p>
        </p:txBody>
      </p:sp>
      <p:sp>
        <p:nvSpPr>
          <p:cNvPr id="320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3962400" y="3200400"/>
            <a:ext cx="16459200" cy="10515600"/>
          </a:xfrm>
          <a:prstGeom prst="rect">
            <a:avLst/>
          </a:prstGeom>
        </p:spPr>
        <p:txBody>
          <a:bodyPr lIns="91439" tIns="91439" rIns="91439" bIns="91439">
            <a:normAutofit/>
          </a:bodyPr>
          <a:lstStyle>
            <a:lvl1pPr marL="642937" indent="-642937" defTabSz="642937">
              <a:spcBef>
                <a:spcPts val="1000"/>
              </a:spcBef>
              <a:defRPr sz="6000"/>
            </a:lvl1pPr>
            <a:lvl2pPr marL="1069521" indent="-612321" defTabSz="642937">
              <a:spcBef>
                <a:spcPts val="1000"/>
              </a:spcBef>
              <a:defRPr sz="6000"/>
            </a:lvl2pPr>
            <a:lvl3pPr marL="1485900" indent="-571500" defTabSz="642937">
              <a:spcBef>
                <a:spcPts val="1000"/>
              </a:spcBef>
              <a:defRPr sz="6000"/>
            </a:lvl3pPr>
            <a:lvl4pPr marL="2057400" indent="-685800" defTabSz="642937">
              <a:spcBef>
                <a:spcPts val="1000"/>
              </a:spcBef>
              <a:defRPr sz="6000"/>
            </a:lvl4pPr>
            <a:lvl5pPr marL="2514600" indent="-685800" defTabSz="642937">
              <a:spcBef>
                <a:spcPts val="1000"/>
              </a:spcBef>
              <a:defRPr sz="60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32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994921" y="11126390"/>
            <a:ext cx="14091048" cy="2357439"/>
          </a:xfrm>
          <a:prstGeom prst="rect">
            <a:avLst/>
          </a:prstGeom>
          <a:ln w="25400">
            <a:miter lim="400000"/>
          </a:ln>
          <a:effectLst>
            <a:outerShdw dist="12700" dir="5400000" rotWithShape="0">
              <a:srgbClr val="000000"/>
            </a:outerShdw>
          </a:effectLst>
        </p:spPr>
      </p:pic>
      <p:sp>
        <p:nvSpPr>
          <p:cNvPr id="322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2814935"/>
            <a:ext cx="4267200" cy="525781"/>
          </a:xfrm>
          <a:prstGeom prst="rect">
            <a:avLst/>
          </a:prstGeom>
        </p:spPr>
        <p:txBody>
          <a:bodyPr wrap="square" lIns="91439" tIns="91439" rIns="91439" bIns="91439" anchor="ctr"/>
          <a:lstStyle>
            <a:lvl1pPr algn="r" defTabSz="642937">
              <a:defRPr sz="2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Titeltext"/>
          <p:cNvSpPr txBox="1"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defTabSz="821531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r>
              <a:t>Titeltext</a:t>
            </a:r>
          </a:p>
        </p:txBody>
      </p:sp>
      <p:sp>
        <p:nvSpPr>
          <p:cNvPr id="330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4387453" y="3661171"/>
            <a:ext cx="15609094" cy="8840392"/>
          </a:xfrm>
          <a:prstGeom prst="rect">
            <a:avLst/>
          </a:prstGeom>
        </p:spPr>
        <p:txBody>
          <a:bodyPr lIns="71437" tIns="71437" rIns="71437" bIns="71437" anchor="ctr">
            <a:normAutofit/>
          </a:bodyPr>
          <a:lstStyle>
            <a:lvl1pPr marL="617361" indent="-617361" defTabSz="821531">
              <a:spcBef>
                <a:spcPts val="5900"/>
              </a:spcBef>
              <a:buSzPct val="75000"/>
              <a:buFontTx/>
              <a:defRPr sz="5000">
                <a:latin typeface="+mn-lt"/>
                <a:ea typeface="+mn-ea"/>
                <a:cs typeface="+mn-cs"/>
                <a:sym typeface="Helvetica Light"/>
              </a:defRPr>
            </a:lvl1pPr>
            <a:lvl2pPr marL="1061861" indent="-617361" defTabSz="821531">
              <a:spcBef>
                <a:spcPts val="5900"/>
              </a:spcBef>
              <a:buSzPct val="75000"/>
              <a:buFontTx/>
              <a:buChar char="•"/>
              <a:defRPr sz="5000">
                <a:latin typeface="+mn-lt"/>
                <a:ea typeface="+mn-ea"/>
                <a:cs typeface="+mn-cs"/>
                <a:sym typeface="Helvetica Light"/>
              </a:defRPr>
            </a:lvl2pPr>
            <a:lvl3pPr marL="1506361" indent="-617361" defTabSz="821531">
              <a:spcBef>
                <a:spcPts val="5900"/>
              </a:spcBef>
              <a:buSzPct val="75000"/>
              <a:buFontTx/>
              <a:defRPr sz="5000">
                <a:latin typeface="+mn-lt"/>
                <a:ea typeface="+mn-ea"/>
                <a:cs typeface="+mn-cs"/>
                <a:sym typeface="Helvetica Light"/>
              </a:defRPr>
            </a:lvl3pPr>
            <a:lvl4pPr marL="1950861" indent="-617361" defTabSz="821531">
              <a:spcBef>
                <a:spcPts val="5900"/>
              </a:spcBef>
              <a:buSzPct val="75000"/>
              <a:buFontTx/>
              <a:buChar char="•"/>
              <a:defRPr sz="5000">
                <a:latin typeface="+mn-lt"/>
                <a:ea typeface="+mn-ea"/>
                <a:cs typeface="+mn-cs"/>
                <a:sym typeface="Helvetica Light"/>
              </a:defRPr>
            </a:lvl4pPr>
            <a:lvl5pPr marL="2395361" indent="-617361" defTabSz="821531">
              <a:spcBef>
                <a:spcPts val="5900"/>
              </a:spcBef>
              <a:buSzPct val="75000"/>
              <a:buFontTx/>
              <a:buChar char="•"/>
              <a:defRPr sz="50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31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821531">
              <a:defRPr sz="24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Titeltext"/>
          <p:cNvSpPr txBox="1">
            <a:spLocks noGrp="1"/>
          </p:cNvSpPr>
          <p:nvPr>
            <p:ph type="title"/>
          </p:nvPr>
        </p:nvSpPr>
        <p:spPr>
          <a:xfrm>
            <a:off x="4833937" y="357187"/>
            <a:ext cx="14716126" cy="3429001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defTabSz="821531">
              <a:defRPr sz="100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Titeltext</a:t>
            </a:r>
          </a:p>
        </p:txBody>
      </p:sp>
      <p:sp>
        <p:nvSpPr>
          <p:cNvPr id="339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4833937" y="3893343"/>
            <a:ext cx="14716126" cy="8036720"/>
          </a:xfrm>
          <a:prstGeom prst="rect">
            <a:avLst/>
          </a:prstGeom>
        </p:spPr>
        <p:txBody>
          <a:bodyPr lIns="71437" tIns="71437" rIns="71437" bIns="71437" anchor="ctr">
            <a:normAutofit/>
          </a:bodyPr>
          <a:lstStyle>
            <a:lvl1pPr marL="1111250" indent="-793750" defTabSz="821531">
              <a:spcBef>
                <a:spcPts val="3300"/>
              </a:spcBef>
              <a:buSzPct val="171000"/>
              <a:buFontTx/>
              <a:defRPr sz="5000">
                <a:latin typeface="Helvetica"/>
                <a:ea typeface="Helvetica"/>
                <a:cs typeface="Helvetica"/>
                <a:sym typeface="Helvetica"/>
              </a:defRPr>
            </a:lvl1pPr>
            <a:lvl2pPr marL="1555750" indent="-793750" defTabSz="821531">
              <a:spcBef>
                <a:spcPts val="3300"/>
              </a:spcBef>
              <a:buSzPct val="171000"/>
              <a:buFontTx/>
              <a:buChar char="•"/>
              <a:defRPr sz="5000">
                <a:latin typeface="Helvetica"/>
                <a:ea typeface="Helvetica"/>
                <a:cs typeface="Helvetica"/>
                <a:sym typeface="Helvetica"/>
              </a:defRPr>
            </a:lvl2pPr>
            <a:lvl3pPr marL="2000250" indent="-793750" defTabSz="821531">
              <a:spcBef>
                <a:spcPts val="3300"/>
              </a:spcBef>
              <a:buSzPct val="171000"/>
              <a:buFontTx/>
              <a:defRPr sz="5000">
                <a:latin typeface="Helvetica"/>
                <a:ea typeface="Helvetica"/>
                <a:cs typeface="Helvetica"/>
                <a:sym typeface="Helvetica"/>
              </a:defRPr>
            </a:lvl3pPr>
            <a:lvl4pPr marL="2444750" indent="-793750" defTabSz="821531">
              <a:spcBef>
                <a:spcPts val="3300"/>
              </a:spcBef>
              <a:buSzPct val="171000"/>
              <a:buFontTx/>
              <a:buChar char="•"/>
              <a:defRPr sz="5000">
                <a:latin typeface="Helvetica"/>
                <a:ea typeface="Helvetica"/>
                <a:cs typeface="Helvetica"/>
                <a:sym typeface="Helvetica"/>
              </a:defRPr>
            </a:lvl4pPr>
            <a:lvl5pPr marL="2889250" indent="-793750" defTabSz="821531">
              <a:spcBef>
                <a:spcPts val="3300"/>
              </a:spcBef>
              <a:buSzPct val="171000"/>
              <a:buFontTx/>
              <a:buChar char="•"/>
              <a:defRPr sz="5000"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40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2882" y="13019484"/>
            <a:ext cx="460376" cy="498476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algn="ctr" defTabSz="821531"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2344399"/>
            <a:ext cx="4267200" cy="736601"/>
          </a:xfrm>
          <a:prstGeom prst="rect">
            <a:avLst/>
          </a:prstGeom>
        </p:spPr>
        <p:txBody>
          <a:bodyPr wrap="square" lIns="64293" tIns="64293" rIns="64293" bIns="64293" anchor="ctr"/>
          <a:lstStyle>
            <a:lvl1pPr algn="r" defTabSz="1285875">
              <a:defRPr sz="1600">
                <a:uFill>
                  <a:solidFill>
                    <a:srgbClr val="00000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Logo_RVB_PMS.eps" descr="Logo_RVB_PMS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5141" y="12015170"/>
            <a:ext cx="4433157" cy="926603"/>
          </a:xfrm>
          <a:prstGeom prst="rect">
            <a:avLst/>
          </a:prstGeom>
          <a:ln w="12700">
            <a:miter lim="400000"/>
          </a:ln>
        </p:spPr>
      </p:pic>
      <p:sp>
        <p:nvSpPr>
          <p:cNvPr id="36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2814935"/>
            <a:ext cx="4267200" cy="525781"/>
          </a:xfrm>
          <a:prstGeom prst="rect">
            <a:avLst/>
          </a:prstGeom>
        </p:spPr>
        <p:txBody>
          <a:bodyPr wrap="square" lIns="91439" tIns="91439" rIns="91439" bIns="91439" anchor="ctr"/>
          <a:lstStyle>
            <a:lvl1pPr algn="r" defTabSz="642937">
              <a:lnSpc>
                <a:spcPct val="115000"/>
              </a:lnSpc>
              <a:defRPr sz="2200" i="1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Logo_RVB_PMS.eps" descr="Logo_RVB_PMS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5141" y="12015170"/>
            <a:ext cx="4433157" cy="926603"/>
          </a:xfrm>
          <a:prstGeom prst="rect">
            <a:avLst/>
          </a:prstGeom>
          <a:ln w="12700">
            <a:miter lim="400000"/>
          </a:ln>
        </p:spPr>
      </p:pic>
      <p:sp>
        <p:nvSpPr>
          <p:cNvPr id="373" name="Titeltext"/>
          <p:cNvSpPr txBox="1">
            <a:spLocks noGrp="1"/>
          </p:cNvSpPr>
          <p:nvPr>
            <p:ph type="title"/>
          </p:nvPr>
        </p:nvSpPr>
        <p:spPr>
          <a:xfrm>
            <a:off x="3962400" y="184151"/>
            <a:ext cx="16459200" cy="3016249"/>
          </a:xfrm>
          <a:prstGeom prst="rect">
            <a:avLst/>
          </a:prstGeom>
        </p:spPr>
        <p:txBody>
          <a:bodyPr lIns="91439" tIns="91439" rIns="91439" bIns="91439">
            <a:normAutofit/>
          </a:bodyPr>
          <a:lstStyle>
            <a:lvl1pPr defTabSz="642937">
              <a:defRPr sz="8600"/>
            </a:lvl1pPr>
          </a:lstStyle>
          <a:p>
            <a:r>
              <a:t>Titeltext</a:t>
            </a:r>
          </a:p>
        </p:txBody>
      </p:sp>
      <p:sp>
        <p:nvSpPr>
          <p:cNvPr id="374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2814935"/>
            <a:ext cx="4267200" cy="525781"/>
          </a:xfrm>
          <a:prstGeom prst="rect">
            <a:avLst/>
          </a:prstGeom>
        </p:spPr>
        <p:txBody>
          <a:bodyPr wrap="square" lIns="91439" tIns="91439" rIns="91439" bIns="91439" anchor="ctr"/>
          <a:lstStyle>
            <a:lvl1pPr algn="r" defTabSz="642937">
              <a:lnSpc>
                <a:spcPct val="115000"/>
              </a:lnSpc>
              <a:defRPr sz="2200" i="1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Bild"/>
          <p:cNvSpPr>
            <a:spLocks noGrp="1"/>
          </p:cNvSpPr>
          <p:nvPr>
            <p:ph type="pic" sz="half" idx="13"/>
          </p:nvPr>
        </p:nvSpPr>
        <p:spPr>
          <a:xfrm>
            <a:off x="12495609" y="892968"/>
            <a:ext cx="7500938" cy="11572876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41" name="Titeltext"/>
          <p:cNvSpPr txBox="1">
            <a:spLocks noGrp="1"/>
          </p:cNvSpPr>
          <p:nvPr>
            <p:ph type="title"/>
          </p:nvPr>
        </p:nvSpPr>
        <p:spPr>
          <a:xfrm>
            <a:off x="4387453" y="892968"/>
            <a:ext cx="7500938" cy="5607845"/>
          </a:xfrm>
          <a:prstGeom prst="rect">
            <a:avLst/>
          </a:prstGeom>
        </p:spPr>
        <p:txBody>
          <a:bodyPr lIns="71437" tIns="71437" rIns="71437" bIns="71437" anchor="b">
            <a:normAutofit/>
          </a:bodyPr>
          <a:lstStyle>
            <a:lvl1pPr defTabSz="821531">
              <a:defRPr sz="84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r>
              <a:t>Titeltext</a:t>
            </a:r>
          </a:p>
        </p:txBody>
      </p:sp>
      <p:sp>
        <p:nvSpPr>
          <p:cNvPr id="4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4387453" y="6697265"/>
            <a:ext cx="7500938" cy="5768579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marL="0" indent="0" algn="ctr" defTabSz="821531"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1pPr>
            <a:lvl2pPr marL="0" indent="228600" algn="ctr" defTabSz="821531"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2pPr>
            <a:lvl3pPr marL="0" indent="457200" algn="ctr" defTabSz="821531"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3pPr>
            <a:lvl4pPr marL="0" indent="685800" algn="ctr" defTabSz="821531"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4pPr>
            <a:lvl5pPr marL="0" indent="914400" algn="ctr" defTabSz="821531"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3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821531">
              <a:defRPr sz="24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Titeltext"/>
          <p:cNvSpPr txBox="1">
            <a:spLocks noGrp="1"/>
          </p:cNvSpPr>
          <p:nvPr>
            <p:ph type="title"/>
          </p:nvPr>
        </p:nvSpPr>
        <p:spPr>
          <a:xfrm>
            <a:off x="4833937" y="357187"/>
            <a:ext cx="14716126" cy="3429001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defTabSz="821531">
              <a:defRPr sz="11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Titeltext</a:t>
            </a:r>
          </a:p>
        </p:txBody>
      </p:sp>
      <p:sp>
        <p:nvSpPr>
          <p:cNvPr id="382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2882" y="13019484"/>
            <a:ext cx="460376" cy="498476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algn="ctr" defTabSz="821531"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RV_Mall_4:3_digitala_vasterbot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PP Sidhuvud RV.eps" descr="PP Sidhuvud RV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3399" y="-1"/>
            <a:ext cx="18288001" cy="1803401"/>
          </a:xfrm>
          <a:prstGeom prst="rect">
            <a:avLst/>
          </a:prstGeom>
          <a:ln w="12700">
            <a:miter lim="400000"/>
          </a:ln>
        </p:spPr>
      </p:pic>
      <p:sp>
        <p:nvSpPr>
          <p:cNvPr id="390" name="Leva onlife i framtidens samhälle"/>
          <p:cNvSpPr txBox="1"/>
          <p:nvPr/>
        </p:nvSpPr>
        <p:spPr>
          <a:xfrm>
            <a:off x="11682500" y="282549"/>
            <a:ext cx="8558554" cy="94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82850" tIns="182850" rIns="182850" bIns="182850" anchor="ctr">
            <a:spAutoFit/>
          </a:bodyPr>
          <a:lstStyle>
            <a:lvl1pPr algn="l" defTabSz="1828800">
              <a:defRPr sz="3800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Leva onlife i framtidens samhälle</a:t>
            </a:r>
          </a:p>
        </p:txBody>
      </p:sp>
      <p:pic>
        <p:nvPicPr>
          <p:cNvPr id="391" name="EUlogo_v_CMYK.eps" descr="EUlogo_v_CMYK.eps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4949" y="12121649"/>
            <a:ext cx="3125107" cy="1080001"/>
          </a:xfrm>
          <a:prstGeom prst="rect">
            <a:avLst/>
          </a:prstGeom>
          <a:ln w="12700">
            <a:miter lim="400000"/>
          </a:ln>
        </p:spPr>
      </p:pic>
      <p:sp>
        <p:nvSpPr>
          <p:cNvPr id="392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2712703"/>
            <a:ext cx="607457" cy="678101"/>
          </a:xfrm>
          <a:prstGeom prst="rect">
            <a:avLst/>
          </a:prstGeom>
        </p:spPr>
        <p:txBody>
          <a:bodyPr lIns="91399" tIns="91399" rIns="91399" bIns="91399"/>
          <a:lstStyle>
            <a:lvl1pPr defTabSz="1828800">
              <a:defRPr sz="3200"/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Titeltext"/>
          <p:cNvSpPr txBox="1">
            <a:spLocks noGrp="1"/>
          </p:cNvSpPr>
          <p:nvPr>
            <p:ph type="title"/>
          </p:nvPr>
        </p:nvSpPr>
        <p:spPr>
          <a:xfrm>
            <a:off x="4833937" y="357187"/>
            <a:ext cx="14716126" cy="3429001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defTabSz="821531">
              <a:defRPr sz="10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Titeltext</a:t>
            </a:r>
          </a:p>
        </p:txBody>
      </p:sp>
      <p:sp>
        <p:nvSpPr>
          <p:cNvPr id="407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4833937" y="3893343"/>
            <a:ext cx="14716126" cy="8036720"/>
          </a:xfrm>
          <a:prstGeom prst="rect">
            <a:avLst/>
          </a:prstGeom>
        </p:spPr>
        <p:txBody>
          <a:bodyPr lIns="71437" tIns="71437" rIns="71437" bIns="71437" anchor="ctr">
            <a:normAutofit/>
          </a:bodyPr>
          <a:lstStyle>
            <a:lvl1pPr marL="1111250" indent="-793750" defTabSz="821531">
              <a:spcBef>
                <a:spcPts val="3300"/>
              </a:spcBef>
              <a:buSzPct val="171000"/>
              <a:buFontTx/>
              <a:defRPr sz="5000" b="1">
                <a:latin typeface="Helvetica"/>
                <a:ea typeface="Helvetica"/>
                <a:cs typeface="Helvetica"/>
                <a:sym typeface="Helvetica"/>
              </a:defRPr>
            </a:lvl1pPr>
            <a:lvl2pPr marL="1555750" indent="-793750" defTabSz="821531">
              <a:spcBef>
                <a:spcPts val="3300"/>
              </a:spcBef>
              <a:buSzPct val="171000"/>
              <a:buFontTx/>
              <a:buChar char="•"/>
              <a:defRPr sz="5000" b="1">
                <a:latin typeface="Helvetica"/>
                <a:ea typeface="Helvetica"/>
                <a:cs typeface="Helvetica"/>
                <a:sym typeface="Helvetica"/>
              </a:defRPr>
            </a:lvl2pPr>
            <a:lvl3pPr marL="2000250" indent="-793750" defTabSz="821531">
              <a:spcBef>
                <a:spcPts val="3300"/>
              </a:spcBef>
              <a:buSzPct val="171000"/>
              <a:buFontTx/>
              <a:defRPr sz="5000" b="1">
                <a:latin typeface="Helvetica"/>
                <a:ea typeface="Helvetica"/>
                <a:cs typeface="Helvetica"/>
                <a:sym typeface="Helvetica"/>
              </a:defRPr>
            </a:lvl3pPr>
            <a:lvl4pPr marL="2444750" indent="-793750" defTabSz="821531">
              <a:spcBef>
                <a:spcPts val="3300"/>
              </a:spcBef>
              <a:buSzPct val="171000"/>
              <a:buFontTx/>
              <a:buChar char="•"/>
              <a:defRPr sz="5000" b="1">
                <a:latin typeface="Helvetica"/>
                <a:ea typeface="Helvetica"/>
                <a:cs typeface="Helvetica"/>
                <a:sym typeface="Helvetica"/>
              </a:defRPr>
            </a:lvl4pPr>
            <a:lvl5pPr marL="2889250" indent="-793750" defTabSz="821531">
              <a:spcBef>
                <a:spcPts val="3300"/>
              </a:spcBef>
              <a:buSzPct val="171000"/>
              <a:buFontTx/>
              <a:buChar char="•"/>
              <a:defRPr sz="5000" b="1"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08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2882" y="13019484"/>
            <a:ext cx="460376" cy="498476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algn="ctr" defTabSz="821531"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Logo_RVB_PMS.eps" descr="Logo_RVB_PMS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5141" y="12015170"/>
            <a:ext cx="4433157" cy="926603"/>
          </a:xfrm>
          <a:prstGeom prst="rect">
            <a:avLst/>
          </a:prstGeom>
          <a:ln w="12700">
            <a:miter lim="400000"/>
          </a:ln>
        </p:spPr>
      </p:pic>
      <p:pic>
        <p:nvPicPr>
          <p:cNvPr id="416" name="Mönster PP-fil.jpg" descr="Mönster PP-fil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206527" y="-1"/>
            <a:ext cx="9129475" cy="1624801"/>
          </a:xfrm>
          <a:prstGeom prst="rect">
            <a:avLst/>
          </a:prstGeom>
          <a:ln w="12700">
            <a:miter lim="400000"/>
          </a:ln>
        </p:spPr>
      </p:pic>
      <p:sp>
        <p:nvSpPr>
          <p:cNvPr id="417" name="Titeltext"/>
          <p:cNvSpPr txBox="1">
            <a:spLocks noGrp="1"/>
          </p:cNvSpPr>
          <p:nvPr>
            <p:ph type="title"/>
          </p:nvPr>
        </p:nvSpPr>
        <p:spPr>
          <a:xfrm>
            <a:off x="3962400" y="184151"/>
            <a:ext cx="16459200" cy="3016249"/>
          </a:xfrm>
          <a:prstGeom prst="rect">
            <a:avLst/>
          </a:prstGeom>
        </p:spPr>
        <p:txBody>
          <a:bodyPr lIns="91439" tIns="91439" rIns="91439" bIns="91439">
            <a:normAutofit/>
          </a:bodyPr>
          <a:lstStyle>
            <a:lvl1pPr defTabSz="642937">
              <a:defRPr sz="8600"/>
            </a:lvl1pPr>
          </a:lstStyle>
          <a:p>
            <a:r>
              <a:t>Titeltext</a:t>
            </a:r>
          </a:p>
        </p:txBody>
      </p:sp>
      <p:sp>
        <p:nvSpPr>
          <p:cNvPr id="418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3962400" y="3200400"/>
            <a:ext cx="16459200" cy="10515600"/>
          </a:xfrm>
          <a:prstGeom prst="rect">
            <a:avLst/>
          </a:prstGeom>
        </p:spPr>
        <p:txBody>
          <a:bodyPr lIns="91439" tIns="91439" rIns="91439" bIns="91439">
            <a:normAutofit/>
          </a:bodyPr>
          <a:lstStyle>
            <a:lvl1pPr marL="642937" indent="-642937" defTabSz="642937">
              <a:spcBef>
                <a:spcPts val="1000"/>
              </a:spcBef>
              <a:defRPr sz="6000"/>
            </a:lvl1pPr>
            <a:lvl2pPr marL="1069521" indent="-612321" defTabSz="642937">
              <a:spcBef>
                <a:spcPts val="1000"/>
              </a:spcBef>
              <a:defRPr sz="6000"/>
            </a:lvl2pPr>
            <a:lvl3pPr marL="1485900" indent="-571500" defTabSz="642937">
              <a:spcBef>
                <a:spcPts val="1000"/>
              </a:spcBef>
              <a:defRPr sz="6000"/>
            </a:lvl3pPr>
            <a:lvl4pPr marL="2057400" indent="-685800" defTabSz="642937">
              <a:spcBef>
                <a:spcPts val="1000"/>
              </a:spcBef>
              <a:defRPr sz="6000"/>
            </a:lvl4pPr>
            <a:lvl5pPr marL="2514600" indent="-685800" defTabSz="642937">
              <a:spcBef>
                <a:spcPts val="1000"/>
              </a:spcBef>
              <a:defRPr sz="60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19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2814935"/>
            <a:ext cx="4267200" cy="525781"/>
          </a:xfrm>
          <a:prstGeom prst="rect">
            <a:avLst/>
          </a:prstGeom>
        </p:spPr>
        <p:txBody>
          <a:bodyPr wrap="square" lIns="91439" tIns="91439" rIns="91439" bIns="91439" anchor="ctr"/>
          <a:lstStyle>
            <a:lvl1pPr algn="r" defTabSz="642937">
              <a:defRPr sz="2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Bildobjekt 2" descr="Bildobjekt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866" y="-1"/>
            <a:ext cx="24384001" cy="2404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7" name="EUlogo_v_CMYK.eps" descr="EUlogo_v_CMYK.eps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7052" y="12161155"/>
            <a:ext cx="3705899" cy="1280716"/>
          </a:xfrm>
          <a:prstGeom prst="rect">
            <a:avLst/>
          </a:prstGeom>
          <a:ln w="12700">
            <a:miter lim="400000"/>
          </a:ln>
        </p:spPr>
      </p:pic>
      <p:sp>
        <p:nvSpPr>
          <p:cNvPr id="428" name="textruta 5"/>
          <p:cNvSpPr txBox="1"/>
          <p:nvPr/>
        </p:nvSpPr>
        <p:spPr>
          <a:xfrm>
            <a:off x="11616266" y="273293"/>
            <a:ext cx="12767735" cy="105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9" tIns="121919" rIns="121919" bIns="121919">
            <a:spAutoFit/>
          </a:bodyPr>
          <a:lstStyle>
            <a:lvl1pPr algn="l" defTabSz="457200">
              <a:lnSpc>
                <a:spcPts val="8200"/>
              </a:lnSpc>
              <a:defRPr sz="5200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Att leda digital förändring</a:t>
            </a:r>
          </a:p>
        </p:txBody>
      </p:sp>
      <p:sp>
        <p:nvSpPr>
          <p:cNvPr id="42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Rubrik på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" name="Bildobjekt 7" descr="Bildobjekt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552358" y="12385346"/>
            <a:ext cx="3456001" cy="798721"/>
          </a:xfrm>
          <a:prstGeom prst="rect">
            <a:avLst/>
          </a:prstGeom>
          <a:ln w="12700">
            <a:miter lim="400000"/>
          </a:ln>
        </p:spPr>
      </p:pic>
      <p:pic>
        <p:nvPicPr>
          <p:cNvPr id="447" name="Bildobjekt 3" descr="Bildobjekt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48000" y="0"/>
            <a:ext cx="18288000" cy="11754544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Platshållare för bild 4"/>
          <p:cNvSpPr>
            <a:spLocks noGrp="1"/>
          </p:cNvSpPr>
          <p:nvPr>
            <p:ph type="pic" idx="13"/>
          </p:nvPr>
        </p:nvSpPr>
        <p:spPr>
          <a:xfrm>
            <a:off x="3048000" y="0"/>
            <a:ext cx="18288000" cy="11715750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449" name="Titeltext"/>
          <p:cNvSpPr txBox="1">
            <a:spLocks noGrp="1"/>
          </p:cNvSpPr>
          <p:nvPr>
            <p:ph type="title"/>
          </p:nvPr>
        </p:nvSpPr>
        <p:spPr>
          <a:xfrm>
            <a:off x="4573096" y="3114675"/>
            <a:ext cx="15408279" cy="2016225"/>
          </a:xfrm>
          <a:prstGeom prst="rect">
            <a:avLst/>
          </a:prstGeom>
        </p:spPr>
        <p:txBody>
          <a:bodyPr lIns="91439" tIns="91439" rIns="91439" bIns="91439">
            <a:normAutofit/>
          </a:bodyPr>
          <a:lstStyle>
            <a:lvl1pPr algn="l" defTabSz="1828800">
              <a:defRPr sz="8800"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450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887200" y="12344400"/>
            <a:ext cx="42672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 sz="2400"/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Rubrik och punktlista +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" name="Bildobjekt 7" descr="Bildobjekt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552358" y="12385346"/>
            <a:ext cx="3456001" cy="798721"/>
          </a:xfrm>
          <a:prstGeom prst="rect">
            <a:avLst/>
          </a:prstGeom>
          <a:ln w="12700">
            <a:miter lim="400000"/>
          </a:ln>
        </p:spPr>
      </p:pic>
      <p:sp>
        <p:nvSpPr>
          <p:cNvPr id="458" name="Titeltext"/>
          <p:cNvSpPr txBox="1">
            <a:spLocks noGrp="1"/>
          </p:cNvSpPr>
          <p:nvPr>
            <p:ph type="title"/>
          </p:nvPr>
        </p:nvSpPr>
        <p:spPr>
          <a:xfrm>
            <a:off x="4571127" y="1530350"/>
            <a:ext cx="15408280" cy="1567109"/>
          </a:xfrm>
          <a:prstGeom prst="rect">
            <a:avLst/>
          </a:prstGeom>
        </p:spPr>
        <p:txBody>
          <a:bodyPr lIns="91439" tIns="91439" rIns="91439" bIns="91439">
            <a:normAutofit/>
          </a:bodyPr>
          <a:lstStyle>
            <a:lvl1pPr algn="l" defTabSz="1828800">
              <a:defRPr sz="6000">
                <a:solidFill>
                  <a:srgbClr val="0050A0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459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4549433" y="3546478"/>
            <a:ext cx="15408278" cy="7632701"/>
          </a:xfrm>
          <a:prstGeom prst="rect">
            <a:avLst/>
          </a:prstGeom>
        </p:spPr>
        <p:txBody>
          <a:bodyPr lIns="91439" tIns="91439" rIns="91439" bIns="91439">
            <a:normAutofit/>
          </a:bodyPr>
          <a:lstStyle>
            <a:lvl1pPr marL="685800" indent="-685800" defTabSz="1828800">
              <a:spcBef>
                <a:spcPts val="900"/>
              </a:spcBef>
              <a:buClr>
                <a:srgbClr val="0050A0"/>
              </a:buClr>
              <a:defRPr sz="4000"/>
            </a:lvl1pPr>
            <a:lvl2pPr marL="1092200" indent="-635000" defTabSz="1828800">
              <a:spcBef>
                <a:spcPts val="900"/>
              </a:spcBef>
              <a:buClr>
                <a:srgbClr val="0050A0"/>
              </a:buClr>
              <a:buChar char="•"/>
              <a:defRPr sz="4000"/>
            </a:lvl2pPr>
            <a:lvl3pPr marL="1485900" indent="-571500" defTabSz="1828800">
              <a:spcBef>
                <a:spcPts val="900"/>
              </a:spcBef>
              <a:buClr>
                <a:srgbClr val="0050A0"/>
              </a:buClr>
              <a:defRPr sz="4000"/>
            </a:lvl3pPr>
            <a:lvl4pPr marL="2024742" indent="-653142" defTabSz="1828800">
              <a:spcBef>
                <a:spcPts val="900"/>
              </a:spcBef>
              <a:buClr>
                <a:srgbClr val="0050A0"/>
              </a:buClr>
              <a:buChar char="•"/>
              <a:defRPr sz="4000"/>
            </a:lvl4pPr>
            <a:lvl5pPr marL="2590800" indent="-762000" defTabSz="1828800">
              <a:spcBef>
                <a:spcPts val="900"/>
              </a:spcBef>
              <a:buClr>
                <a:srgbClr val="0050A0"/>
              </a:buClr>
              <a:buChar char="•"/>
              <a:defRPr sz="40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60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3838573" y="666748"/>
            <a:ext cx="6911976" cy="431802"/>
          </a:xfrm>
          <a:prstGeom prst="rect">
            <a:avLst/>
          </a:prstGeom>
        </p:spPr>
        <p:txBody>
          <a:bodyPr lIns="91439" tIns="91439" rIns="91439" bIns="91439" anchor="ctr">
            <a:normAutofit/>
          </a:bodyPr>
          <a:lstStyle/>
          <a:p>
            <a:pPr marL="0" indent="0" defTabSz="1828800">
              <a:spcBef>
                <a:spcPts val="400"/>
              </a:spcBef>
              <a:buSzTx/>
              <a:buFontTx/>
              <a:buNone/>
              <a:defRPr sz="2000" b="1">
                <a:solidFill>
                  <a:srgbClr val="0050A0"/>
                </a:solidFill>
              </a:defRPr>
            </a:pPr>
            <a:endParaRPr/>
          </a:p>
        </p:txBody>
      </p:sp>
      <p:sp>
        <p:nvSpPr>
          <p:cNvPr id="461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887200" y="12344400"/>
            <a:ext cx="42672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 sz="2400"/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Bildobjekt 6" descr="Bildobjekt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19" y="12983982"/>
            <a:ext cx="24400183" cy="57016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xxUpplevelsenära" descr="xxUpplevelsenära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32301" y="12601079"/>
            <a:ext cx="2292149" cy="332667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Titeltext"/>
          <p:cNvSpPr txBox="1">
            <a:spLocks noGrp="1"/>
          </p:cNvSpPr>
          <p:nvPr>
            <p:ph type="title"/>
          </p:nvPr>
        </p:nvSpPr>
        <p:spPr>
          <a:xfrm>
            <a:off x="3984624" y="520700"/>
            <a:ext cx="16436974" cy="23050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1828800">
              <a:defRPr sz="8800" b="1">
                <a:solidFill>
                  <a:srgbClr val="834B9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Titeltext</a:t>
            </a:r>
          </a:p>
        </p:txBody>
      </p:sp>
      <p:sp>
        <p:nvSpPr>
          <p:cNvPr id="471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3984624" y="3178592"/>
            <a:ext cx="16436974" cy="915310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685800" indent="-685800" defTabSz="1828800">
              <a:spcBef>
                <a:spcPts val="1300"/>
              </a:spcBef>
              <a:defRPr sz="56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1123950" indent="-666750" defTabSz="1828800">
              <a:spcBef>
                <a:spcPts val="1300"/>
              </a:spcBef>
              <a:defRPr sz="5600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554479" indent="-640079" defTabSz="1828800">
              <a:spcBef>
                <a:spcPts val="1300"/>
              </a:spcBef>
              <a:defRPr sz="5600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2082800" indent="-711200" defTabSz="1828800">
              <a:spcBef>
                <a:spcPts val="1300"/>
              </a:spcBef>
              <a:defRPr sz="5600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540000" indent="-711200" defTabSz="1828800">
              <a:spcBef>
                <a:spcPts val="1300"/>
              </a:spcBef>
              <a:defRPr sz="5600">
                <a:latin typeface="Century Gothic"/>
                <a:ea typeface="Century Gothic"/>
                <a:cs typeface="Century Gothic"/>
                <a:sym typeface="Century Gothic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72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20767873" y="13430336"/>
            <a:ext cx="237928" cy="254001"/>
          </a:xfrm>
          <a:prstGeom prst="rect">
            <a:avLst/>
          </a:prstGeom>
        </p:spPr>
        <p:txBody>
          <a:bodyPr lIns="0" tIns="0" rIns="0" bIns="0" anchor="ctr"/>
          <a:lstStyle>
            <a:lvl1pPr algn="r" defTabSz="1828800">
              <a:defRPr sz="16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RV_Mall_4:3_digitala_vasterbot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9" name="Shape 10" descr="Shap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3400" y="2"/>
            <a:ext cx="18288000" cy="1803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80" name="Shape 11" descr="Shap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4951" y="12121650"/>
            <a:ext cx="3125107" cy="1080000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Shape 16"/>
          <p:cNvSpPr txBox="1"/>
          <p:nvPr/>
        </p:nvSpPr>
        <p:spPr>
          <a:xfrm>
            <a:off x="11682500" y="263499"/>
            <a:ext cx="6000001" cy="98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82849" tIns="182849" rIns="182849" bIns="182849" anchor="ctr">
            <a:spAutoFit/>
          </a:bodyPr>
          <a:lstStyle>
            <a:lvl1pPr algn="l" defTabSz="1828800">
              <a:defRPr sz="4000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Digitala Västerbotten</a:t>
            </a:r>
          </a:p>
        </p:txBody>
      </p:sp>
      <p:sp>
        <p:nvSpPr>
          <p:cNvPr id="482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2712702"/>
            <a:ext cx="658951" cy="741601"/>
          </a:xfrm>
          <a:prstGeom prst="rect">
            <a:avLst/>
          </a:prstGeom>
        </p:spPr>
        <p:txBody>
          <a:bodyPr lIns="91399" tIns="91399" rIns="91399" bIns="91399"/>
          <a:lstStyle>
            <a:lvl1pPr defTabSz="1828800">
              <a:defRPr sz="3600"/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iteltext"/>
          <p:cNvSpPr txBox="1"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defTabSz="821531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r>
              <a:t>Titeltext</a:t>
            </a:r>
          </a:p>
        </p:txBody>
      </p:sp>
      <p:sp>
        <p:nvSpPr>
          <p:cNvPr id="51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821531">
              <a:defRPr sz="24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Titeltext"/>
          <p:cNvSpPr txBox="1">
            <a:spLocks noGrp="1"/>
          </p:cNvSpPr>
          <p:nvPr>
            <p:ph type="title"/>
          </p:nvPr>
        </p:nvSpPr>
        <p:spPr>
          <a:xfrm>
            <a:off x="3911027" y="2504439"/>
            <a:ext cx="16561944" cy="1490982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algn="l" defTabSz="2438400">
              <a:defRPr sz="12600">
                <a:solidFill>
                  <a:srgbClr val="128CA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Titeltext</a:t>
            </a:r>
          </a:p>
        </p:txBody>
      </p:sp>
      <p:sp>
        <p:nvSpPr>
          <p:cNvPr id="49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3382933" y="5405906"/>
            <a:ext cx="17025621" cy="322580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2438400">
              <a:spcBef>
                <a:spcPts val="0"/>
              </a:spcBef>
              <a:buSzTx/>
              <a:buFontTx/>
              <a:buNone/>
              <a:defRPr sz="11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indent="457200" defTabSz="2438400">
              <a:spcBef>
                <a:spcPts val="0"/>
              </a:spcBef>
              <a:buSzTx/>
              <a:buFontTx/>
              <a:buNone/>
              <a:defRPr sz="11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indent="914400" defTabSz="2438400">
              <a:spcBef>
                <a:spcPts val="0"/>
              </a:spcBef>
              <a:buSzTx/>
              <a:buFontTx/>
              <a:buNone/>
              <a:defRPr sz="11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indent="1371600" defTabSz="2438400">
              <a:spcBef>
                <a:spcPts val="0"/>
              </a:spcBef>
              <a:buSzTx/>
              <a:buFontTx/>
              <a:buNone/>
              <a:defRPr sz="11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indent="1828800" defTabSz="2438400">
              <a:spcBef>
                <a:spcPts val="0"/>
              </a:spcBef>
              <a:buSzTx/>
              <a:buFontTx/>
              <a:buNone/>
              <a:defRPr sz="11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91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9759091" y="11281409"/>
            <a:ext cx="662510" cy="698501"/>
          </a:xfrm>
          <a:prstGeom prst="rect">
            <a:avLst/>
          </a:prstGeom>
        </p:spPr>
        <p:txBody>
          <a:bodyPr lIns="0" tIns="0" rIns="0" bIns="0"/>
          <a:lstStyle>
            <a:lvl1pPr algn="r" defTabSz="2438400">
              <a:defRPr sz="4600">
                <a:solidFill>
                  <a:srgbClr val="888888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RV_Mall_4:3_digitala_vasterbot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PP Sidhuvud RV.eps" descr="PP Sidhuvud RV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3399" y="-1"/>
            <a:ext cx="18288001" cy="1803401"/>
          </a:xfrm>
          <a:prstGeom prst="rect">
            <a:avLst/>
          </a:prstGeom>
          <a:ln w="12700">
            <a:miter lim="400000"/>
          </a:ln>
        </p:spPr>
      </p:pic>
      <p:sp>
        <p:nvSpPr>
          <p:cNvPr id="499" name="Den digitala resan"/>
          <p:cNvSpPr txBox="1"/>
          <p:nvPr/>
        </p:nvSpPr>
        <p:spPr>
          <a:xfrm>
            <a:off x="11682500" y="282549"/>
            <a:ext cx="8558554" cy="94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82850" tIns="182850" rIns="182850" bIns="182850" anchor="ctr">
            <a:spAutoFit/>
          </a:bodyPr>
          <a:lstStyle>
            <a:lvl1pPr algn="l" defTabSz="1828800">
              <a:defRPr sz="3800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Den digitala resan</a:t>
            </a:r>
          </a:p>
        </p:txBody>
      </p:sp>
      <p:pic>
        <p:nvPicPr>
          <p:cNvPr id="500" name="EUlogo_v_CMYK.eps" descr="EUlogo_v_CMYK.eps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4949" y="12121649"/>
            <a:ext cx="3125107" cy="1080001"/>
          </a:xfrm>
          <a:prstGeom prst="rect">
            <a:avLst/>
          </a:prstGeom>
          <a:ln w="12700">
            <a:miter lim="400000"/>
          </a:ln>
        </p:spPr>
      </p:pic>
      <p:sp>
        <p:nvSpPr>
          <p:cNvPr id="501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2712703"/>
            <a:ext cx="607457" cy="678101"/>
          </a:xfrm>
          <a:prstGeom prst="rect">
            <a:avLst/>
          </a:prstGeom>
        </p:spPr>
        <p:txBody>
          <a:bodyPr lIns="91399" tIns="91399" rIns="91399" bIns="91399"/>
          <a:lstStyle>
            <a:lvl1pPr defTabSz="1828800">
              <a:defRPr sz="3200"/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8" name="Bildobjekt 2" descr="Bildobjekt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866" y="-1"/>
            <a:ext cx="24384001" cy="2404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09" name="EUlogo_v_CMYK.eps" descr="EUlogo_v_CMYK.eps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7052" y="12161155"/>
            <a:ext cx="3705899" cy="1280716"/>
          </a:xfrm>
          <a:prstGeom prst="rect">
            <a:avLst/>
          </a:prstGeom>
          <a:ln w="12700">
            <a:miter lim="400000"/>
          </a:ln>
        </p:spPr>
      </p:pic>
      <p:sp>
        <p:nvSpPr>
          <p:cNvPr id="510" name="textruta 5"/>
          <p:cNvSpPr txBox="1"/>
          <p:nvPr/>
        </p:nvSpPr>
        <p:spPr>
          <a:xfrm>
            <a:off x="11616266" y="298693"/>
            <a:ext cx="12767735" cy="105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9" tIns="121919" rIns="121919" bIns="121919">
            <a:spAutoFit/>
          </a:bodyPr>
          <a:lstStyle>
            <a:lvl1pPr algn="l" defTabSz="457200">
              <a:lnSpc>
                <a:spcPts val="8200"/>
              </a:lnSpc>
              <a:defRPr sz="5200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Digital kompetens för beslutsfattare</a:t>
            </a:r>
          </a:p>
        </p:txBody>
      </p:sp>
      <p:sp>
        <p:nvSpPr>
          <p:cNvPr id="51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105705" y="11126390"/>
            <a:ext cx="14091048" cy="2357439"/>
          </a:xfrm>
          <a:prstGeom prst="rect">
            <a:avLst/>
          </a:prstGeom>
          <a:ln w="25400">
            <a:miter lim="400000"/>
          </a:ln>
          <a:effectLst>
            <a:outerShdw dist="12700" dir="5400000" rotWithShape="0">
              <a:srgbClr val="000000"/>
            </a:outerShdw>
          </a:effectLst>
        </p:spPr>
      </p:pic>
      <p:sp>
        <p:nvSpPr>
          <p:cNvPr id="519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2344399"/>
            <a:ext cx="4267200" cy="736601"/>
          </a:xfrm>
          <a:prstGeom prst="rect">
            <a:avLst/>
          </a:prstGeom>
        </p:spPr>
        <p:txBody>
          <a:bodyPr wrap="square" lIns="64293" tIns="64293" rIns="64293" bIns="64293" anchor="ctr"/>
          <a:lstStyle>
            <a:lvl1pPr algn="r" defTabSz="1285875">
              <a:defRPr sz="1600">
                <a:uFill>
                  <a:solidFill>
                    <a:srgbClr val="00000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7" name="Bildobjekt 9" descr="Bildobjekt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3555" y="-19049"/>
            <a:ext cx="6192001" cy="7198119"/>
          </a:xfrm>
          <a:prstGeom prst="rect">
            <a:avLst/>
          </a:prstGeom>
          <a:ln w="12700">
            <a:miter lim="400000"/>
          </a:ln>
        </p:spPr>
      </p:pic>
      <p:sp>
        <p:nvSpPr>
          <p:cNvPr id="538" name="Titeltext"/>
          <p:cNvSpPr txBox="1">
            <a:spLocks noGrp="1"/>
          </p:cNvSpPr>
          <p:nvPr>
            <p:ph type="title"/>
          </p:nvPr>
        </p:nvSpPr>
        <p:spPr>
          <a:xfrm>
            <a:off x="1328466" y="1749204"/>
            <a:ext cx="19219651" cy="2462785"/>
          </a:xfrm>
          <a:prstGeom prst="rect">
            <a:avLst/>
          </a:prstGeom>
        </p:spPr>
        <p:txBody>
          <a:bodyPr lIns="91439" tIns="91439" rIns="91439" bIns="91439" anchor="t">
            <a:normAutofit/>
          </a:bodyPr>
          <a:lstStyle>
            <a:lvl1pPr algn="l" defTabSz="1828800">
              <a:lnSpc>
                <a:spcPct val="95000"/>
              </a:lnSpc>
              <a:defRPr sz="88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539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328463" y="4990405"/>
            <a:ext cx="19219652" cy="7477198"/>
          </a:xfrm>
          <a:prstGeom prst="rect">
            <a:avLst/>
          </a:prstGeom>
        </p:spPr>
        <p:txBody>
          <a:bodyPr lIns="91439" tIns="91439" rIns="91439" bIns="91439">
            <a:normAutofit/>
          </a:bodyPr>
          <a:lstStyle>
            <a:lvl1pPr marL="487362" indent="-457200" defTabSz="1828800">
              <a:spcBef>
                <a:spcPts val="2400"/>
              </a:spcBef>
              <a:buFont typeface="Symbol"/>
              <a:buChar char="-"/>
              <a:defRPr sz="4800">
                <a:latin typeface="Arial"/>
                <a:ea typeface="Arial"/>
                <a:cs typeface="Arial"/>
                <a:sym typeface="Arial"/>
              </a:defRPr>
            </a:lvl1pPr>
            <a:lvl2pPr marL="1005839" indent="-548639" defTabSz="1828800">
              <a:spcBef>
                <a:spcPts val="2400"/>
              </a:spcBef>
              <a:buFont typeface="Symbol"/>
              <a:buChar char="-"/>
              <a:defRPr sz="4800">
                <a:latin typeface="Arial"/>
                <a:ea typeface="Arial"/>
                <a:cs typeface="Arial"/>
                <a:sym typeface="Arial"/>
              </a:defRPr>
            </a:lvl2pPr>
            <a:lvl3pPr marL="1524000" indent="-609600" defTabSz="1828800">
              <a:spcBef>
                <a:spcPts val="2400"/>
              </a:spcBef>
              <a:buFont typeface="Symbol"/>
              <a:buChar char="-"/>
              <a:defRPr sz="4800">
                <a:latin typeface="Arial"/>
                <a:ea typeface="Arial"/>
                <a:cs typeface="Arial"/>
                <a:sym typeface="Arial"/>
              </a:defRPr>
            </a:lvl3pPr>
            <a:lvl4pPr marL="1981200" indent="-609600" defTabSz="1828800">
              <a:spcBef>
                <a:spcPts val="2400"/>
              </a:spcBef>
              <a:buFont typeface="Symbol"/>
              <a:buChar char="-"/>
              <a:defRPr sz="4800">
                <a:latin typeface="Arial"/>
                <a:ea typeface="Arial"/>
                <a:cs typeface="Arial"/>
                <a:sym typeface="Arial"/>
              </a:defRPr>
            </a:lvl4pPr>
            <a:lvl5pPr marL="2438400" indent="-609600" defTabSz="1828800">
              <a:spcBef>
                <a:spcPts val="2400"/>
              </a:spcBef>
              <a:buFont typeface="Symbol"/>
              <a:buChar char="-"/>
              <a:defRPr sz="48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540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20025055" y="12813570"/>
            <a:ext cx="534611" cy="5285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 sz="2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Platshållare för bild 7"/>
          <p:cNvSpPr>
            <a:spLocks noGrp="1"/>
          </p:cNvSpPr>
          <p:nvPr>
            <p:ph type="pic" idx="13"/>
          </p:nvPr>
        </p:nvSpPr>
        <p:spPr>
          <a:xfrm>
            <a:off x="-2" y="-2999"/>
            <a:ext cx="24385199" cy="13718998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548" name="Titeltext"/>
          <p:cNvSpPr txBox="1">
            <a:spLocks noGrp="1"/>
          </p:cNvSpPr>
          <p:nvPr>
            <p:ph type="title"/>
          </p:nvPr>
        </p:nvSpPr>
        <p:spPr>
          <a:xfrm>
            <a:off x="1331999" y="3779099"/>
            <a:ext cx="19216802" cy="2621701"/>
          </a:xfrm>
          <a:prstGeom prst="rect">
            <a:avLst/>
          </a:prstGeom>
        </p:spPr>
        <p:txBody>
          <a:bodyPr lIns="91439" tIns="91439" rIns="91439" bIns="91439" anchor="t">
            <a:normAutofit/>
          </a:bodyPr>
          <a:lstStyle>
            <a:lvl1pPr defTabSz="1828800">
              <a:lnSpc>
                <a:spcPct val="95000"/>
              </a:lnSpc>
              <a:defRPr sz="108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pic>
        <p:nvPicPr>
          <p:cNvPr id="549" name="Bildobjekt 6" descr="Bildobjekt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3555" y="-19049"/>
            <a:ext cx="6192001" cy="7198119"/>
          </a:xfrm>
          <a:prstGeom prst="rect">
            <a:avLst/>
          </a:prstGeom>
          <a:ln w="12700">
            <a:miter lim="400000"/>
          </a:ln>
        </p:spPr>
      </p:pic>
      <p:sp>
        <p:nvSpPr>
          <p:cNvPr id="550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20025055" y="12813570"/>
            <a:ext cx="534611" cy="5285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 sz="2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7" name="Bildobjekt 9" descr="Bildobjekt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3555" y="-19049"/>
            <a:ext cx="6192001" cy="7198119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20025055" y="12813570"/>
            <a:ext cx="534611" cy="5285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 sz="2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eltext"/>
          <p:cNvSpPr txBox="1"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defTabSz="821531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r>
              <a:t>Titeltext</a:t>
            </a:r>
          </a:p>
        </p:txBody>
      </p:sp>
      <p:sp>
        <p:nvSpPr>
          <p:cNvPr id="59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4387453" y="3661171"/>
            <a:ext cx="15609094" cy="8840392"/>
          </a:xfrm>
          <a:prstGeom prst="rect">
            <a:avLst/>
          </a:prstGeom>
        </p:spPr>
        <p:txBody>
          <a:bodyPr lIns="71437" tIns="71437" rIns="71437" bIns="71437" anchor="ctr">
            <a:normAutofit/>
          </a:bodyPr>
          <a:lstStyle>
            <a:lvl1pPr marL="617361" indent="-617361" defTabSz="821531">
              <a:spcBef>
                <a:spcPts val="5900"/>
              </a:spcBef>
              <a:buSzPct val="75000"/>
              <a:buFontTx/>
              <a:defRPr sz="5000">
                <a:latin typeface="+mn-lt"/>
                <a:ea typeface="+mn-ea"/>
                <a:cs typeface="+mn-cs"/>
                <a:sym typeface="Helvetica Light"/>
              </a:defRPr>
            </a:lvl1pPr>
            <a:lvl2pPr marL="1061861" indent="-617361" defTabSz="821531">
              <a:spcBef>
                <a:spcPts val="5900"/>
              </a:spcBef>
              <a:buSzPct val="75000"/>
              <a:buFontTx/>
              <a:buChar char="•"/>
              <a:defRPr sz="5000">
                <a:latin typeface="+mn-lt"/>
                <a:ea typeface="+mn-ea"/>
                <a:cs typeface="+mn-cs"/>
                <a:sym typeface="Helvetica Light"/>
              </a:defRPr>
            </a:lvl2pPr>
            <a:lvl3pPr marL="1506361" indent="-617361" defTabSz="821531">
              <a:spcBef>
                <a:spcPts val="5900"/>
              </a:spcBef>
              <a:buSzPct val="75000"/>
              <a:buFontTx/>
              <a:defRPr sz="5000">
                <a:latin typeface="+mn-lt"/>
                <a:ea typeface="+mn-ea"/>
                <a:cs typeface="+mn-cs"/>
                <a:sym typeface="Helvetica Light"/>
              </a:defRPr>
            </a:lvl3pPr>
            <a:lvl4pPr marL="1950861" indent="-617361" defTabSz="821531">
              <a:spcBef>
                <a:spcPts val="5900"/>
              </a:spcBef>
              <a:buSzPct val="75000"/>
              <a:buFontTx/>
              <a:buChar char="•"/>
              <a:defRPr sz="5000">
                <a:latin typeface="+mn-lt"/>
                <a:ea typeface="+mn-ea"/>
                <a:cs typeface="+mn-cs"/>
                <a:sym typeface="Helvetica Light"/>
              </a:defRPr>
            </a:lvl4pPr>
            <a:lvl5pPr marL="2395361" indent="-617361" defTabSz="821531">
              <a:spcBef>
                <a:spcPts val="5900"/>
              </a:spcBef>
              <a:buSzPct val="75000"/>
              <a:buFontTx/>
              <a:buChar char="•"/>
              <a:defRPr sz="50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60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821531">
              <a:defRPr sz="24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Bild"/>
          <p:cNvSpPr>
            <a:spLocks noGrp="1"/>
          </p:cNvSpPr>
          <p:nvPr>
            <p:ph type="pic" sz="quarter" idx="13"/>
          </p:nvPr>
        </p:nvSpPr>
        <p:spPr>
          <a:xfrm>
            <a:off x="12495609" y="3661171"/>
            <a:ext cx="7500938" cy="8840392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68" name="Titeltext"/>
          <p:cNvSpPr txBox="1"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defTabSz="821531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r>
              <a:t>Titeltext</a:t>
            </a:r>
          </a:p>
        </p:txBody>
      </p:sp>
      <p:sp>
        <p:nvSpPr>
          <p:cNvPr id="69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4387453" y="3661171"/>
            <a:ext cx="7500938" cy="8840392"/>
          </a:xfrm>
          <a:prstGeom prst="rect">
            <a:avLst/>
          </a:prstGeom>
        </p:spPr>
        <p:txBody>
          <a:bodyPr lIns="71437" tIns="71437" rIns="71437" bIns="71437" anchor="ctr">
            <a:normAutofit/>
          </a:bodyPr>
          <a:lstStyle>
            <a:lvl1pPr marL="465364" indent="-465364" defTabSz="821531">
              <a:spcBef>
                <a:spcPts val="4500"/>
              </a:spcBef>
              <a:buSzPct val="75000"/>
              <a:buFontTx/>
              <a:defRPr sz="3800">
                <a:latin typeface="+mn-lt"/>
                <a:ea typeface="+mn-ea"/>
                <a:cs typeface="+mn-cs"/>
                <a:sym typeface="Helvetica Light"/>
              </a:defRPr>
            </a:lvl1pPr>
            <a:lvl2pPr marL="808264" indent="-465364" defTabSz="821531">
              <a:spcBef>
                <a:spcPts val="4500"/>
              </a:spcBef>
              <a:buSzPct val="75000"/>
              <a:buFontTx/>
              <a:buChar char="•"/>
              <a:defRPr sz="3800">
                <a:latin typeface="+mn-lt"/>
                <a:ea typeface="+mn-ea"/>
                <a:cs typeface="+mn-cs"/>
                <a:sym typeface="Helvetica Light"/>
              </a:defRPr>
            </a:lvl2pPr>
            <a:lvl3pPr marL="1151164" indent="-465364" defTabSz="821531">
              <a:spcBef>
                <a:spcPts val="4500"/>
              </a:spcBef>
              <a:buSzPct val="75000"/>
              <a:buFontTx/>
              <a:defRPr sz="3800">
                <a:latin typeface="+mn-lt"/>
                <a:ea typeface="+mn-ea"/>
                <a:cs typeface="+mn-cs"/>
                <a:sym typeface="Helvetica Light"/>
              </a:defRPr>
            </a:lvl3pPr>
            <a:lvl4pPr marL="1494064" indent="-465364" defTabSz="821531">
              <a:spcBef>
                <a:spcPts val="4500"/>
              </a:spcBef>
              <a:buSzPct val="75000"/>
              <a:buFontTx/>
              <a:buChar char="•"/>
              <a:defRPr sz="3800">
                <a:latin typeface="+mn-lt"/>
                <a:ea typeface="+mn-ea"/>
                <a:cs typeface="+mn-cs"/>
                <a:sym typeface="Helvetica Light"/>
              </a:defRPr>
            </a:lvl4pPr>
            <a:lvl5pPr marL="1836964" indent="-465364" defTabSz="821531">
              <a:spcBef>
                <a:spcPts val="4500"/>
              </a:spcBef>
              <a:buSzPct val="75000"/>
              <a:buFontTx/>
              <a:buChar char="•"/>
              <a:defRPr sz="38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70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821531">
              <a:defRPr sz="24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4387453" y="1785937"/>
            <a:ext cx="15609094" cy="10144126"/>
          </a:xfrm>
          <a:prstGeom prst="rect">
            <a:avLst/>
          </a:prstGeom>
        </p:spPr>
        <p:txBody>
          <a:bodyPr lIns="71437" tIns="71437" rIns="71437" bIns="71437" anchor="ctr">
            <a:normAutofit/>
          </a:bodyPr>
          <a:lstStyle>
            <a:lvl1pPr marL="617361" indent="-617361" defTabSz="821531">
              <a:spcBef>
                <a:spcPts val="5900"/>
              </a:spcBef>
              <a:buSzPct val="75000"/>
              <a:buFontTx/>
              <a:defRPr sz="5000">
                <a:latin typeface="+mn-lt"/>
                <a:ea typeface="+mn-ea"/>
                <a:cs typeface="+mn-cs"/>
                <a:sym typeface="Helvetica Light"/>
              </a:defRPr>
            </a:lvl1pPr>
            <a:lvl2pPr marL="1061861" indent="-617361" defTabSz="821531">
              <a:spcBef>
                <a:spcPts val="5900"/>
              </a:spcBef>
              <a:buSzPct val="75000"/>
              <a:buFontTx/>
              <a:buChar char="•"/>
              <a:defRPr sz="5000">
                <a:latin typeface="+mn-lt"/>
                <a:ea typeface="+mn-ea"/>
                <a:cs typeface="+mn-cs"/>
                <a:sym typeface="Helvetica Light"/>
              </a:defRPr>
            </a:lvl2pPr>
            <a:lvl3pPr marL="1506361" indent="-617361" defTabSz="821531">
              <a:spcBef>
                <a:spcPts val="5900"/>
              </a:spcBef>
              <a:buSzPct val="75000"/>
              <a:buFontTx/>
              <a:defRPr sz="5000">
                <a:latin typeface="+mn-lt"/>
                <a:ea typeface="+mn-ea"/>
                <a:cs typeface="+mn-cs"/>
                <a:sym typeface="Helvetica Light"/>
              </a:defRPr>
            </a:lvl3pPr>
            <a:lvl4pPr marL="1950861" indent="-617361" defTabSz="821531">
              <a:spcBef>
                <a:spcPts val="5900"/>
              </a:spcBef>
              <a:buSzPct val="75000"/>
              <a:buFontTx/>
              <a:buChar char="•"/>
              <a:defRPr sz="5000">
                <a:latin typeface="+mn-lt"/>
                <a:ea typeface="+mn-ea"/>
                <a:cs typeface="+mn-cs"/>
                <a:sym typeface="Helvetica Light"/>
              </a:defRPr>
            </a:lvl4pPr>
            <a:lvl5pPr marL="2395361" indent="-617361" defTabSz="821531">
              <a:spcBef>
                <a:spcPts val="5900"/>
              </a:spcBef>
              <a:buSzPct val="75000"/>
              <a:buFontTx/>
              <a:buChar char="•"/>
              <a:defRPr sz="50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78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821531">
              <a:defRPr sz="24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Bild"/>
          <p:cNvSpPr>
            <a:spLocks noGrp="1"/>
          </p:cNvSpPr>
          <p:nvPr>
            <p:ph type="pic" sz="quarter" idx="13"/>
          </p:nvPr>
        </p:nvSpPr>
        <p:spPr>
          <a:xfrm>
            <a:off x="12495609" y="7161609"/>
            <a:ext cx="7500938" cy="5304235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86" name="Bild"/>
          <p:cNvSpPr>
            <a:spLocks noGrp="1"/>
          </p:cNvSpPr>
          <p:nvPr>
            <p:ph type="pic" sz="quarter" idx="14"/>
          </p:nvPr>
        </p:nvSpPr>
        <p:spPr>
          <a:xfrm>
            <a:off x="12504353" y="1250156"/>
            <a:ext cx="7500939" cy="5304235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87" name="Bild"/>
          <p:cNvSpPr>
            <a:spLocks noGrp="1"/>
          </p:cNvSpPr>
          <p:nvPr>
            <p:ph type="pic" sz="half" idx="15"/>
          </p:nvPr>
        </p:nvSpPr>
        <p:spPr>
          <a:xfrm>
            <a:off x="4387453" y="1250156"/>
            <a:ext cx="7500938" cy="11215688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88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821531">
              <a:defRPr sz="24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50" Type="http://schemas.openxmlformats.org/officeDocument/2006/relationships/slideLayout" Target="../slideLayouts/slideLayout50.xml"/><Relationship Id="rId51" Type="http://schemas.openxmlformats.org/officeDocument/2006/relationships/slideLayout" Target="../slideLayouts/slideLayout51.xml"/><Relationship Id="rId52" Type="http://schemas.openxmlformats.org/officeDocument/2006/relationships/slideLayout" Target="../slideLayouts/slideLayout52.xml"/><Relationship Id="rId53" Type="http://schemas.openxmlformats.org/officeDocument/2006/relationships/slideLayout" Target="../slideLayouts/slideLayout53.xml"/><Relationship Id="rId54" Type="http://schemas.openxmlformats.org/officeDocument/2006/relationships/slideLayout" Target="../slideLayouts/slideLayout54.xml"/><Relationship Id="rId55" Type="http://schemas.openxmlformats.org/officeDocument/2006/relationships/slideLayout" Target="../slideLayouts/slideLayout55.xml"/><Relationship Id="rId56" Type="http://schemas.openxmlformats.org/officeDocument/2006/relationships/slideLayout" Target="../slideLayouts/slideLayout56.xml"/><Relationship Id="rId57" Type="http://schemas.openxmlformats.org/officeDocument/2006/relationships/theme" Target="../theme/theme1.xml"/><Relationship Id="rId58" Type="http://schemas.openxmlformats.org/officeDocument/2006/relationships/image" Target="../media/image2.png"/><Relationship Id="rId40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41.xml"/><Relationship Id="rId42" Type="http://schemas.openxmlformats.org/officeDocument/2006/relationships/slideLayout" Target="../slideLayouts/slideLayout42.xml"/><Relationship Id="rId43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44.xml"/><Relationship Id="rId45" Type="http://schemas.openxmlformats.org/officeDocument/2006/relationships/slideLayout" Target="../slideLayouts/slideLayout45.xml"/><Relationship Id="rId46" Type="http://schemas.openxmlformats.org/officeDocument/2006/relationships/slideLayout" Target="../slideLayouts/slideLayout46.xml"/><Relationship Id="rId47" Type="http://schemas.openxmlformats.org/officeDocument/2006/relationships/slideLayout" Target="../slideLayouts/slideLayout47.xml"/><Relationship Id="rId48" Type="http://schemas.openxmlformats.org/officeDocument/2006/relationships/slideLayout" Target="../slideLayouts/slideLayout48.xml"/><Relationship Id="rId49" Type="http://schemas.openxmlformats.org/officeDocument/2006/relationships/slideLayout" Target="../slideLayouts/slideLayout4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33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34.xml"/><Relationship Id="rId35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36.xml"/><Relationship Id="rId37" Type="http://schemas.openxmlformats.org/officeDocument/2006/relationships/slideLayout" Target="../slideLayouts/slideLayout37.xml"/><Relationship Id="rId38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P neg platta RV 4.3.eps" descr="PP neg platta RV 4.3.eps"/>
          <p:cNvPicPr>
            <a:picLocks noChangeAspect="1"/>
          </p:cNvPicPr>
          <p:nvPr/>
        </p:nvPicPr>
        <p:blipFill>
          <a:blip r:embed="rId5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-1"/>
            <a:ext cx="24480001" cy="1398693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ruta 5"/>
          <p:cNvSpPr txBox="1"/>
          <p:nvPr/>
        </p:nvSpPr>
        <p:spPr>
          <a:xfrm>
            <a:off x="11616266" y="273293"/>
            <a:ext cx="12767735" cy="105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9" tIns="121919" rIns="121919" bIns="121919">
            <a:spAutoFit/>
          </a:bodyPr>
          <a:lstStyle>
            <a:lvl1pPr algn="l" defTabSz="457200">
              <a:lnSpc>
                <a:spcPts val="8200"/>
              </a:lnSpc>
              <a:defRPr sz="5200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Digitalisering och välfärden</a:t>
            </a:r>
          </a:p>
        </p:txBody>
      </p:sp>
      <p:sp>
        <p:nvSpPr>
          <p:cNvPr id="4" name="Titeltext"/>
          <p:cNvSpPr txBox="1">
            <a:spLocks noGrp="1"/>
          </p:cNvSpPr>
          <p:nvPr>
            <p:ph type="title"/>
          </p:nvPr>
        </p:nvSpPr>
        <p:spPr>
          <a:xfrm>
            <a:off x="1219199" y="184149"/>
            <a:ext cx="21945601" cy="3016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9" tIns="121919" rIns="121919" bIns="121919" anchor="ctr"/>
          <a:lstStyle/>
          <a:p>
            <a:r>
              <a:t>Titeltext</a:t>
            </a:r>
          </a:p>
        </p:txBody>
      </p:sp>
      <p:sp>
        <p:nvSpPr>
          <p:cNvPr id="5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219199" y="3200399"/>
            <a:ext cx="21945601" cy="1051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9" tIns="121919" rIns="121919" bIns="121919"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6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7475200" y="12712704"/>
            <a:ext cx="874475" cy="993141"/>
          </a:xfrm>
          <a:prstGeom prst="rect">
            <a:avLst/>
          </a:prstGeom>
          <a:ln w="12700">
            <a:miter lim="400000"/>
          </a:ln>
        </p:spPr>
        <p:txBody>
          <a:bodyPr wrap="none" lIns="121919" tIns="121919" rIns="121919" bIns="121919">
            <a:spAutoFit/>
          </a:bodyPr>
          <a:lstStyle>
            <a:lvl1pPr algn="l" defTabSz="1219200">
              <a:defRPr sz="4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674" r:id="rId25"/>
    <p:sldLayoutId id="2147483675" r:id="rId26"/>
    <p:sldLayoutId id="2147483676" r:id="rId27"/>
    <p:sldLayoutId id="2147483677" r:id="rId28"/>
    <p:sldLayoutId id="2147483678" r:id="rId29"/>
    <p:sldLayoutId id="2147483679" r:id="rId30"/>
    <p:sldLayoutId id="2147483680" r:id="rId31"/>
    <p:sldLayoutId id="2147483681" r:id="rId32"/>
    <p:sldLayoutId id="2147483682" r:id="rId33"/>
    <p:sldLayoutId id="2147483683" r:id="rId34"/>
    <p:sldLayoutId id="2147483684" r:id="rId35"/>
    <p:sldLayoutId id="2147483685" r:id="rId36"/>
    <p:sldLayoutId id="2147483686" r:id="rId37"/>
    <p:sldLayoutId id="2147483688" r:id="rId38"/>
    <p:sldLayoutId id="2147483689" r:id="rId39"/>
    <p:sldLayoutId id="2147483690" r:id="rId40"/>
    <p:sldLayoutId id="2147483691" r:id="rId41"/>
    <p:sldLayoutId id="2147483692" r:id="rId42"/>
    <p:sldLayoutId id="2147483693" r:id="rId43"/>
    <p:sldLayoutId id="2147483694" r:id="rId44"/>
    <p:sldLayoutId id="2147483695" r:id="rId45"/>
    <p:sldLayoutId id="2147483697" r:id="rId46"/>
    <p:sldLayoutId id="2147483698" r:id="rId47"/>
    <p:sldLayoutId id="2147483699" r:id="rId48"/>
    <p:sldLayoutId id="2147483700" r:id="rId49"/>
    <p:sldLayoutId id="2147483701" r:id="rId50"/>
    <p:sldLayoutId id="2147483702" r:id="rId51"/>
    <p:sldLayoutId id="2147483703" r:id="rId52"/>
    <p:sldLayoutId id="2147483704" r:id="rId53"/>
    <p:sldLayoutId id="2147483706" r:id="rId54"/>
    <p:sldLayoutId id="2147483707" r:id="rId55"/>
    <p:sldLayoutId id="2147483708" r:id="rId56"/>
  </p:sldLayoutIdLst>
  <p:transition spd="med"/>
  <p:txStyles>
    <p:titleStyle>
      <a:lvl1pPr marL="0" marR="0" indent="0" algn="ctr" defTabSz="1219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ctr" defTabSz="1219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ctr" defTabSz="1219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ctr" defTabSz="1219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ctr" defTabSz="1219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ctr" defTabSz="1219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ctr" defTabSz="1219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ctr" defTabSz="1219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ctr" defTabSz="1219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900112" marR="0" indent="-900112" algn="l" defTabSz="121920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1314450" marR="0" indent="-857250" algn="l" defTabSz="121920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–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714500" marR="0" indent="-800100" algn="l" defTabSz="121920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2331720" marR="0" indent="-960120" algn="l" defTabSz="121920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–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788920" marR="0" indent="-960120" algn="l" defTabSz="121920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»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3246120" marR="0" indent="-960120" algn="l" defTabSz="121920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703320" marR="0" indent="-960120" algn="l" defTabSz="121920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4160520" marR="0" indent="-960120" algn="l" defTabSz="121920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617720" marR="0" indent="-960120" algn="l" defTabSz="121920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l" defTabSz="1219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l" defTabSz="1219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l" defTabSz="1219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l" defTabSz="1219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l" defTabSz="1219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l" defTabSz="1219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l" defTabSz="1219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l" defTabSz="1219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l" defTabSz="1219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jpeg"/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29.tiff"/><Relationship Id="rId3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34.png"/><Relationship Id="rId3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35.png"/><Relationship Id="rId3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34.png"/><Relationship Id="rId3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34.png"/><Relationship Id="rId3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jpeg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chart" Target="../charts/chart1.xml"/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hyperlink" Target="https://padlet.com/andreasskog/181017EM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0.tif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7.ti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58.png"/><Relationship Id="rId3" Type="http://schemas.openxmlformats.org/officeDocument/2006/relationships/image" Target="../media/image5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6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6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21.tif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68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49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6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4" Type="http://schemas.openxmlformats.org/officeDocument/2006/relationships/image" Target="../media/image26.jpeg"/><Relationship Id="rId5" Type="http://schemas.openxmlformats.org/officeDocument/2006/relationships/image" Target="../media/image27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textruta 4"/>
          <p:cNvSpPr txBox="1"/>
          <p:nvPr/>
        </p:nvSpPr>
        <p:spPr>
          <a:xfrm>
            <a:off x="3523814" y="3199285"/>
            <a:ext cx="20418365" cy="172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9" tIns="121919" rIns="121919" bIns="121919">
            <a:spAutoFit/>
          </a:bodyPr>
          <a:lstStyle>
            <a:lvl1pPr algn="l" defTabSz="1219200">
              <a:defRPr sz="9600" i="1">
                <a:solidFill>
                  <a:schemeClr val="accent4">
                    <a:satOff val="1488"/>
                    <a:lumOff val="-7242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Digitalisering och digital transformation</a:t>
            </a:r>
          </a:p>
        </p:txBody>
      </p:sp>
      <p:pic>
        <p:nvPicPr>
          <p:cNvPr id="568" name="gul.png" descr="gul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67286" y="7090739"/>
            <a:ext cx="8250586" cy="1206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569" name="girl-908168_640.jpg" descr="girl-908168_640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72497" y="5323559"/>
            <a:ext cx="24596804" cy="83994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499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8" grpId="1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3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2018"/>
          <p:cNvSpPr txBox="1"/>
          <p:nvPr/>
        </p:nvSpPr>
        <p:spPr>
          <a:xfrm>
            <a:off x="4215869" y="2453308"/>
            <a:ext cx="8615215" cy="4410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8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2018</a:t>
            </a:r>
          </a:p>
        </p:txBody>
      </p:sp>
      <p:sp>
        <p:nvSpPr>
          <p:cNvPr id="649" name="https://youtu.be/rg37kafMsWk"/>
          <p:cNvSpPr txBox="1"/>
          <p:nvPr/>
        </p:nvSpPr>
        <p:spPr>
          <a:xfrm>
            <a:off x="310862" y="12794936"/>
            <a:ext cx="7514929" cy="828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44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https://youtu.be/rg37kafMsWk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69992" cy="140266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Bild" descr="Bil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43526" y="3985952"/>
            <a:ext cx="17259211" cy="10321696"/>
          </a:xfrm>
          <a:prstGeom prst="rect">
            <a:avLst/>
          </a:prstGeom>
          <a:ln w="12700">
            <a:miter lim="400000"/>
          </a:ln>
        </p:spPr>
      </p:pic>
      <p:sp>
        <p:nvSpPr>
          <p:cNvPr id="652" name="Dematerialisering - demonetarisering - demokratisering"/>
          <p:cNvSpPr txBox="1"/>
          <p:nvPr/>
        </p:nvSpPr>
        <p:spPr>
          <a:xfrm>
            <a:off x="3201628" y="2802621"/>
            <a:ext cx="18467785" cy="1133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Dematerialisering - demonetarisering - demokratisering</a:t>
            </a:r>
          </a:p>
        </p:txBody>
      </p:sp>
      <p:pic>
        <p:nvPicPr>
          <p:cNvPr id="653" name="23550189_10155674023770953_5702600741508322814_o.jpg" descr="23550189_10155674023770953_5702600741508322814_o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7143" y="4083956"/>
            <a:ext cx="7181978" cy="93293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1" grpId="1" animBg="1" advAuto="0"/>
      <p:bldP spid="652" grpId="2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Den digitala resan"/>
          <p:cNvSpPr txBox="1"/>
          <p:nvPr/>
        </p:nvSpPr>
        <p:spPr>
          <a:xfrm>
            <a:off x="5656133" y="3199281"/>
            <a:ext cx="13419001" cy="1275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l" defTabSz="1828800">
              <a:defRPr sz="70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Den digitala resan</a:t>
            </a:r>
          </a:p>
        </p:txBody>
      </p:sp>
      <p:sp>
        <p:nvSpPr>
          <p:cNvPr id="657" name="https://youtu.be/CY1RMZ4Ljbg"/>
          <p:cNvSpPr txBox="1"/>
          <p:nvPr/>
        </p:nvSpPr>
        <p:spPr>
          <a:xfrm>
            <a:off x="1169330" y="12794936"/>
            <a:ext cx="7237711" cy="828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4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https://youtu.be/CY1RMZ4Ljbg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6399" y="2597773"/>
            <a:ext cx="20160037" cy="92894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3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9" name="nordana_ljus_photoshop.jpg" descr="nordana_ljus_photoshop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7734" y="-34289"/>
            <a:ext cx="24519468" cy="13784578"/>
          </a:xfrm>
          <a:prstGeom prst="rect">
            <a:avLst/>
          </a:prstGeom>
          <a:ln w="12700">
            <a:miter lim="400000"/>
          </a:ln>
        </p:spPr>
      </p:pic>
      <p:sp>
        <p:nvSpPr>
          <p:cNvPr id="660" name="Rektangel"/>
          <p:cNvSpPr/>
          <p:nvPr/>
        </p:nvSpPr>
        <p:spPr>
          <a:xfrm>
            <a:off x="0" y="-22479"/>
            <a:ext cx="24384001" cy="13760959"/>
          </a:xfrm>
          <a:prstGeom prst="rect">
            <a:avLst/>
          </a:prstGeom>
          <a:solidFill>
            <a:srgbClr val="000000">
              <a:alpha val="75000"/>
            </a:srgbClr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661" name="getImageFromCache.jpg" descr="getImageFromCach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49808" y="-5646471"/>
            <a:ext cx="24384022" cy="19324393"/>
          </a:xfrm>
          <a:prstGeom prst="rect">
            <a:avLst/>
          </a:prstGeom>
          <a:ln w="12700">
            <a:miter lim="400000"/>
          </a:ln>
        </p:spPr>
      </p:pic>
      <p:pic>
        <p:nvPicPr>
          <p:cNvPr id="66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105705" y="11126390"/>
            <a:ext cx="14091048" cy="2357439"/>
          </a:xfrm>
          <a:prstGeom prst="rect">
            <a:avLst/>
          </a:prstGeom>
          <a:ln w="25400">
            <a:miter lim="400000"/>
          </a:ln>
          <a:effectLst>
            <a:outerShdw dist="12700" dir="5400000" rotWithShape="0">
              <a:srgbClr val="000000"/>
            </a:outerShdw>
          </a:effectLst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3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4" name="Skärmavbild 2013-03-13 kl. 15.56.08.png" descr="Skärmavbild 2013-03-13 kl. 15.56.08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5305" y="-13494"/>
            <a:ext cx="25531094" cy="1374279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67" name="Gruppera"/>
          <p:cNvGrpSpPr/>
          <p:nvPr/>
        </p:nvGrpSpPr>
        <p:grpSpPr>
          <a:xfrm>
            <a:off x="479653" y="978546"/>
            <a:ext cx="6269828" cy="6112261"/>
            <a:chOff x="0" y="0"/>
            <a:chExt cx="6269827" cy="6112260"/>
          </a:xfrm>
        </p:grpSpPr>
        <p:sp>
          <p:nvSpPr>
            <p:cNvPr id="665" name="Oval"/>
            <p:cNvSpPr/>
            <p:nvPr/>
          </p:nvSpPr>
          <p:spPr>
            <a:xfrm>
              <a:off x="0" y="0"/>
              <a:ext cx="6269828" cy="6112261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66" name="INTEGRITET"/>
            <p:cNvSpPr txBox="1"/>
            <p:nvPr/>
          </p:nvSpPr>
          <p:spPr>
            <a:xfrm>
              <a:off x="610540" y="2544466"/>
              <a:ext cx="5048748" cy="10233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>
                <a:buClr>
                  <a:srgbClr val="000000"/>
                </a:buClr>
                <a:defRPr sz="4400">
                  <a:latin typeface="Gotham Medium"/>
                  <a:ea typeface="Gotham Medium"/>
                  <a:cs typeface="Gotham Medium"/>
                  <a:sym typeface="Gotham Medium"/>
                </a:defRPr>
              </a:lvl1pPr>
            </a:lstStyle>
            <a:p>
              <a:r>
                <a:t>INTEGRITET</a:t>
              </a:r>
            </a:p>
          </p:txBody>
        </p:sp>
      </p:grpSp>
      <p:grpSp>
        <p:nvGrpSpPr>
          <p:cNvPr id="670" name="Gruppera"/>
          <p:cNvGrpSpPr/>
          <p:nvPr/>
        </p:nvGrpSpPr>
        <p:grpSpPr>
          <a:xfrm>
            <a:off x="16246490" y="456752"/>
            <a:ext cx="4379916" cy="4379916"/>
            <a:chOff x="0" y="0"/>
            <a:chExt cx="4379915" cy="4379915"/>
          </a:xfrm>
        </p:grpSpPr>
        <p:sp>
          <p:nvSpPr>
            <p:cNvPr id="668" name="Cirkel"/>
            <p:cNvSpPr/>
            <p:nvPr/>
          </p:nvSpPr>
          <p:spPr>
            <a:xfrm>
              <a:off x="0" y="0"/>
              <a:ext cx="4379916" cy="4379916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69" name="TID &amp; RUM"/>
            <p:cNvSpPr txBox="1"/>
            <p:nvPr/>
          </p:nvSpPr>
          <p:spPr>
            <a:xfrm>
              <a:off x="566705" y="1815709"/>
              <a:ext cx="3246506" cy="7484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>
                <a:buClr>
                  <a:srgbClr val="000000"/>
                </a:buClr>
                <a:defRPr sz="4400">
                  <a:latin typeface="Gotham Medium"/>
                  <a:ea typeface="Gotham Medium"/>
                  <a:cs typeface="Gotham Medium"/>
                  <a:sym typeface="Gotham Medium"/>
                </a:defRPr>
              </a:lvl1pPr>
            </a:lstStyle>
            <a:p>
              <a:r>
                <a:t>TID &amp; RUM</a:t>
              </a:r>
            </a:p>
          </p:txBody>
        </p:sp>
      </p:grpSp>
      <p:grpSp>
        <p:nvGrpSpPr>
          <p:cNvPr id="673" name="Gruppera"/>
          <p:cNvGrpSpPr/>
          <p:nvPr/>
        </p:nvGrpSpPr>
        <p:grpSpPr>
          <a:xfrm>
            <a:off x="5125031" y="6844640"/>
            <a:ext cx="5904510" cy="5904509"/>
            <a:chOff x="0" y="0"/>
            <a:chExt cx="5904508" cy="5904508"/>
          </a:xfrm>
        </p:grpSpPr>
        <p:sp>
          <p:nvSpPr>
            <p:cNvPr id="671" name="Cirkel"/>
            <p:cNvSpPr/>
            <p:nvPr/>
          </p:nvSpPr>
          <p:spPr>
            <a:xfrm>
              <a:off x="0" y="0"/>
              <a:ext cx="5904509" cy="5904509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2" name="KOMMUNIKATION"/>
            <p:cNvSpPr txBox="1"/>
            <p:nvPr/>
          </p:nvSpPr>
          <p:spPr>
            <a:xfrm>
              <a:off x="221135" y="2571249"/>
              <a:ext cx="5462238" cy="7620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>
                <a:buClr>
                  <a:srgbClr val="000000"/>
                </a:buClr>
                <a:defRPr sz="4400">
                  <a:latin typeface="Gotham Medium"/>
                  <a:ea typeface="Gotham Medium"/>
                  <a:cs typeface="Gotham Medium"/>
                  <a:sym typeface="Gotham Medium"/>
                </a:defRPr>
              </a:lvl1pPr>
            </a:lstStyle>
            <a:p>
              <a:r>
                <a:t>KOMMUNIKATION</a:t>
              </a:r>
            </a:p>
          </p:txBody>
        </p:sp>
      </p:grpSp>
      <p:pic>
        <p:nvPicPr>
          <p:cNvPr id="67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105705" y="11126390"/>
            <a:ext cx="14091048" cy="2357439"/>
          </a:xfrm>
          <a:prstGeom prst="rect">
            <a:avLst/>
          </a:prstGeom>
          <a:ln w="25400">
            <a:miter lim="400000"/>
          </a:ln>
          <a:effectLst>
            <a:outerShdw dist="12700" dir="5400000" rotWithShape="0">
              <a:srgbClr val="000000"/>
            </a:outerShdw>
          </a:effectLst>
        </p:spPr>
      </p:pic>
      <p:grpSp>
        <p:nvGrpSpPr>
          <p:cNvPr id="677" name="Gruppera"/>
          <p:cNvGrpSpPr/>
          <p:nvPr/>
        </p:nvGrpSpPr>
        <p:grpSpPr>
          <a:xfrm>
            <a:off x="8244692" y="12025"/>
            <a:ext cx="5405208" cy="5269370"/>
            <a:chOff x="0" y="0"/>
            <a:chExt cx="5405207" cy="5269368"/>
          </a:xfrm>
        </p:grpSpPr>
        <p:sp>
          <p:nvSpPr>
            <p:cNvPr id="675" name="Oval"/>
            <p:cNvSpPr/>
            <p:nvPr/>
          </p:nvSpPr>
          <p:spPr>
            <a:xfrm>
              <a:off x="0" y="0"/>
              <a:ext cx="5405208" cy="5269369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6" name="FÖRTROENDE"/>
            <p:cNvSpPr txBox="1"/>
            <p:nvPr/>
          </p:nvSpPr>
          <p:spPr>
            <a:xfrm>
              <a:off x="526346" y="2193580"/>
              <a:ext cx="4352516" cy="8822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>
                <a:buClr>
                  <a:srgbClr val="000000"/>
                </a:buClr>
                <a:defRPr sz="4400">
                  <a:latin typeface="Gotham Medium"/>
                  <a:ea typeface="Gotham Medium"/>
                  <a:cs typeface="Gotham Medium"/>
                  <a:sym typeface="Gotham Medium"/>
                </a:defRPr>
              </a:lvl1pPr>
            </a:lstStyle>
            <a:p>
              <a:r>
                <a:t>FÖRTROENDE</a:t>
              </a:r>
            </a:p>
          </p:txBody>
        </p:sp>
      </p:grpSp>
      <p:grpSp>
        <p:nvGrpSpPr>
          <p:cNvPr id="680" name="Gruppera"/>
          <p:cNvGrpSpPr/>
          <p:nvPr/>
        </p:nvGrpSpPr>
        <p:grpSpPr>
          <a:xfrm>
            <a:off x="13812719" y="5437871"/>
            <a:ext cx="4503165" cy="4503165"/>
            <a:chOff x="0" y="0"/>
            <a:chExt cx="4503164" cy="4503164"/>
          </a:xfrm>
        </p:grpSpPr>
        <p:sp>
          <p:nvSpPr>
            <p:cNvPr id="678" name="Cirkel"/>
            <p:cNvSpPr/>
            <p:nvPr/>
          </p:nvSpPr>
          <p:spPr>
            <a:xfrm>
              <a:off x="0" y="0"/>
              <a:ext cx="4503165" cy="4503165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9" name="DEMOKRATI"/>
            <p:cNvSpPr txBox="1"/>
            <p:nvPr/>
          </p:nvSpPr>
          <p:spPr>
            <a:xfrm>
              <a:off x="168652" y="1961003"/>
              <a:ext cx="4165860" cy="5811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>
                <a:buClr>
                  <a:srgbClr val="000000"/>
                </a:buClr>
                <a:defRPr sz="4400">
                  <a:latin typeface="Gotham Medium"/>
                  <a:ea typeface="Gotham Medium"/>
                  <a:cs typeface="Gotham Medium"/>
                  <a:sym typeface="Gotham Medium"/>
                </a:defRPr>
              </a:lvl1pPr>
            </a:lstStyle>
            <a:p>
              <a:r>
                <a:t>DEMOKRATI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7" grpId="1" animBg="1" advAuto="0"/>
      <p:bldP spid="670" grpId="2" animBg="1" advAuto="0"/>
      <p:bldP spid="673" grpId="3" animBg="1" advAuto="0"/>
      <p:bldP spid="677" grpId="4" animBg="1" advAuto="0"/>
      <p:bldP spid="680" grpId="5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3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5" name="Skärmavbild 2017-11-28 kl. 08.13.20.png" descr="Skärmavbild 2017-11-28 kl. 08.13.20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9070" y="-105182"/>
            <a:ext cx="24879130" cy="13926517"/>
          </a:xfrm>
          <a:prstGeom prst="rect">
            <a:avLst/>
          </a:prstGeom>
          <a:ln w="12700">
            <a:miter lim="400000"/>
          </a:ln>
        </p:spPr>
      </p:pic>
      <p:pic>
        <p:nvPicPr>
          <p:cNvPr id="68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105705" y="11126390"/>
            <a:ext cx="14091048" cy="2357439"/>
          </a:xfrm>
          <a:prstGeom prst="rect">
            <a:avLst/>
          </a:prstGeom>
          <a:ln w="25400">
            <a:miter lim="400000"/>
          </a:ln>
          <a:effectLst>
            <a:outerShdw dist="12700" dir="5400000" rotWithShape="0">
              <a:srgbClr val="000000"/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Skärmavbild 2018-04-02 kl. 15.08.58.png" descr="Skärmavbild 2018-04-02 kl. 15.08.5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46418" y="50596"/>
            <a:ext cx="24676836" cy="13614808"/>
          </a:xfrm>
          <a:prstGeom prst="rect">
            <a:avLst/>
          </a:prstGeom>
          <a:ln w="12700">
            <a:miter lim="400000"/>
          </a:ln>
        </p:spPr>
      </p:pic>
      <p:pic>
        <p:nvPicPr>
          <p:cNvPr id="689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105705" y="11126390"/>
            <a:ext cx="14091048" cy="2357439"/>
          </a:xfrm>
          <a:prstGeom prst="rect">
            <a:avLst/>
          </a:prstGeom>
          <a:ln w="25400">
            <a:miter lim="400000"/>
          </a:ln>
          <a:effectLst>
            <a:outerShdw dist="12700" dir="5400000" rotWithShape="0">
              <a:srgbClr val="000000"/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Rektangel"/>
          <p:cNvSpPr/>
          <p:nvPr/>
        </p:nvSpPr>
        <p:spPr>
          <a:xfrm>
            <a:off x="13011029" y="1835915"/>
            <a:ext cx="9350444" cy="148707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694" name="Skärmavbild 2018-04-02 kl. 15.11.39.png" descr="Skärmavbild 2018-04-02 kl. 15.11.3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15386" y="-1"/>
            <a:ext cx="24614772" cy="137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95" name="Skärmavbild 2018-04-02 kl. 15.12.46.png" descr="Skärmavbild 2018-04-02 kl. 15.12.46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1536" y="954682"/>
            <a:ext cx="15227301" cy="8534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96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105705" y="11126390"/>
            <a:ext cx="14091048" cy="2357439"/>
          </a:xfrm>
          <a:prstGeom prst="rect">
            <a:avLst/>
          </a:prstGeom>
          <a:ln w="25400">
            <a:miter lim="400000"/>
          </a:ln>
          <a:effectLst>
            <a:outerShdw dist="12700" dir="5400000" rotWithShape="0">
              <a:srgbClr val="000000"/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5" grpId="1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3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" name="Skärmavbild 2013-03-13 kl. 15.56.08.png" descr="Skärmavbild 2013-03-13 kl. 15.56.08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5305" y="-13494"/>
            <a:ext cx="25531094" cy="13742790"/>
          </a:xfrm>
          <a:prstGeom prst="rect">
            <a:avLst/>
          </a:prstGeom>
          <a:ln w="12700">
            <a:miter lim="400000"/>
          </a:ln>
        </p:spPr>
      </p:pic>
      <p:pic>
        <p:nvPicPr>
          <p:cNvPr id="719" name="splay_network.jpg" descr="splay_network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21961" y="922745"/>
            <a:ext cx="17340078" cy="104203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" grpId="1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3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5" name="Skärmavbild 2013-03-13 kl. 15.56.08.png" descr="Skärmavbild 2013-03-13 kl. 15.56.08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5305" y="-13494"/>
            <a:ext cx="25531094" cy="13742790"/>
          </a:xfrm>
          <a:prstGeom prst="rect">
            <a:avLst/>
          </a:prstGeom>
          <a:ln w="12700">
            <a:miter lim="400000"/>
          </a:ln>
        </p:spPr>
      </p:pic>
      <p:pic>
        <p:nvPicPr>
          <p:cNvPr id="736" name="Skärmavbild 2014-10-26 kl. 23.19.18.png" descr="Skärmavbild 2014-10-26 kl. 23.19.1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1480000">
            <a:off x="5163324" y="420151"/>
            <a:ext cx="11876065" cy="13115305"/>
          </a:xfrm>
          <a:prstGeom prst="rect">
            <a:avLst/>
          </a:prstGeom>
          <a:ln w="12700">
            <a:miter lim="400000"/>
          </a:ln>
        </p:spPr>
      </p:pic>
      <p:pic>
        <p:nvPicPr>
          <p:cNvPr id="737" name="droppedImage.png" descr="dropped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21480000">
            <a:off x="5689779" y="2791625"/>
            <a:ext cx="11088165" cy="8316124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400"/>
                                        <p:tgtEl>
                                          <p:spTgt spid="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6" grpId="1" animBg="1" advAuto="0"/>
      <p:bldP spid="737" grpId="2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" name="gul.png" descr="gul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149722" y="6181927"/>
            <a:ext cx="11277986" cy="2040079"/>
          </a:xfrm>
          <a:prstGeom prst="rect">
            <a:avLst/>
          </a:prstGeom>
          <a:ln w="12700">
            <a:miter lim="400000"/>
          </a:ln>
        </p:spPr>
      </p:pic>
      <p:sp>
        <p:nvSpPr>
          <p:cNvPr id="574" name="Sverige ska vara bäst i världen på att utnyttja digitaliseringens möjligheter, göra ”Digitalt först”"/>
          <p:cNvSpPr txBox="1"/>
          <p:nvPr/>
        </p:nvSpPr>
        <p:spPr>
          <a:xfrm>
            <a:off x="3554521" y="5660276"/>
            <a:ext cx="16315532" cy="208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584200">
              <a:defRPr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Sverige ska vara bäst i världen på att utnyttja digitaliseringens möjligheter, göra ”Digitalt först”</a:t>
            </a:r>
          </a:p>
        </p:txBody>
      </p:sp>
      <p:sp>
        <p:nvSpPr>
          <p:cNvPr id="575" name="textruta 4"/>
          <p:cNvSpPr txBox="1"/>
          <p:nvPr/>
        </p:nvSpPr>
        <p:spPr>
          <a:xfrm>
            <a:off x="3589194" y="3428360"/>
            <a:ext cx="19109045" cy="172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9" tIns="121919" rIns="121919" bIns="121919">
            <a:spAutoFit/>
          </a:bodyPr>
          <a:lstStyle>
            <a:lvl1pPr algn="l" defTabSz="1219200">
              <a:defRPr sz="96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Sverige ska vara bäst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499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" grpId="1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3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9" name="Skärmavbild 2013-03-13 kl. 15.56.08.png" descr="Skärmavbild 2013-03-13 kl. 15.56.08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5305" y="-13494"/>
            <a:ext cx="25531094" cy="13742790"/>
          </a:xfrm>
          <a:prstGeom prst="rect">
            <a:avLst/>
          </a:prstGeom>
          <a:ln w="12700">
            <a:miter lim="400000"/>
          </a:ln>
        </p:spPr>
      </p:pic>
      <p:pic>
        <p:nvPicPr>
          <p:cNvPr id="740" name="Bild" descr="Bil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71415" y="1152128"/>
            <a:ext cx="18241099" cy="114117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3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2" name="Skärmavbild 2013-03-13 kl. 15.56.08.png" descr="Skärmavbild 2013-03-13 kl. 15.56.08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5305" y="-13494"/>
            <a:ext cx="25531094" cy="13742790"/>
          </a:xfrm>
          <a:prstGeom prst="rect">
            <a:avLst/>
          </a:prstGeom>
          <a:ln w="12700">
            <a:miter lim="400000"/>
          </a:ln>
        </p:spPr>
      </p:pic>
      <p:pic>
        <p:nvPicPr>
          <p:cNvPr id="743" name="Shape 246" descr="Shape 24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17725" y="560544"/>
            <a:ext cx="20148358" cy="1309242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46" name="Gruppera"/>
          <p:cNvGrpSpPr/>
          <p:nvPr/>
        </p:nvGrpSpPr>
        <p:grpSpPr>
          <a:xfrm>
            <a:off x="10644464" y="5413941"/>
            <a:ext cx="4253707" cy="3385741"/>
            <a:chOff x="-390921" y="0"/>
            <a:chExt cx="4253706" cy="3385740"/>
          </a:xfrm>
        </p:grpSpPr>
        <p:sp>
          <p:nvSpPr>
            <p:cNvPr id="744" name="Fyrkantig pratbubbla"/>
            <p:cNvSpPr/>
            <p:nvPr/>
          </p:nvSpPr>
          <p:spPr>
            <a:xfrm>
              <a:off x="-390922" y="0"/>
              <a:ext cx="4253707" cy="3385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81" y="0"/>
                  </a:moveTo>
                  <a:cubicBezTo>
                    <a:pt x="2207" y="0"/>
                    <a:pt x="1985" y="278"/>
                    <a:pt x="1985" y="623"/>
                  </a:cubicBezTo>
                  <a:lnTo>
                    <a:pt x="1985" y="4990"/>
                  </a:lnTo>
                  <a:lnTo>
                    <a:pt x="0" y="6236"/>
                  </a:lnTo>
                  <a:lnTo>
                    <a:pt x="1985" y="7484"/>
                  </a:lnTo>
                  <a:lnTo>
                    <a:pt x="1985" y="20977"/>
                  </a:lnTo>
                  <a:cubicBezTo>
                    <a:pt x="1985" y="21322"/>
                    <a:pt x="2207" y="21600"/>
                    <a:pt x="2481" y="21600"/>
                  </a:cubicBezTo>
                  <a:lnTo>
                    <a:pt x="21102" y="21600"/>
                  </a:lnTo>
                  <a:cubicBezTo>
                    <a:pt x="21376" y="21600"/>
                    <a:pt x="21600" y="21322"/>
                    <a:pt x="21600" y="20977"/>
                  </a:cubicBezTo>
                  <a:lnTo>
                    <a:pt x="21600" y="623"/>
                  </a:lnTo>
                  <a:cubicBezTo>
                    <a:pt x="21600" y="278"/>
                    <a:pt x="21376" y="0"/>
                    <a:pt x="21102" y="0"/>
                  </a:cubicBezTo>
                  <a:lnTo>
                    <a:pt x="2481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745" name="metoo.jpeg" descr="metoo.jpe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16117" y="97829"/>
              <a:ext cx="3190154" cy="319015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6" grpId="1" animBg="1" advAuto="0"/>
      <p:bldP spid="746" grpId="2" animBg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8" name="Bildobjekt 1" descr="Bildobjekt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9409036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0" name="Bildobjekt 1" descr="Bildobjekt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9409036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2" name="Bildobjekt 1" descr="Bildobjekt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9409036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4" name="Platshållare för bild 7" descr="Platshållare för bild 7"/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/>
          </a:blip>
          <a:srcRect/>
          <a:stretch>
            <a:fillRect/>
          </a:stretch>
        </p:blipFill>
        <p:spPr>
          <a:xfrm>
            <a:off x="-1198" y="-2997"/>
            <a:ext cx="24385199" cy="137189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600" extrusionOk="0">
                <a:moveTo>
                  <a:pt x="16176" y="0"/>
                </a:moveTo>
                <a:lnTo>
                  <a:pt x="0" y="5"/>
                </a:lnTo>
                <a:lnTo>
                  <a:pt x="0" y="21600"/>
                </a:lnTo>
                <a:lnTo>
                  <a:pt x="21594" y="21600"/>
                </a:lnTo>
                <a:cubicBezTo>
                  <a:pt x="21600" y="18131"/>
                  <a:pt x="21581" y="14647"/>
                  <a:pt x="21587" y="11177"/>
                </a:cubicBezTo>
                <a:cubicBezTo>
                  <a:pt x="20929" y="8061"/>
                  <a:pt x="19379" y="3444"/>
                  <a:pt x="16176" y="0"/>
                </a:cubicBezTo>
                <a:close/>
              </a:path>
            </a:pathLst>
          </a:custGeom>
        </p:spPr>
      </p:pic>
      <p:graphicFrame>
        <p:nvGraphicFramePr>
          <p:cNvPr id="765" name="Diagram 5"/>
          <p:cNvGraphicFramePr/>
          <p:nvPr/>
        </p:nvGraphicFramePr>
        <p:xfrm>
          <a:off x="1548719" y="3543115"/>
          <a:ext cx="17485189" cy="8487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66" name="Rubrik 6"/>
          <p:cNvSpPr txBox="1">
            <a:spLocks noGrp="1"/>
          </p:cNvSpPr>
          <p:nvPr>
            <p:ph type="title"/>
          </p:nvPr>
        </p:nvSpPr>
        <p:spPr>
          <a:xfrm>
            <a:off x="1024975" y="2202830"/>
            <a:ext cx="20444374" cy="2621701"/>
          </a:xfrm>
          <a:prstGeom prst="rect">
            <a:avLst/>
          </a:prstGeom>
        </p:spPr>
        <p:txBody>
          <a:bodyPr/>
          <a:lstStyle/>
          <a:p>
            <a:pPr algn="l">
              <a:defRPr sz="5200"/>
            </a:pPr>
            <a:r>
              <a:t>Vad är viktigt för dig när samhällsservicen blir allt mer digital?</a:t>
            </a:r>
            <a:br/>
            <a:r>
              <a:rPr sz="3200" b="0"/>
              <a:t>- öppna svarsalternativ</a:t>
            </a:r>
            <a:br>
              <a:rPr sz="3200" b="0"/>
            </a:br>
            <a:endParaRPr sz="3200" b="0"/>
          </a:p>
        </p:txBody>
      </p:sp>
      <p:sp>
        <p:nvSpPr>
          <p:cNvPr id="767" name="Rektangel 13"/>
          <p:cNvSpPr txBox="1"/>
          <p:nvPr/>
        </p:nvSpPr>
        <p:spPr>
          <a:xfrm>
            <a:off x="16878300" y="4069980"/>
            <a:ext cx="1009650" cy="701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defTabSz="1828800">
              <a:defRPr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16</a:t>
            </a:r>
          </a:p>
        </p:txBody>
      </p:sp>
      <p:sp>
        <p:nvSpPr>
          <p:cNvPr id="768" name="Rektangel 14"/>
          <p:cNvSpPr txBox="1"/>
          <p:nvPr/>
        </p:nvSpPr>
        <p:spPr>
          <a:xfrm>
            <a:off x="12811124" y="10211386"/>
            <a:ext cx="876301" cy="701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defTabSz="1828800">
              <a:defRPr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8</a:t>
            </a:r>
          </a:p>
        </p:txBody>
      </p:sp>
      <p:sp>
        <p:nvSpPr>
          <p:cNvPr id="769" name="Rektangel 15"/>
          <p:cNvSpPr txBox="1"/>
          <p:nvPr/>
        </p:nvSpPr>
        <p:spPr>
          <a:xfrm>
            <a:off x="16373473" y="5242482"/>
            <a:ext cx="1009651" cy="701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defTabSz="1828800">
              <a:defRPr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15</a:t>
            </a:r>
          </a:p>
        </p:txBody>
      </p:sp>
      <p:sp>
        <p:nvSpPr>
          <p:cNvPr id="770" name="Rektangel 16"/>
          <p:cNvSpPr txBox="1"/>
          <p:nvPr/>
        </p:nvSpPr>
        <p:spPr>
          <a:xfrm>
            <a:off x="14439901" y="6508836"/>
            <a:ext cx="1009651" cy="701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defTabSz="1828800">
              <a:defRPr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11</a:t>
            </a:r>
          </a:p>
        </p:txBody>
      </p:sp>
      <p:sp>
        <p:nvSpPr>
          <p:cNvPr id="771" name="Rektangel 17"/>
          <p:cNvSpPr txBox="1"/>
          <p:nvPr/>
        </p:nvSpPr>
        <p:spPr>
          <a:xfrm>
            <a:off x="13182600" y="9078956"/>
            <a:ext cx="1009650" cy="701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defTabSz="1828800">
              <a:defRPr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9</a:t>
            </a:r>
          </a:p>
        </p:txBody>
      </p:sp>
      <p:sp>
        <p:nvSpPr>
          <p:cNvPr id="772" name="Rektangel 18"/>
          <p:cNvSpPr txBox="1"/>
          <p:nvPr/>
        </p:nvSpPr>
        <p:spPr>
          <a:xfrm>
            <a:off x="13935076" y="7793895"/>
            <a:ext cx="1009651" cy="701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defTabSz="1828800">
              <a:defRPr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10</a:t>
            </a: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5" name="early-VR-1024x623.png" descr="early-VR-1024x62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88102" y="4426494"/>
            <a:ext cx="10366880" cy="6307194"/>
          </a:xfrm>
          <a:prstGeom prst="rect">
            <a:avLst/>
          </a:prstGeom>
          <a:ln w="12700">
            <a:miter lim="400000"/>
          </a:ln>
        </p:spPr>
      </p:pic>
      <p:sp>
        <p:nvSpPr>
          <p:cNvPr id="796" name="Vad är digitalisering? Gå till www.menti.com och använd koden 70 74 08"/>
          <p:cNvSpPr txBox="1"/>
          <p:nvPr/>
        </p:nvSpPr>
        <p:spPr>
          <a:xfrm>
            <a:off x="2964166" y="10968631"/>
            <a:ext cx="20461743" cy="957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l" defTabSz="1828800"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Vad är digitalisering? Gå till </a:t>
            </a:r>
            <a:r>
              <a:rPr b="1"/>
              <a:t>www.menti.com</a:t>
            </a:r>
            <a:r>
              <a:t> och använd koden </a:t>
            </a:r>
            <a:r>
              <a:rPr b="1"/>
              <a:t>70 74 08</a:t>
            </a:r>
          </a:p>
        </p:txBody>
      </p:sp>
      <p:sp>
        <p:nvSpPr>
          <p:cNvPr id="797" name="Shape 336"/>
          <p:cNvSpPr txBox="1"/>
          <p:nvPr/>
        </p:nvSpPr>
        <p:spPr>
          <a:xfrm>
            <a:off x="2996466" y="2786795"/>
            <a:ext cx="18693480" cy="1614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4265" tIns="64265" rIns="64265" bIns="64265">
            <a:spAutoFit/>
          </a:bodyPr>
          <a:lstStyle>
            <a:lvl1pPr algn="l" defTabSz="1285875">
              <a:defRPr sz="96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Vad innebär digitalisering för dig?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Diskutera gruppvis - redovisa på https://padlet.com/andreasskog/181017EM…"/>
          <p:cNvSpPr txBox="1"/>
          <p:nvPr/>
        </p:nvSpPr>
        <p:spPr>
          <a:xfrm>
            <a:off x="2993484" y="5336157"/>
            <a:ext cx="18464765" cy="52906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lnSpc>
                <a:spcPts val="8500"/>
              </a:lnSpc>
              <a:defRPr sz="4400" b="1" u="sng">
                <a:solidFill>
                  <a:srgbClr val="806C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u="none">
                <a:solidFill>
                  <a:srgbClr val="000000"/>
                </a:solidFill>
              </a:rPr>
              <a:t>Diskutera gruppvis - redovisa på </a:t>
            </a:r>
            <a:r>
              <a:rPr>
                <a:hlinkClick r:id="rId2"/>
              </a:rPr>
              <a:t>https://padlet.com/andreasskog/181017EM</a:t>
            </a:r>
            <a:endParaRPr b="0" u="none">
              <a:solidFill>
                <a:srgbClr val="000000"/>
              </a:solidFill>
            </a:endParaRPr>
          </a:p>
          <a:p>
            <a:pPr algn="l" defTabSz="457200">
              <a:lnSpc>
                <a:spcPts val="5700"/>
              </a:lnSpc>
              <a:defRPr sz="3600">
                <a:latin typeface="Calibri"/>
                <a:ea typeface="Calibri"/>
                <a:cs typeface="Calibri"/>
                <a:sym typeface="Calibri"/>
              </a:defRPr>
            </a:pPr>
            <a:endParaRPr b="0" u="none">
              <a:solidFill>
                <a:srgbClr val="000000"/>
              </a:solidFill>
            </a:endParaRPr>
          </a:p>
          <a:p>
            <a:pPr marL="457200" indent="-317500" algn="l" defTabSz="457200">
              <a:lnSpc>
                <a:spcPts val="76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Calibri"/>
              <a:buAutoNum type="arabicPeriod"/>
              <a:defRPr sz="4000">
                <a:latin typeface="Calibri"/>
                <a:ea typeface="Calibri"/>
                <a:cs typeface="Calibri"/>
                <a:sym typeface="Calibri"/>
              </a:defRPr>
            </a:pPr>
            <a:r>
              <a:t>Hur påverkar digitaliseringen ditt privatliv respektive ditt kommunala uppdrag?</a:t>
            </a:r>
            <a:br/>
            <a:endParaRPr/>
          </a:p>
          <a:p>
            <a:pPr marL="457200" indent="-317500" algn="l" defTabSz="457200">
              <a:lnSpc>
                <a:spcPts val="76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Calibri"/>
              <a:buAutoNum type="arabicPeriod"/>
              <a:defRPr sz="4000">
                <a:latin typeface="Calibri"/>
                <a:ea typeface="Calibri"/>
                <a:cs typeface="Calibri"/>
                <a:sym typeface="Calibri"/>
              </a:defRPr>
            </a:pPr>
            <a:r>
              <a:t>Vilka digitala produkter, tjänster och lösningar skulle du  ta in på din arbetsplats om det inte fanns några hinder? </a:t>
            </a:r>
            <a:br/>
            <a:endParaRPr/>
          </a:p>
          <a:p>
            <a:pPr marL="457200" indent="-317500" algn="l" defTabSz="457200">
              <a:lnSpc>
                <a:spcPts val="76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Calibri"/>
              <a:buAutoNum type="arabicPeriod"/>
              <a:defRPr sz="4000">
                <a:latin typeface="Calibri"/>
                <a:ea typeface="Calibri"/>
                <a:cs typeface="Calibri"/>
                <a:sym typeface="Calibri"/>
              </a:defRPr>
            </a:pPr>
            <a:r>
              <a:t>Vad skulle "Digitalt först” innebära i ditt arbete?</a:t>
            </a:r>
          </a:p>
        </p:txBody>
      </p:sp>
      <p:sp>
        <p:nvSpPr>
          <p:cNvPr id="800" name="Shape 336"/>
          <p:cNvSpPr txBox="1"/>
          <p:nvPr/>
        </p:nvSpPr>
        <p:spPr>
          <a:xfrm>
            <a:off x="2996466" y="2786795"/>
            <a:ext cx="18693480" cy="1614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4265" tIns="64265" rIns="64265" bIns="64265">
            <a:spAutoFit/>
          </a:bodyPr>
          <a:lstStyle>
            <a:lvl1pPr algn="l" defTabSz="1285875">
              <a:defRPr sz="96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Vad innebär digitalisering för dig?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DIGITALISERING OCH  DIGITAL TRANSFORMATION"/>
          <p:cNvSpPr txBox="1"/>
          <p:nvPr/>
        </p:nvSpPr>
        <p:spPr>
          <a:xfrm>
            <a:off x="3966486" y="5237162"/>
            <a:ext cx="16451028" cy="3241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584200">
              <a:defRPr sz="10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DIGITALISERING OCH </a:t>
            </a:r>
            <a:br/>
            <a:r>
              <a:t>DIGITAL TRANSFORMATION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Shape 336"/>
          <p:cNvSpPr txBox="1"/>
          <p:nvPr/>
        </p:nvSpPr>
        <p:spPr>
          <a:xfrm>
            <a:off x="2996466" y="2786795"/>
            <a:ext cx="16097645" cy="1614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4265" tIns="64265" rIns="64265" bIns="64265">
            <a:spAutoFit/>
          </a:bodyPr>
          <a:lstStyle>
            <a:lvl1pPr algn="l" defTabSz="1285875">
              <a:defRPr sz="96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Vad är digitalisering?</a:t>
            </a:r>
          </a:p>
        </p:txBody>
      </p:sp>
      <p:sp>
        <p:nvSpPr>
          <p:cNvPr id="827" name="Den digitala dimensionen förändrar förutsättningarna…"/>
          <p:cNvSpPr txBox="1"/>
          <p:nvPr/>
        </p:nvSpPr>
        <p:spPr>
          <a:xfrm>
            <a:off x="3133311" y="5219583"/>
            <a:ext cx="20397803" cy="3545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l" defTabSz="914400">
              <a:defRPr sz="56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Den digitala dimensionen förändrar förutsättningarna</a:t>
            </a:r>
          </a:p>
          <a:p>
            <a:pPr algn="l" defTabSz="914400">
              <a:defRPr sz="56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Kommunikation, interaktion och information sker på nya digitala sätt </a:t>
            </a:r>
          </a:p>
          <a:p>
            <a:pPr algn="l" defTabSz="914400">
              <a:defRPr sz="5600">
                <a:latin typeface="Arial"/>
                <a:ea typeface="Arial"/>
                <a:cs typeface="Arial"/>
                <a:sym typeface="Arial"/>
              </a:defRPr>
            </a:pPr>
            <a:endParaRPr>
              <a:solidFill>
                <a:srgbClr val="33333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defTabSz="914400">
              <a:defRPr sz="56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Ny teknik  -&gt;  Nya tjänster  -&gt;  Nya beteenden - &gt;  Nya värderingar  -&gt;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7" grpId="1" build="p" bldLvl="5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7" name="gul.png" descr="gul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149722" y="6181927"/>
            <a:ext cx="11277986" cy="2040079"/>
          </a:xfrm>
          <a:prstGeom prst="rect">
            <a:avLst/>
          </a:prstGeom>
          <a:ln w="12700">
            <a:miter lim="400000"/>
          </a:ln>
        </p:spPr>
      </p:pic>
      <p:sp>
        <p:nvSpPr>
          <p:cNvPr id="578" name="Västerbotten ska vara bäst i världen på att utnyttja digitaliseringens möjligheter, göra ”Digitalt först”"/>
          <p:cNvSpPr txBox="1"/>
          <p:nvPr/>
        </p:nvSpPr>
        <p:spPr>
          <a:xfrm>
            <a:off x="3554521" y="5660276"/>
            <a:ext cx="17543575" cy="208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584200">
              <a:defRPr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Västerbotten ska vara bäst i världen på att utnyttja digitaliseringens möjligheter, göra ”Digitalt först”</a:t>
            </a:r>
          </a:p>
        </p:txBody>
      </p:sp>
      <p:sp>
        <p:nvSpPr>
          <p:cNvPr id="579" name="textruta 4"/>
          <p:cNvSpPr txBox="1"/>
          <p:nvPr/>
        </p:nvSpPr>
        <p:spPr>
          <a:xfrm>
            <a:off x="3477511" y="3199285"/>
            <a:ext cx="13969693" cy="172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9" tIns="121919" rIns="121919" bIns="121919">
            <a:spAutoFit/>
          </a:bodyPr>
          <a:lstStyle>
            <a:lvl1pPr algn="l" defTabSz="1219200">
              <a:defRPr sz="96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Västerbotten ska bli bäst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499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7" grpId="1" animBg="1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" name="Bild" descr="Bil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8638" y="4948588"/>
            <a:ext cx="5559180" cy="6863184"/>
          </a:xfrm>
          <a:prstGeom prst="rect">
            <a:avLst/>
          </a:prstGeom>
          <a:ln w="12700">
            <a:miter lim="400000"/>
          </a:ln>
        </p:spPr>
      </p:pic>
      <p:sp>
        <p:nvSpPr>
          <p:cNvPr id="830" name="Shape 336"/>
          <p:cNvSpPr txBox="1"/>
          <p:nvPr/>
        </p:nvSpPr>
        <p:spPr>
          <a:xfrm>
            <a:off x="2996466" y="2786795"/>
            <a:ext cx="16097645" cy="1614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4265" tIns="64265" rIns="64265" bIns="64265">
            <a:spAutoFit/>
          </a:bodyPr>
          <a:lstStyle>
            <a:lvl1pPr algn="l" defTabSz="1285875">
              <a:defRPr sz="96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Begreppet digitalisering</a:t>
            </a:r>
          </a:p>
        </p:txBody>
      </p:sp>
      <p:sp>
        <p:nvSpPr>
          <p:cNvPr id="831" name="Digitizing - göra analogt till digitalt"/>
          <p:cNvSpPr txBox="1"/>
          <p:nvPr/>
        </p:nvSpPr>
        <p:spPr>
          <a:xfrm>
            <a:off x="9669612" y="5152464"/>
            <a:ext cx="13815243" cy="1006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>
              <a:defRPr sz="5600">
                <a:latin typeface="Calibri"/>
                <a:ea typeface="Calibri"/>
                <a:cs typeface="Calibri"/>
                <a:sym typeface="Calibri"/>
              </a:defRPr>
            </a:pPr>
            <a:r>
              <a:rPr i="1"/>
              <a:t>Digitizing</a:t>
            </a:r>
            <a:r>
              <a:t> - göra analogt till digitalt</a:t>
            </a:r>
          </a:p>
        </p:txBody>
      </p:sp>
      <p:sp>
        <p:nvSpPr>
          <p:cNvPr id="832" name="Digital transformation - anpassningar till följd av digitaliseringen"/>
          <p:cNvSpPr txBox="1"/>
          <p:nvPr/>
        </p:nvSpPr>
        <p:spPr>
          <a:xfrm>
            <a:off x="9626694" y="7942715"/>
            <a:ext cx="13815243" cy="1870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>
              <a:defRPr sz="5600">
                <a:latin typeface="Calibri"/>
                <a:ea typeface="Calibri"/>
                <a:cs typeface="Calibri"/>
                <a:sym typeface="Calibri"/>
              </a:defRPr>
            </a:pPr>
            <a:r>
              <a:rPr i="1"/>
              <a:t>Digital transformation</a:t>
            </a:r>
            <a:r>
              <a:t> - anpassningar till följd av digitaliseringen</a:t>
            </a:r>
          </a:p>
        </p:txBody>
      </p:sp>
      <p:sp>
        <p:nvSpPr>
          <p:cNvPr id="833" name="Digitalization - att göra på nya digitala sätt"/>
          <p:cNvSpPr txBox="1"/>
          <p:nvPr/>
        </p:nvSpPr>
        <p:spPr>
          <a:xfrm>
            <a:off x="9649769" y="6547590"/>
            <a:ext cx="12272715" cy="1006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 algn="l">
              <a:defRPr sz="5600">
                <a:latin typeface="Calibri"/>
                <a:ea typeface="Calibri"/>
                <a:cs typeface="Calibri"/>
                <a:sym typeface="Calibri"/>
              </a:defRPr>
            </a:pPr>
            <a:r>
              <a:rPr i="1"/>
              <a:t>Digitalization</a:t>
            </a:r>
            <a:r>
              <a:t> - att göra på nya digitala sätt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2" grpId="2" animBg="1" advAuto="0"/>
      <p:bldP spid="833" grpId="1" animBg="1" advAuto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Shape 252"/>
          <p:cNvSpPr txBox="1"/>
          <p:nvPr/>
        </p:nvSpPr>
        <p:spPr>
          <a:xfrm>
            <a:off x="2819522" y="2749099"/>
            <a:ext cx="20725059" cy="1668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marL="139700" indent="-209550" algn="l" defTabSz="1828800">
              <a:defRPr sz="96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Digital transformation = förändring</a:t>
            </a:r>
          </a:p>
        </p:txBody>
      </p:sp>
      <p:pic>
        <p:nvPicPr>
          <p:cNvPr id="838" name="gul.png" descr="gul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823669" y="4843747"/>
            <a:ext cx="5344631" cy="1324820"/>
          </a:xfrm>
          <a:prstGeom prst="rect">
            <a:avLst/>
          </a:prstGeom>
          <a:ln w="12700">
            <a:miter lim="400000"/>
          </a:ln>
        </p:spPr>
      </p:pic>
      <p:sp>
        <p:nvSpPr>
          <p:cNvPr id="839" name="Digital transformation innebär att…"/>
          <p:cNvSpPr txBox="1"/>
          <p:nvPr/>
        </p:nvSpPr>
        <p:spPr>
          <a:xfrm>
            <a:off x="3065585" y="7541316"/>
            <a:ext cx="16914268" cy="39858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 algn="l" defTabSz="1164431">
              <a:lnSpc>
                <a:spcPct val="115000"/>
              </a:lnSpc>
              <a:defRPr sz="5600">
                <a:latin typeface="Calibri"/>
                <a:ea typeface="Calibri"/>
                <a:cs typeface="Calibri"/>
                <a:sym typeface="Calibri"/>
              </a:defRPr>
            </a:pPr>
            <a:r>
              <a:rPr b="1"/>
              <a:t>Digital transformation</a:t>
            </a:r>
            <a:r>
              <a:t> innebär att</a:t>
            </a:r>
          </a:p>
          <a:p>
            <a:pPr algn="l" defTabSz="1164431">
              <a:lnSpc>
                <a:spcPct val="115000"/>
              </a:lnSpc>
              <a:defRPr sz="5600">
                <a:latin typeface="Calibri"/>
                <a:ea typeface="Calibri"/>
                <a:cs typeface="Calibri"/>
                <a:sym typeface="Calibri"/>
              </a:defRPr>
            </a:pPr>
            <a:r>
              <a:t>- bättre förstå vad medborgarna behöver</a:t>
            </a:r>
          </a:p>
          <a:p>
            <a:pPr algn="l" defTabSz="1164431">
              <a:lnSpc>
                <a:spcPct val="115000"/>
              </a:lnSpc>
              <a:defRPr sz="5600">
                <a:latin typeface="Calibri"/>
                <a:ea typeface="Calibri"/>
                <a:cs typeface="Calibri"/>
                <a:sym typeface="Calibri"/>
              </a:defRPr>
            </a:pPr>
            <a:r>
              <a:t>- erbjuda service snabbare och till en lägre kostnad; och</a:t>
            </a:r>
          </a:p>
          <a:p>
            <a:pPr algn="l" defTabSz="1164431">
              <a:lnSpc>
                <a:spcPct val="115000"/>
              </a:lnSpc>
              <a:defRPr sz="5600">
                <a:latin typeface="Calibri"/>
                <a:ea typeface="Calibri"/>
                <a:cs typeface="Calibri"/>
                <a:sym typeface="Calibri"/>
              </a:defRPr>
            </a:pPr>
            <a:r>
              <a:t>- hela tiden förbättra servicen baserat på data och evidens</a:t>
            </a:r>
          </a:p>
        </p:txBody>
      </p:sp>
      <p:pic>
        <p:nvPicPr>
          <p:cNvPr id="840" name="gul.png" descr="gul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241338" y="5814615"/>
            <a:ext cx="5344631" cy="1324821"/>
          </a:xfrm>
          <a:prstGeom prst="rect">
            <a:avLst/>
          </a:prstGeom>
          <a:ln w="12700">
            <a:miter lim="400000"/>
          </a:ln>
        </p:spPr>
      </p:pic>
      <p:sp>
        <p:nvSpPr>
          <p:cNvPr id="841" name="Shape 254"/>
          <p:cNvSpPr txBox="1"/>
          <p:nvPr/>
        </p:nvSpPr>
        <p:spPr>
          <a:xfrm>
            <a:off x="3009241" y="4843747"/>
            <a:ext cx="19076567" cy="22716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82850" tIns="182850" rIns="182850" bIns="182850" anchor="ctr"/>
          <a:lstStyle/>
          <a:p>
            <a:pPr algn="l" defTabSz="1828800">
              <a:defRPr sz="5600" b="1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Digital transformation</a:t>
            </a:r>
            <a:r>
              <a:rPr b="0"/>
              <a:t> är de anpassningar en organisation gör för att skapa värde till medborgarna i en digitaliserad värld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8" grpId="1" animBg="1" advAuto="0"/>
      <p:bldP spid="839" grpId="3" animBg="1" advAuto="0"/>
      <p:bldP spid="840" grpId="2" animBg="1" advAuto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SMARTARE VÄLFÄRD"/>
          <p:cNvSpPr txBox="1"/>
          <p:nvPr/>
        </p:nvSpPr>
        <p:spPr>
          <a:xfrm>
            <a:off x="3966486" y="5237162"/>
            <a:ext cx="16451028" cy="3241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 defTabSz="584200">
              <a:defRPr sz="10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SMARTARE VÄLFÄRD</a:t>
            </a:r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6" name="Skärmavbild 2017-05-24 kl. 06.11.34.png" descr="Skärmavbild 2017-05-24 kl. 06.11.34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24295" y="4436242"/>
            <a:ext cx="11710368" cy="8776761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635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877" name="Shape 336"/>
          <p:cNvSpPr txBox="1"/>
          <p:nvPr/>
        </p:nvSpPr>
        <p:spPr>
          <a:xfrm>
            <a:off x="2188447" y="2273980"/>
            <a:ext cx="21124905" cy="1614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4265" tIns="64265" rIns="64265" bIns="64265">
            <a:spAutoFit/>
          </a:bodyPr>
          <a:lstStyle>
            <a:lvl1pPr algn="l" defTabSz="1285875">
              <a:defRPr sz="96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Smartare Välfärd</a:t>
            </a:r>
          </a:p>
        </p:txBody>
      </p:sp>
      <p:pic>
        <p:nvPicPr>
          <p:cNvPr id="878" name="Skärmavbild 2018-08-28 kl. 10.18.37.png" descr="Skärmavbild 2018-08-28 kl. 10.18.37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8031" y="4357677"/>
            <a:ext cx="7620001" cy="5850171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635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879" name="Skärmavbild 2018-08-27 kl. 13.54.39.png" descr="Skärmavbild 2018-08-27 kl. 13.54.39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0634" y="2506171"/>
            <a:ext cx="7620001" cy="7232907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635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880" name="Skärmavbild 2018-08-27 kl. 13.54.18.png" descr="Skärmavbild 2018-08-27 kl. 13.54.18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90133" y="1996364"/>
            <a:ext cx="7620001" cy="7273638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635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881" name="Skärmavbild 2018-08-28 kl. 10.19.35.png" descr="Skärmavbild 2018-08-28 kl. 10.19.35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7703" y="6439828"/>
            <a:ext cx="9370411" cy="6925145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63500" dist="25400" dir="36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8" grpId="1" animBg="1" advAuto="0"/>
      <p:bldP spid="879" grpId="3" animBg="1" advAuto="0"/>
      <p:bldP spid="880" grpId="2" animBg="1" advAuto="0"/>
      <p:bldP spid="881" grpId="4" animBg="1" advAuto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textruta 4"/>
          <p:cNvSpPr txBox="1"/>
          <p:nvPr/>
        </p:nvSpPr>
        <p:spPr>
          <a:xfrm>
            <a:off x="3477511" y="3199285"/>
            <a:ext cx="20334624" cy="172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9" tIns="121919" rIns="121919" bIns="121919">
            <a:spAutoFit/>
          </a:bodyPr>
          <a:lstStyle>
            <a:lvl1pPr algn="l" defTabSz="1219200">
              <a:defRPr sz="96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Digitalt först</a:t>
            </a:r>
          </a:p>
        </p:txBody>
      </p:sp>
      <p:sp>
        <p:nvSpPr>
          <p:cNvPr id="884" name="Myndigheter, kommuner och landsting sätter människan eller företaget i centrum när nya lösningar tas fram för att skapa en enklare vardag och ett öppnare samhälle.…"/>
          <p:cNvSpPr txBox="1"/>
          <p:nvPr/>
        </p:nvSpPr>
        <p:spPr>
          <a:xfrm>
            <a:off x="3504129" y="5194057"/>
            <a:ext cx="19786480" cy="6619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457200">
              <a:lnSpc>
                <a:spcPts val="8900"/>
              </a:lnSpc>
              <a:spcBef>
                <a:spcPts val="3200"/>
              </a:spcBef>
              <a:tabLst>
                <a:tab pos="139700" algn="l"/>
                <a:tab pos="457200" algn="l"/>
              </a:tabLst>
              <a:defRPr sz="4400">
                <a:latin typeface="Calibri"/>
                <a:ea typeface="Calibri"/>
                <a:cs typeface="Calibri"/>
                <a:sym typeface="Calibri"/>
              </a:defRPr>
            </a:pPr>
            <a:r>
              <a:t>Myndigheter, kommuner och landsting sätter människan eller företaget i centrum när nya lösningar tas fram för att skapa en enklare vardag och ett öppnare samhälle. </a:t>
            </a:r>
          </a:p>
          <a:p>
            <a:pPr algn="l" defTabSz="457200">
              <a:lnSpc>
                <a:spcPts val="8900"/>
              </a:lnSpc>
              <a:spcBef>
                <a:spcPts val="3200"/>
              </a:spcBef>
              <a:tabLst>
                <a:tab pos="139700" algn="l"/>
                <a:tab pos="457200" algn="l"/>
              </a:tabLst>
              <a:defRPr sz="4400">
                <a:latin typeface="Calibri"/>
                <a:ea typeface="Calibri"/>
                <a:cs typeface="Calibri"/>
                <a:sym typeface="Calibri"/>
              </a:defRPr>
            </a:pPr>
            <a:r>
              <a:t>Digitala lösningar är ett förstahandsval, där det är möjligt och relevant. Genom smarta digitala lösningar tar vi bort onödig administration och frigör tid och resurser. </a:t>
            </a:r>
          </a:p>
          <a:p>
            <a:pPr algn="l" defTabSz="457200">
              <a:lnSpc>
                <a:spcPts val="8900"/>
              </a:lnSpc>
              <a:spcBef>
                <a:spcPts val="3200"/>
              </a:spcBef>
              <a:tabLst>
                <a:tab pos="139700" algn="l"/>
                <a:tab pos="457200" algn="l"/>
              </a:tabLst>
              <a:defRPr sz="4400">
                <a:latin typeface="Calibri"/>
                <a:ea typeface="Calibri"/>
                <a:cs typeface="Calibri"/>
                <a:sym typeface="Calibri"/>
              </a:defRPr>
            </a:pPr>
            <a:r>
              <a:t>En mer innovativ offentlig förvaltning använder resurser på ett smartare sätt och samverkar med både näringsliv, akademi och civilsamhälle. </a:t>
            </a:r>
          </a:p>
          <a:p>
            <a:pPr algn="l" defTabSz="457200">
              <a:lnSpc>
                <a:spcPts val="6200"/>
              </a:lnSpc>
              <a:spcBef>
                <a:spcPts val="1200"/>
              </a:spcBef>
              <a:defRPr sz="3200">
                <a:latin typeface="Calibri"/>
                <a:ea typeface="Calibri"/>
                <a:cs typeface="Calibri"/>
                <a:sym typeface="Calibri"/>
              </a:defRPr>
            </a:pPr>
            <a:r>
              <a:t>Källa: Regeringskansliet, Bloggen Digitalt Först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4" grpId="1" animBg="1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6" name="Bild" descr="Bild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29666" y="1926089"/>
            <a:ext cx="16941801" cy="11811001"/>
          </a:xfrm>
          <a:prstGeom prst="rect">
            <a:avLst/>
          </a:prstGeom>
          <a:ln w="12700">
            <a:miter lim="400000"/>
          </a:ln>
        </p:spPr>
      </p:pic>
      <p:sp>
        <p:nvSpPr>
          <p:cNvPr id="887" name="Bygg upp egen kompetens"/>
          <p:cNvSpPr txBox="1"/>
          <p:nvPr/>
        </p:nvSpPr>
        <p:spPr>
          <a:xfrm>
            <a:off x="15386271" y="2840570"/>
            <a:ext cx="7889653" cy="930276"/>
          </a:xfrm>
          <a:prstGeom prst="rect">
            <a:avLst/>
          </a:prstGeom>
          <a:solidFill>
            <a:srgbClr val="000000"/>
          </a:solidFill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Bygg upp egen kompetens</a:t>
            </a:r>
          </a:p>
        </p:txBody>
      </p:sp>
      <p:sp>
        <p:nvSpPr>
          <p:cNvPr id="888" name="Ha både tålamod och snabba fötter"/>
          <p:cNvSpPr txBox="1"/>
          <p:nvPr/>
        </p:nvSpPr>
        <p:spPr>
          <a:xfrm>
            <a:off x="13708724" y="5281481"/>
            <a:ext cx="10286716" cy="930276"/>
          </a:xfrm>
          <a:prstGeom prst="rect">
            <a:avLst/>
          </a:prstGeom>
          <a:solidFill>
            <a:srgbClr val="000000"/>
          </a:solidFill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Ha både tålamod och snabba fötter</a:t>
            </a:r>
          </a:p>
        </p:txBody>
      </p:sp>
      <p:sp>
        <p:nvSpPr>
          <p:cNvPr id="889" name="Fokusera på människors behov och nytta"/>
          <p:cNvSpPr txBox="1"/>
          <p:nvPr/>
        </p:nvSpPr>
        <p:spPr>
          <a:xfrm>
            <a:off x="12162642" y="4061026"/>
            <a:ext cx="12051259" cy="930276"/>
          </a:xfrm>
          <a:prstGeom prst="rect">
            <a:avLst/>
          </a:prstGeom>
          <a:solidFill>
            <a:srgbClr val="000000"/>
          </a:solidFill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Fokusera på människors behov och nytta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dissolve/>
      </p:transition>
    </mc:Choice>
    <mc:Fallback>
      <p:transition>
        <p:dissolv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7" grpId="1" animBg="1" advAuto="0"/>
      <p:bldP spid="888" grpId="3" animBg="1" advAuto="0"/>
      <p:bldP spid="889" grpId="2" animBg="1" advAuto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4" name="Skärmavbild 2017-04-23 kl. 23.42.51.png" descr="Skärmavbild 2017-04-23 kl. 23.42.5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5390" y="3885045"/>
            <a:ext cx="10918719" cy="8694947"/>
          </a:xfrm>
          <a:prstGeom prst="rect">
            <a:avLst/>
          </a:prstGeom>
          <a:ln w="12700">
            <a:miter lim="400000"/>
          </a:ln>
        </p:spPr>
      </p:pic>
      <p:pic>
        <p:nvPicPr>
          <p:cNvPr id="905" name="Skärmavbild 2017-04-23 kl. 23.42.32.png" descr="Skärmavbild 2017-04-23 kl. 23.42.3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149267" y="3888651"/>
            <a:ext cx="12767735" cy="9446362"/>
          </a:xfrm>
          <a:prstGeom prst="rect">
            <a:avLst/>
          </a:prstGeom>
          <a:ln w="12700">
            <a:miter lim="400000"/>
          </a:ln>
        </p:spPr>
      </p:pic>
      <p:sp>
        <p:nvSpPr>
          <p:cNvPr id="906" name="Shape 336"/>
          <p:cNvSpPr txBox="1"/>
          <p:nvPr/>
        </p:nvSpPr>
        <p:spPr>
          <a:xfrm>
            <a:off x="4881844" y="2249495"/>
            <a:ext cx="16097645" cy="1614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4265" tIns="64265" rIns="64265" bIns="64265">
            <a:spAutoFit/>
          </a:bodyPr>
          <a:lstStyle>
            <a:lvl1pPr algn="l" defTabSz="1285875">
              <a:defRPr sz="96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Smartare vård och omsorg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5" grpId="1" animBg="1" advAuto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0" name="Doctor's may soon visit our homes in holographic form!.mp4" descr="Doctor's may soon visit our homes in holographic form!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3428133" y="4244809"/>
            <a:ext cx="9144001" cy="914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11" name="Skärmavbild 2018-01-16 kl. 00.04.13.png" descr="Skärmavbild 2018-01-16 kl. 00.04.13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193" y="3184251"/>
            <a:ext cx="11415724" cy="12249458"/>
          </a:xfrm>
          <a:prstGeom prst="rect">
            <a:avLst/>
          </a:prstGeom>
          <a:ln w="12700">
            <a:miter lim="400000"/>
          </a:ln>
        </p:spPr>
      </p:pic>
      <p:sp>
        <p:nvSpPr>
          <p:cNvPr id="912" name="Shape 336"/>
          <p:cNvSpPr txBox="1"/>
          <p:nvPr/>
        </p:nvSpPr>
        <p:spPr>
          <a:xfrm>
            <a:off x="2727126" y="1980155"/>
            <a:ext cx="16097645" cy="1614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4265" tIns="64265" rIns="64265" bIns="64265">
            <a:spAutoFit/>
          </a:bodyPr>
          <a:lstStyle>
            <a:lvl1pPr algn="l" defTabSz="1285875">
              <a:defRPr sz="96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Smartare vård och omsorg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093330" fill="hold"/>
                                        <p:tgtEl>
                                          <p:spTgt spid="9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910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Youtube: Flippat klassrum i Helsingborg"/>
          <p:cNvSpPr txBox="1"/>
          <p:nvPr/>
        </p:nvSpPr>
        <p:spPr>
          <a:xfrm>
            <a:off x="17323218" y="13042906"/>
            <a:ext cx="6644681" cy="638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 sz="3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Youtube: Flippat klassrum i Helsingborg</a:t>
            </a:r>
          </a:p>
        </p:txBody>
      </p:sp>
      <p:sp>
        <p:nvSpPr>
          <p:cNvPr id="916" name="Shape 336"/>
          <p:cNvSpPr txBox="1"/>
          <p:nvPr/>
        </p:nvSpPr>
        <p:spPr>
          <a:xfrm>
            <a:off x="2727126" y="1980155"/>
            <a:ext cx="16097645" cy="1614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4265" tIns="64265" rIns="64265" bIns="64265">
            <a:spAutoFit/>
          </a:bodyPr>
          <a:lstStyle>
            <a:lvl1pPr algn="l" defTabSz="1285875">
              <a:defRPr sz="96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Smartare utbildning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7126" y="4076700"/>
            <a:ext cx="16466806" cy="46609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8" name="Skärmavbild 2018-05-08 kl. 10.27.06.png" descr="Skärmavbild 2018-05-08 kl. 10.27.06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604" y="3718561"/>
            <a:ext cx="9944101" cy="7823201"/>
          </a:xfrm>
          <a:prstGeom prst="rect">
            <a:avLst/>
          </a:prstGeom>
          <a:ln w="25400">
            <a:miter lim="400000"/>
          </a:ln>
          <a:effectLst>
            <a:outerShdw blurRad="355600" dist="1778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919" name="Skärmavbild 2018-05-08 kl. 10.27.24.png" descr="Skärmavbild 2018-05-08 kl. 10.27.24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1554" y="4432116"/>
            <a:ext cx="9944101" cy="7823201"/>
          </a:xfrm>
          <a:prstGeom prst="rect">
            <a:avLst/>
          </a:prstGeom>
          <a:ln w="25400">
            <a:miter lim="400000"/>
          </a:ln>
          <a:effectLst>
            <a:outerShdw blurRad="355600" dist="1778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920" name="Skärmavbild 2018-05-08 kl. 10.27.35.png" descr="Skärmavbild 2018-05-08 kl. 10.27.35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009" y="5126751"/>
            <a:ext cx="9931401" cy="7823201"/>
          </a:xfrm>
          <a:prstGeom prst="rect">
            <a:avLst/>
          </a:prstGeom>
          <a:ln w="25400">
            <a:miter lim="400000"/>
          </a:ln>
          <a:effectLst>
            <a:outerShdw blurRad="355600" dist="1778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921" name="Shape 336"/>
          <p:cNvSpPr txBox="1"/>
          <p:nvPr/>
        </p:nvSpPr>
        <p:spPr>
          <a:xfrm>
            <a:off x="2727126" y="1980155"/>
            <a:ext cx="16097645" cy="1614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4265" tIns="64265" rIns="64265" bIns="64265">
            <a:spAutoFit/>
          </a:bodyPr>
          <a:lstStyle>
            <a:lvl1pPr algn="l" defTabSz="1285875">
              <a:defRPr sz="96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Smartare samhällsbyggnad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0" grpId="1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textruta 4"/>
          <p:cNvSpPr txBox="1"/>
          <p:nvPr/>
        </p:nvSpPr>
        <p:spPr>
          <a:xfrm>
            <a:off x="3477511" y="3199285"/>
            <a:ext cx="19109046" cy="172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9" tIns="121919" rIns="121919" bIns="121919">
            <a:spAutoFit/>
          </a:bodyPr>
          <a:lstStyle>
            <a:lvl1pPr algn="l" defTabSz="1219200">
              <a:defRPr sz="96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Glenn ska bli bäst</a:t>
            </a:r>
          </a:p>
        </p:txBody>
      </p:sp>
      <p:pic>
        <p:nvPicPr>
          <p:cNvPr id="582" name="Bild" descr="Bil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59701" y="5223444"/>
            <a:ext cx="12866566" cy="66431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Shape 336"/>
          <p:cNvSpPr txBox="1"/>
          <p:nvPr/>
        </p:nvSpPr>
        <p:spPr>
          <a:xfrm>
            <a:off x="4881844" y="2249495"/>
            <a:ext cx="16097645" cy="1614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4265" tIns="64265" rIns="64265" bIns="64265">
            <a:spAutoFit/>
          </a:bodyPr>
          <a:lstStyle>
            <a:lvl1pPr algn="l" defTabSz="1285875">
              <a:defRPr sz="96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Smartare administration</a:t>
            </a:r>
          </a:p>
        </p:txBody>
      </p:sp>
      <p:pic>
        <p:nvPicPr>
          <p:cNvPr id="924" name="Skärmavbild 2018-01-16 kl. 06.58.24.png" descr="Skärmavbild 2018-01-16 kl. 06.58.2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848559" y="0"/>
            <a:ext cx="9862795" cy="137160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pic>
        <p:nvPicPr>
          <p:cNvPr id="925" name="Skärmavbild 2018-01-16 kl. 06.58.03.png" descr="Skärmavbild 2018-01-16 kl. 06.58.0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76172" y="0"/>
            <a:ext cx="11526052" cy="137160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" grpId="2" animBg="1" advAuto="0"/>
      <p:bldP spid="925" grpId="1" animBg="1" advAuto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Shape 336"/>
          <p:cNvSpPr txBox="1"/>
          <p:nvPr/>
        </p:nvSpPr>
        <p:spPr>
          <a:xfrm>
            <a:off x="2727126" y="1980155"/>
            <a:ext cx="16097645" cy="1614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4265" tIns="64265" rIns="64265" bIns="64265">
            <a:spAutoFit/>
          </a:bodyPr>
          <a:lstStyle>
            <a:lvl1pPr algn="l" defTabSz="1285875">
              <a:defRPr sz="96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Smartare transporter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7126" y="3862078"/>
            <a:ext cx="14291638" cy="79997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9" name="early-VR-1024x623.png" descr="early-VR-1024x62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88102" y="4426494"/>
            <a:ext cx="10366880" cy="6307194"/>
          </a:xfrm>
          <a:prstGeom prst="rect">
            <a:avLst/>
          </a:prstGeom>
          <a:ln w="12700">
            <a:miter lim="400000"/>
          </a:ln>
        </p:spPr>
      </p:pic>
      <p:sp>
        <p:nvSpPr>
          <p:cNvPr id="950" name="Gå till www.menti.com och använd koden  70 74 08"/>
          <p:cNvSpPr txBox="1"/>
          <p:nvPr/>
        </p:nvSpPr>
        <p:spPr>
          <a:xfrm>
            <a:off x="2945833" y="10968631"/>
            <a:ext cx="20461742" cy="957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l" defTabSz="1828800"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Gå till </a:t>
            </a:r>
            <a:r>
              <a:rPr b="1"/>
              <a:t>www.menti.com</a:t>
            </a:r>
            <a:r>
              <a:t> och använd koden  </a:t>
            </a:r>
            <a:r>
              <a:rPr b="1"/>
              <a:t>70 74 08</a:t>
            </a:r>
          </a:p>
        </p:txBody>
      </p:sp>
      <p:sp>
        <p:nvSpPr>
          <p:cNvPr id="951" name="Shape 336"/>
          <p:cNvSpPr txBox="1"/>
          <p:nvPr/>
        </p:nvSpPr>
        <p:spPr>
          <a:xfrm>
            <a:off x="2996466" y="2786795"/>
            <a:ext cx="21337827" cy="1614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4265" tIns="64265" rIns="64265" bIns="64265">
            <a:spAutoFit/>
          </a:bodyPr>
          <a:lstStyle>
            <a:lvl1pPr algn="l" defTabSz="1285875">
              <a:defRPr sz="96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Hur upplever du första utbildningstillfället?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Shape 336"/>
          <p:cNvSpPr txBox="1"/>
          <p:nvPr/>
        </p:nvSpPr>
        <p:spPr>
          <a:xfrm>
            <a:off x="2996466" y="2786795"/>
            <a:ext cx="21337827" cy="1614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4265" tIns="64265" rIns="64265" bIns="64265">
            <a:spAutoFit/>
          </a:bodyPr>
          <a:lstStyle>
            <a:lvl1pPr algn="l" defTabSz="1285875">
              <a:defRPr sz="96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Till nästa gång!</a:t>
            </a:r>
          </a:p>
        </p:txBody>
      </p:sp>
      <p:sp>
        <p:nvSpPr>
          <p:cNvPr id="954" name="Avsätt tid i almanackan - skapa din egen logg…"/>
          <p:cNvSpPr txBox="1"/>
          <p:nvPr/>
        </p:nvSpPr>
        <p:spPr>
          <a:xfrm>
            <a:off x="3034301" y="5094638"/>
            <a:ext cx="17804581" cy="4765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marL="592666" indent="-592666" algn="l" defTabSz="457200">
              <a:lnSpc>
                <a:spcPts val="10100"/>
              </a:lnSpc>
              <a:spcBef>
                <a:spcPts val="2300"/>
              </a:spcBef>
              <a:buSzPct val="75000"/>
              <a:buChar char="•"/>
              <a:defRPr sz="4800">
                <a:latin typeface="Calibri"/>
                <a:ea typeface="Calibri"/>
                <a:cs typeface="Calibri"/>
                <a:sym typeface="Calibri"/>
              </a:defRPr>
            </a:pPr>
            <a:r>
              <a:t>Avsätt tid i almanackan - skapa din egen logg</a:t>
            </a:r>
          </a:p>
          <a:p>
            <a:pPr marL="592666" indent="-592666" algn="l" defTabSz="457200">
              <a:lnSpc>
                <a:spcPts val="10100"/>
              </a:lnSpc>
              <a:spcBef>
                <a:spcPts val="2300"/>
              </a:spcBef>
              <a:buSzPct val="75000"/>
              <a:buChar char="•"/>
              <a:defRPr sz="4800">
                <a:latin typeface="Calibri"/>
                <a:ea typeface="Calibri"/>
                <a:cs typeface="Calibri"/>
                <a:sym typeface="Calibri"/>
              </a:defRPr>
            </a:pPr>
            <a:r>
              <a:t>Läs till sidan 101 i boken</a:t>
            </a:r>
          </a:p>
          <a:p>
            <a:pPr marL="592666" indent="-592666" algn="l" defTabSz="457200">
              <a:lnSpc>
                <a:spcPts val="10100"/>
              </a:lnSpc>
              <a:spcBef>
                <a:spcPts val="2300"/>
              </a:spcBef>
              <a:buSzPct val="75000"/>
              <a:buChar char="•"/>
              <a:defRPr sz="4800">
                <a:latin typeface="Calibri"/>
                <a:ea typeface="Calibri"/>
                <a:cs typeface="Calibri"/>
                <a:sym typeface="Calibri"/>
              </a:defRPr>
            </a:pPr>
            <a:r>
              <a:t>Lyssna till podcast eller youtube med Joakim och Marie</a:t>
            </a:r>
          </a:p>
          <a:p>
            <a:pPr marL="592666" indent="-592666" algn="l" defTabSz="457200">
              <a:lnSpc>
                <a:spcPts val="10100"/>
              </a:lnSpc>
              <a:spcBef>
                <a:spcPts val="2300"/>
              </a:spcBef>
              <a:buSzPct val="75000"/>
              <a:buChar char="•"/>
              <a:defRPr sz="4800">
                <a:latin typeface="Calibri"/>
                <a:ea typeface="Calibri"/>
                <a:cs typeface="Calibri"/>
                <a:sym typeface="Calibri"/>
              </a:defRPr>
            </a:pPr>
            <a:r>
              <a:t>Genomför och dokumentera diskussion </a:t>
            </a:r>
            <a:br/>
            <a:r>
              <a:t>"Vad innebär digitalisering för dig?” med medarbetare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6" name="ND2um9Grd_n2EPfGPGaqG3zDebHbVHGGOJyw7WnbnQcZD41CH8crTIB3c21O0n4rmqEHWlf0neuqIgmBP_-seEvDQHlhrhxrIksVjB63fhH_55upXYLBaxfaDpawc7dfoOCchGBz8OA.jpg" descr="ND2um9Grd_n2EPfGPGaqG3zDebHbVHGGOJyw7WnbnQcZD41CH8crTIB3c21O0n4rmqEHWlf0neuqIgmBP_-seEvDQHlhrhxrIksVjB63fhH_55upXYLBaxfaDpawc7dfoOCchGBz8O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791" y="-1007"/>
            <a:ext cx="24387582" cy="137180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textruta 4"/>
          <p:cNvSpPr txBox="1"/>
          <p:nvPr/>
        </p:nvSpPr>
        <p:spPr>
          <a:xfrm>
            <a:off x="3477511" y="3199285"/>
            <a:ext cx="16569178" cy="172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9" tIns="121919" rIns="121919" bIns="121919">
            <a:spAutoFit/>
          </a:bodyPr>
          <a:lstStyle>
            <a:lvl1pPr algn="l" defTabSz="1219200">
              <a:defRPr sz="96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Insikt</a:t>
            </a:r>
          </a:p>
        </p:txBody>
      </p:sp>
      <p:sp>
        <p:nvSpPr>
          <p:cNvPr id="611" name="Digital transformation är ett VM"/>
          <p:cNvSpPr txBox="1"/>
          <p:nvPr/>
        </p:nvSpPr>
        <p:spPr>
          <a:xfrm>
            <a:off x="3718966" y="6355695"/>
            <a:ext cx="17274958" cy="1333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584200">
              <a:defRPr sz="8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Digital transformation är ett VM</a:t>
            </a:r>
          </a:p>
        </p:txBody>
      </p:sp>
      <p:sp>
        <p:nvSpPr>
          <p:cNvPr id="612" name="Hur tränar vi för att vinna transformations-VM?"/>
          <p:cNvSpPr txBox="1"/>
          <p:nvPr/>
        </p:nvSpPr>
        <p:spPr>
          <a:xfrm>
            <a:off x="3718966" y="8252568"/>
            <a:ext cx="20167236" cy="1333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584200">
              <a:defRPr sz="80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Hur tränar vi för att vinna transformations-VM?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2" grpId="1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296;p37"/>
          <p:cNvSpPr txBox="1"/>
          <p:nvPr/>
        </p:nvSpPr>
        <p:spPr>
          <a:xfrm>
            <a:off x="3121152" y="3322021"/>
            <a:ext cx="13419201" cy="1668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99" tIns="91399" rIns="91399" bIns="91399">
            <a:spAutoFit/>
          </a:bodyPr>
          <a:lstStyle>
            <a:lvl1pPr algn="l" defTabSz="2438400">
              <a:defRPr sz="96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DIGIGOV 2017</a:t>
            </a:r>
          </a:p>
        </p:txBody>
      </p:sp>
      <p:grpSp>
        <p:nvGrpSpPr>
          <p:cNvPr id="617" name="Google Shape;297;p37"/>
          <p:cNvGrpSpPr/>
          <p:nvPr/>
        </p:nvGrpSpPr>
        <p:grpSpPr>
          <a:xfrm>
            <a:off x="3121151" y="5043322"/>
            <a:ext cx="13419102" cy="1911083"/>
            <a:chOff x="0" y="0"/>
            <a:chExt cx="13419100" cy="1911081"/>
          </a:xfrm>
        </p:grpSpPr>
        <p:sp>
          <p:nvSpPr>
            <p:cNvPr id="615" name="Google Shape;298;p37"/>
            <p:cNvSpPr txBox="1"/>
            <p:nvPr/>
          </p:nvSpPr>
          <p:spPr>
            <a:xfrm>
              <a:off x="0" y="0"/>
              <a:ext cx="13174500" cy="11403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82799" tIns="182799" rIns="182799" bIns="182799" numCol="1" anchor="t">
              <a:spAutoFit/>
            </a:bodyPr>
            <a:lstStyle>
              <a:lvl1pPr algn="l" defTabSz="2438400">
                <a:defRPr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“Det finns inget annat alternativ”</a:t>
              </a:r>
            </a:p>
          </p:txBody>
        </p:sp>
        <p:sp>
          <p:nvSpPr>
            <p:cNvPr id="616" name="Google Shape;299;p37"/>
            <p:cNvSpPr txBox="1"/>
            <p:nvPr/>
          </p:nvSpPr>
          <p:spPr>
            <a:xfrm>
              <a:off x="244601" y="986681"/>
              <a:ext cx="13174500" cy="924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82799" tIns="182799" rIns="182799" bIns="182799" numCol="1" anchor="t">
              <a:spAutoFit/>
            </a:bodyPr>
            <a:lstStyle>
              <a:lvl1pPr algn="l" defTabSz="2438400">
                <a:defRPr sz="36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Ardalan Shekarabi, civilminister</a:t>
              </a:r>
            </a:p>
          </p:txBody>
        </p:sp>
      </p:grpSp>
      <p:pic>
        <p:nvPicPr>
          <p:cNvPr id="618" name="Google Shape;300;p37" descr="Google Shape;300;p3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85107" y="5067525"/>
            <a:ext cx="8890007" cy="592296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21" name="Google Shape;301;p37"/>
          <p:cNvGrpSpPr/>
          <p:nvPr/>
        </p:nvGrpSpPr>
        <p:grpSpPr>
          <a:xfrm>
            <a:off x="3108474" y="7085503"/>
            <a:ext cx="14420401" cy="1886903"/>
            <a:chOff x="0" y="0"/>
            <a:chExt cx="14420400" cy="1886901"/>
          </a:xfrm>
        </p:grpSpPr>
        <p:sp>
          <p:nvSpPr>
            <p:cNvPr id="619" name="Google Shape;302;p37"/>
            <p:cNvSpPr txBox="1"/>
            <p:nvPr/>
          </p:nvSpPr>
          <p:spPr>
            <a:xfrm>
              <a:off x="0" y="0"/>
              <a:ext cx="14139601" cy="11403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82799" tIns="182799" rIns="182799" bIns="182799" numCol="1" anchor="t">
              <a:spAutoFit/>
            </a:bodyPr>
            <a:lstStyle>
              <a:lvl1pPr algn="l" defTabSz="2438400">
                <a:defRPr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“Det digitala ska vara det normala”</a:t>
              </a:r>
            </a:p>
          </p:txBody>
        </p:sp>
        <p:sp>
          <p:nvSpPr>
            <p:cNvPr id="620" name="Google Shape;303;p37"/>
            <p:cNvSpPr txBox="1"/>
            <p:nvPr/>
          </p:nvSpPr>
          <p:spPr>
            <a:xfrm>
              <a:off x="280800" y="962501"/>
              <a:ext cx="14139601" cy="924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82799" tIns="182799" rIns="182799" bIns="182799" numCol="1" anchor="t">
              <a:spAutoFit/>
            </a:bodyPr>
            <a:lstStyle>
              <a:lvl1pPr algn="l" defTabSz="2438400">
                <a:defRPr sz="36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Daniel Forslund, innovationslandstingsråd SLL</a:t>
              </a:r>
            </a:p>
          </p:txBody>
        </p:sp>
      </p:grpSp>
      <p:grpSp>
        <p:nvGrpSpPr>
          <p:cNvPr id="624" name="Google Shape;304;p37"/>
          <p:cNvGrpSpPr/>
          <p:nvPr/>
        </p:nvGrpSpPr>
        <p:grpSpPr>
          <a:xfrm>
            <a:off x="3092095" y="9166615"/>
            <a:ext cx="17223602" cy="2575316"/>
            <a:chOff x="0" y="0"/>
            <a:chExt cx="17223600" cy="2575314"/>
          </a:xfrm>
        </p:grpSpPr>
        <p:sp>
          <p:nvSpPr>
            <p:cNvPr id="622" name="Google Shape;305;p37"/>
            <p:cNvSpPr txBox="1"/>
            <p:nvPr/>
          </p:nvSpPr>
          <p:spPr>
            <a:xfrm>
              <a:off x="1" y="0"/>
              <a:ext cx="17223600" cy="1915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82799" tIns="182799" rIns="182799" bIns="182799" numCol="1" anchor="t">
              <a:spAutoFit/>
            </a:bodyPr>
            <a:lstStyle/>
            <a:p>
              <a:pPr algn="l" defTabSz="2438400"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r>
                <a:t>”Digitaliseringen innebär en </a:t>
              </a:r>
              <a:br/>
              <a:r>
                <a:t>kulturförändring - en kul tur för ändring”</a:t>
              </a:r>
            </a:p>
          </p:txBody>
        </p:sp>
        <p:sp>
          <p:nvSpPr>
            <p:cNvPr id="623" name="Google Shape;306;p37"/>
            <p:cNvSpPr txBox="1"/>
            <p:nvPr/>
          </p:nvSpPr>
          <p:spPr>
            <a:xfrm>
              <a:off x="0" y="1650914"/>
              <a:ext cx="17223600" cy="924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82799" tIns="182799" rIns="182799" bIns="182799" numCol="1" anchor="t">
              <a:spAutoFit/>
            </a:bodyPr>
            <a:lstStyle>
              <a:lvl1pPr algn="l" defTabSz="2438400">
                <a:defRPr sz="3600">
                  <a:solidFill>
                    <a:srgbClr val="333333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Annika Brännström, generaldirektör för Bolagsverket</a:t>
              </a:r>
            </a:p>
          </p:txBody>
        </p:sp>
      </p:grpSp>
      <p:pic>
        <p:nvPicPr>
          <p:cNvPr id="625" name="Google Shape;307;p37" descr="Google Shape;307;p3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985107" y="5104650"/>
            <a:ext cx="8890001" cy="6240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26" name="Google Shape;308;p37" descr="Google Shape;308;p3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985107" y="5138781"/>
            <a:ext cx="8890001" cy="61725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1" grpId="1" animBg="1" advAuto="0"/>
      <p:bldP spid="624" grpId="3" animBg="1" advAuto="0"/>
      <p:bldP spid="625" grpId="2" animBg="1" advAuto="0"/>
      <p:bldP spid="626" grpId="4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textruta 4"/>
          <p:cNvSpPr txBox="1"/>
          <p:nvPr/>
        </p:nvSpPr>
        <p:spPr>
          <a:xfrm>
            <a:off x="3477511" y="3199285"/>
            <a:ext cx="13969693" cy="172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9" tIns="121919" rIns="121919" bIns="121919">
            <a:spAutoFit/>
          </a:bodyPr>
          <a:lstStyle>
            <a:lvl1pPr algn="l" defTabSz="1219200">
              <a:defRPr sz="96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Att leda digital förändring</a:t>
            </a:r>
          </a:p>
        </p:txBody>
      </p:sp>
      <p:pic>
        <p:nvPicPr>
          <p:cNvPr id="629" name="gul.png" descr="gul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79828" y="4623891"/>
            <a:ext cx="5613705" cy="3453265"/>
          </a:xfrm>
          <a:prstGeom prst="rect">
            <a:avLst/>
          </a:prstGeom>
          <a:ln w="12700">
            <a:miter lim="400000"/>
          </a:ln>
        </p:spPr>
      </p:pic>
      <p:pic>
        <p:nvPicPr>
          <p:cNvPr id="630" name="gul.png" descr="gul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04132" y="6341442"/>
            <a:ext cx="6586289" cy="4051548"/>
          </a:xfrm>
          <a:prstGeom prst="rect">
            <a:avLst/>
          </a:prstGeom>
          <a:ln w="12700">
            <a:miter lim="400000"/>
          </a:ln>
        </p:spPr>
      </p:pic>
      <p:sp>
        <p:nvSpPr>
          <p:cNvPr id="631" name="Förståelse för den transformering som digitaliseringen innebär i samhället med dess möjligheter och risker samt motivation att delta i utvecklingen"/>
          <p:cNvSpPr txBox="1"/>
          <p:nvPr/>
        </p:nvSpPr>
        <p:spPr>
          <a:xfrm>
            <a:off x="3445027" y="5540660"/>
            <a:ext cx="18143618" cy="307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584200">
              <a:defRPr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Förståelse för den transformering som digitaliseringen innebär i samhället med dess möjligheter och risker samt motivation att delta i utvecklingen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499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499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9" grpId="1" animBg="1" advAuto="0"/>
      <p:bldP spid="630" grpId="2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textruta 4"/>
          <p:cNvSpPr txBox="1"/>
          <p:nvPr/>
        </p:nvSpPr>
        <p:spPr>
          <a:xfrm>
            <a:off x="3477511" y="3199285"/>
            <a:ext cx="16569178" cy="172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9" tIns="121919" rIns="121919" bIns="121919">
            <a:spAutoFit/>
          </a:bodyPr>
          <a:lstStyle>
            <a:lvl1pPr algn="l" defTabSz="1219200">
              <a:defRPr sz="96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Insikt</a:t>
            </a:r>
          </a:p>
        </p:txBody>
      </p:sp>
      <p:sp>
        <p:nvSpPr>
          <p:cNvPr id="634" name="Förändring måste viljas, den kan inte beslutas"/>
          <p:cNvSpPr txBox="1"/>
          <p:nvPr/>
        </p:nvSpPr>
        <p:spPr>
          <a:xfrm>
            <a:off x="3718966" y="6355695"/>
            <a:ext cx="19403771" cy="1333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584200">
              <a:defRPr sz="8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Förändring måste viljas, den kan inte beslutas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textruta 4"/>
          <p:cNvSpPr txBox="1"/>
          <p:nvPr/>
        </p:nvSpPr>
        <p:spPr>
          <a:xfrm>
            <a:off x="3477511" y="3199285"/>
            <a:ext cx="13969693" cy="172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9" tIns="121919" rIns="121919" bIns="121919">
            <a:spAutoFit/>
          </a:bodyPr>
          <a:lstStyle>
            <a:lvl1pPr algn="l" defTabSz="1219200">
              <a:defRPr sz="9600" i="1">
                <a:solidFill>
                  <a:srgbClr val="B56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Att leda digital förändring</a:t>
            </a:r>
          </a:p>
        </p:txBody>
      </p:sp>
      <p:pic>
        <p:nvPicPr>
          <p:cNvPr id="641" name="DSCN4774.JPG" descr="DSCN4774.JPG"/>
          <p:cNvPicPr>
            <a:picLocks noChangeAspect="1"/>
          </p:cNvPicPr>
          <p:nvPr/>
        </p:nvPicPr>
        <p:blipFill>
          <a:blip r:embed="rId4">
            <a:extLst/>
          </a:blip>
          <a:srcRect/>
          <a:stretch>
            <a:fillRect/>
          </a:stretch>
        </p:blipFill>
        <p:spPr>
          <a:xfrm>
            <a:off x="6216855" y="5243572"/>
            <a:ext cx="10295881" cy="7721909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pic>
        <p:nvPicPr>
          <p:cNvPr id="642" name="15899455_352347931813231_4651994952220278784_n.mp4" descr="15899455_352347931813231_4651994952220278784_n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17096491" y="2947786"/>
            <a:ext cx="5648372" cy="101772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9626" fill="hold"/>
                                        <p:tgtEl>
                                          <p:spTgt spid="6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0" fill="hold" display="0">
                  <p:stCondLst>
                    <p:cond delay="indefinite"/>
                  </p:stCondLst>
                </p:cTn>
                <p:tgtEl>
                  <p:spTgt spid="642"/>
                </p:tgtEl>
              </p:cMediaNode>
            </p:video>
          </p:childTnLst>
        </p:cTn>
      </p:par>
    </p:tnLst>
    <p:bldLst>
      <p:bldP spid="642" grpId="1" animBg="1" advAuto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712</Words>
  <Application>Microsoft Macintosh PowerPoint</Application>
  <PresentationFormat>Anpassad</PresentationFormat>
  <Paragraphs>100</Paragraphs>
  <Slides>44</Slides>
  <Notes>6</Notes>
  <HiddenSlides>0</HiddenSlides>
  <MMClips>2</MMClips>
  <ScaleCrop>false</ScaleCrop>
  <HeadingPairs>
    <vt:vector size="6" baseType="variant">
      <vt:variant>
        <vt:lpstr>Använt teckensnitt</vt:lpstr>
      </vt:variant>
      <vt:variant>
        <vt:i4>10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44</vt:i4>
      </vt:variant>
    </vt:vector>
  </HeadingPairs>
  <TitlesOfParts>
    <vt:vector size="55" baseType="lpstr">
      <vt:lpstr>Book Antiqua</vt:lpstr>
      <vt:lpstr>Calibri</vt:lpstr>
      <vt:lpstr>Century Gothic</vt:lpstr>
      <vt:lpstr>Gill Sans</vt:lpstr>
      <vt:lpstr>Gotham Medium</vt:lpstr>
      <vt:lpstr>Helvetica</vt:lpstr>
      <vt:lpstr>Helvetica Light</vt:lpstr>
      <vt:lpstr>Helvetica Neue</vt:lpstr>
      <vt:lpstr>Symbol</vt:lpstr>
      <vt:lpstr>Arial</vt:lpstr>
      <vt:lpstr>White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Vad är viktigt för dig när samhällsservicen blir allt mer digital? - öppna svarsalternativ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cp:lastModifiedBy>Microsoft Office-användare</cp:lastModifiedBy>
  <cp:revision>4</cp:revision>
  <dcterms:modified xsi:type="dcterms:W3CDTF">2018-10-18T06:29:40Z</dcterms:modified>
</cp:coreProperties>
</file>