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29.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61.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40.xml"/>
  <Override ContentType="application/vnd.openxmlformats-officedocument.presentationml.slideLayout+xml" PartName="/ppt/slideLayouts/slideLayout17.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28.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64.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1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7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00.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9.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773" r:id="rId4"/>
    <p:sldMasterId id="2147483774" r:id="rId5"/>
    <p:sldMasterId id="2147483775" r:id="rId6"/>
    <p:sldMasterId id="2147483776" r:id="rId7"/>
    <p:sldMasterId id="2147483777" r:id="rId8"/>
    <p:sldMasterId id="2147483778" r:id="rId9"/>
    <p:sldMasterId id="2147483779" r:id="rId10"/>
    <p:sldMasterId id="2147483780" r:id="rId11"/>
  </p:sldMasterIdLst>
  <p:notesMasterIdLst>
    <p:notesMasterId r:id="rId12"/>
  </p:notesMasterIdLst>
  <p:sldIdLst>
    <p:sldId id="256" r:id="rId13"/>
    <p:sldId id="257" r:id="rId14"/>
    <p:sldId id="258" r:id="rId15"/>
    <p:sldId id="259" r:id="rId16"/>
    <p:sldId id="260"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5" r:id="rId32"/>
    <p:sldId id="276" r:id="rId33"/>
    <p:sldId id="277" r:id="rId34"/>
    <p:sldId id="278" r:id="rId35"/>
    <p:sldId id="279" r:id="rId36"/>
    <p:sldId id="280" r:id="rId37"/>
    <p:sldId id="281" r:id="rId38"/>
    <p:sldId id="282" r:id="rId39"/>
    <p:sldId id="283" r:id="rId40"/>
    <p:sldId id="284" r:id="rId41"/>
    <p:sldId id="285" r:id="rId42"/>
    <p:sldId id="286" r:id="rId43"/>
    <p:sldId id="287" r:id="rId44"/>
    <p:sldId id="288" r:id="rId45"/>
    <p:sldId id="289" r:id="rId46"/>
    <p:sldId id="290" r:id="rId47"/>
    <p:sldId id="291" r:id="rId48"/>
    <p:sldId id="292" r:id="rId49"/>
    <p:sldId id="293" r:id="rId50"/>
    <p:sldId id="294" r:id="rId51"/>
    <p:sldId id="295" r:id="rId52"/>
    <p:sldId id="296" r:id="rId53"/>
    <p:sldId id="297" r:id="rId54"/>
    <p:sldId id="298" r:id="rId55"/>
    <p:sldId id="299" r:id="rId56"/>
    <p:sldId id="300" r:id="rId57"/>
    <p:sldId id="301" r:id="rId58"/>
    <p:sldId id="302" r:id="rId59"/>
    <p:sldId id="303" r:id="rId60"/>
    <p:sldId id="304" r:id="rId61"/>
    <p:sldId id="305" r:id="rId62"/>
    <p:sldId id="306" r:id="rId63"/>
    <p:sldId id="307" r:id="rId64"/>
    <p:sldId id="308" r:id="rId65"/>
  </p:sldIdLst>
  <p:sldSz cy="5143500" cx="9144000"/>
  <p:notesSz cx="6858000" cy="9144000"/>
  <p:embeddedFontLst>
    <p:embeddedFont>
      <p:font typeface="Open Sans ExtraBold"/>
      <p:bold r:id="rId66"/>
      <p:boldItalic r:id="rId67"/>
    </p:embeddedFont>
    <p:embeddedFont>
      <p:font typeface="Helvetica Neue Light"/>
      <p:regular r:id="rId68"/>
      <p:bold r:id="rId69"/>
      <p:italic r:id="rId70"/>
      <p:boldItalic r:id="rId71"/>
    </p:embeddedFont>
    <p:embeddedFont>
      <p:font typeface="Sorts Mill Goudy"/>
      <p:regular r:id="rId72"/>
      <p:italic r:id="rId73"/>
    </p:embeddedFont>
    <p:embeddedFont>
      <p:font typeface="Open Sans Light"/>
      <p:regular r:id="rId74"/>
      <p:bold r:id="rId75"/>
      <p:italic r:id="rId76"/>
      <p:boldItalic r:id="rId77"/>
    </p:embeddedFont>
    <p:embeddedFont>
      <p:font typeface="Open Sans"/>
      <p:regular r:id="rId78"/>
      <p:bold r:id="rId79"/>
      <p:italic r:id="rId80"/>
      <p:boldItalic r:id="rId8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180EA189-B3F9-423D-B6EA-4D0C2C4F12A4}">
  <a:tblStyle styleId="{180EA189-B3F9-423D-B6EA-4D0C2C4F12A4}"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28.xml"/><Relationship Id="rId42" Type="http://schemas.openxmlformats.org/officeDocument/2006/relationships/slide" Target="slides/slide30.xml"/><Relationship Id="rId41" Type="http://schemas.openxmlformats.org/officeDocument/2006/relationships/slide" Target="slides/slide29.xml"/><Relationship Id="rId44" Type="http://schemas.openxmlformats.org/officeDocument/2006/relationships/slide" Target="slides/slide32.xml"/><Relationship Id="rId43" Type="http://schemas.openxmlformats.org/officeDocument/2006/relationships/slide" Target="slides/slide31.xml"/><Relationship Id="rId46" Type="http://schemas.openxmlformats.org/officeDocument/2006/relationships/slide" Target="slides/slide34.xml"/><Relationship Id="rId45" Type="http://schemas.openxmlformats.org/officeDocument/2006/relationships/slide" Target="slides/slide33.xml"/><Relationship Id="rId80" Type="http://schemas.openxmlformats.org/officeDocument/2006/relationships/font" Target="fonts/OpenSans-italic.fntdata"/><Relationship Id="rId81" Type="http://schemas.openxmlformats.org/officeDocument/2006/relationships/font" Target="fonts/OpenSans-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6.xml"/><Relationship Id="rId47" Type="http://schemas.openxmlformats.org/officeDocument/2006/relationships/slide" Target="slides/slide35.xml"/><Relationship Id="rId49" Type="http://schemas.openxmlformats.org/officeDocument/2006/relationships/slide" Target="slides/slide37.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73" Type="http://schemas.openxmlformats.org/officeDocument/2006/relationships/font" Target="fonts/SortsMillGoudy-italic.fntdata"/><Relationship Id="rId72" Type="http://schemas.openxmlformats.org/officeDocument/2006/relationships/font" Target="fonts/SortsMillGoudy-regular.fntdata"/><Relationship Id="rId31" Type="http://schemas.openxmlformats.org/officeDocument/2006/relationships/slide" Target="slides/slide19.xml"/><Relationship Id="rId75" Type="http://schemas.openxmlformats.org/officeDocument/2006/relationships/font" Target="fonts/OpenSansLight-bold.fntdata"/><Relationship Id="rId30" Type="http://schemas.openxmlformats.org/officeDocument/2006/relationships/slide" Target="slides/slide18.xml"/><Relationship Id="rId74" Type="http://schemas.openxmlformats.org/officeDocument/2006/relationships/font" Target="fonts/OpenSansLight-regular.fntdata"/><Relationship Id="rId33" Type="http://schemas.openxmlformats.org/officeDocument/2006/relationships/slide" Target="slides/slide21.xml"/><Relationship Id="rId77" Type="http://schemas.openxmlformats.org/officeDocument/2006/relationships/font" Target="fonts/OpenSansLight-boldItalic.fntdata"/><Relationship Id="rId32" Type="http://schemas.openxmlformats.org/officeDocument/2006/relationships/slide" Target="slides/slide20.xml"/><Relationship Id="rId76" Type="http://schemas.openxmlformats.org/officeDocument/2006/relationships/font" Target="fonts/OpenSansLight-italic.fntdata"/><Relationship Id="rId35" Type="http://schemas.openxmlformats.org/officeDocument/2006/relationships/slide" Target="slides/slide23.xml"/><Relationship Id="rId79" Type="http://schemas.openxmlformats.org/officeDocument/2006/relationships/font" Target="fonts/OpenSans-bold.fntdata"/><Relationship Id="rId34" Type="http://schemas.openxmlformats.org/officeDocument/2006/relationships/slide" Target="slides/slide22.xml"/><Relationship Id="rId78" Type="http://schemas.openxmlformats.org/officeDocument/2006/relationships/font" Target="fonts/OpenSans-regular.fntdata"/><Relationship Id="rId71" Type="http://schemas.openxmlformats.org/officeDocument/2006/relationships/font" Target="fonts/HelveticaNeueLight-boldItalic.fntdata"/><Relationship Id="rId70" Type="http://schemas.openxmlformats.org/officeDocument/2006/relationships/font" Target="fonts/HelveticaNeueLight-italic.fntdata"/><Relationship Id="rId37" Type="http://schemas.openxmlformats.org/officeDocument/2006/relationships/slide" Target="slides/slide25.xml"/><Relationship Id="rId36" Type="http://schemas.openxmlformats.org/officeDocument/2006/relationships/slide" Target="slides/slide24.xml"/><Relationship Id="rId39" Type="http://schemas.openxmlformats.org/officeDocument/2006/relationships/slide" Target="slides/slide27.xml"/><Relationship Id="rId38" Type="http://schemas.openxmlformats.org/officeDocument/2006/relationships/slide" Target="slides/slide26.xml"/><Relationship Id="rId62" Type="http://schemas.openxmlformats.org/officeDocument/2006/relationships/slide" Target="slides/slide50.xml"/><Relationship Id="rId61" Type="http://schemas.openxmlformats.org/officeDocument/2006/relationships/slide" Target="slides/slide49.xml"/><Relationship Id="rId20" Type="http://schemas.openxmlformats.org/officeDocument/2006/relationships/slide" Target="slides/slide8.xml"/><Relationship Id="rId64" Type="http://schemas.openxmlformats.org/officeDocument/2006/relationships/slide" Target="slides/slide52.xml"/><Relationship Id="rId63" Type="http://schemas.openxmlformats.org/officeDocument/2006/relationships/slide" Target="slides/slide51.xml"/><Relationship Id="rId22" Type="http://schemas.openxmlformats.org/officeDocument/2006/relationships/slide" Target="slides/slide10.xml"/><Relationship Id="rId66" Type="http://schemas.openxmlformats.org/officeDocument/2006/relationships/font" Target="fonts/OpenSansExtraBold-bold.fntdata"/><Relationship Id="rId21" Type="http://schemas.openxmlformats.org/officeDocument/2006/relationships/slide" Target="slides/slide9.xml"/><Relationship Id="rId65" Type="http://schemas.openxmlformats.org/officeDocument/2006/relationships/slide" Target="slides/slide53.xml"/><Relationship Id="rId24" Type="http://schemas.openxmlformats.org/officeDocument/2006/relationships/slide" Target="slides/slide12.xml"/><Relationship Id="rId68" Type="http://schemas.openxmlformats.org/officeDocument/2006/relationships/font" Target="fonts/HelveticaNeueLight-regular.fntdata"/><Relationship Id="rId23" Type="http://schemas.openxmlformats.org/officeDocument/2006/relationships/slide" Target="slides/slide11.xml"/><Relationship Id="rId67" Type="http://schemas.openxmlformats.org/officeDocument/2006/relationships/font" Target="fonts/OpenSansExtraBold-boldItalic.fntdata"/><Relationship Id="rId60" Type="http://schemas.openxmlformats.org/officeDocument/2006/relationships/slide" Target="slides/slide48.xml"/><Relationship Id="rId26" Type="http://schemas.openxmlformats.org/officeDocument/2006/relationships/slide" Target="slides/slide14.xml"/><Relationship Id="rId25" Type="http://schemas.openxmlformats.org/officeDocument/2006/relationships/slide" Target="slides/slide13.xml"/><Relationship Id="rId69" Type="http://schemas.openxmlformats.org/officeDocument/2006/relationships/font" Target="fonts/HelveticaNeueLight-bold.fntdata"/><Relationship Id="rId28" Type="http://schemas.openxmlformats.org/officeDocument/2006/relationships/slide" Target="slides/slide16.xml"/><Relationship Id="rId27" Type="http://schemas.openxmlformats.org/officeDocument/2006/relationships/slide" Target="slides/slide15.xml"/><Relationship Id="rId29" Type="http://schemas.openxmlformats.org/officeDocument/2006/relationships/slide" Target="slides/slide17.xml"/><Relationship Id="rId51" Type="http://schemas.openxmlformats.org/officeDocument/2006/relationships/slide" Target="slides/slide39.xml"/><Relationship Id="rId50" Type="http://schemas.openxmlformats.org/officeDocument/2006/relationships/slide" Target="slides/slide38.xml"/><Relationship Id="rId53" Type="http://schemas.openxmlformats.org/officeDocument/2006/relationships/slide" Target="slides/slide41.xml"/><Relationship Id="rId52" Type="http://schemas.openxmlformats.org/officeDocument/2006/relationships/slide" Target="slides/slide40.xml"/><Relationship Id="rId11" Type="http://schemas.openxmlformats.org/officeDocument/2006/relationships/slideMaster" Target="slideMasters/slideMaster8.xml"/><Relationship Id="rId55" Type="http://schemas.openxmlformats.org/officeDocument/2006/relationships/slide" Target="slides/slide43.xml"/><Relationship Id="rId10" Type="http://schemas.openxmlformats.org/officeDocument/2006/relationships/slideMaster" Target="slideMasters/slideMaster7.xml"/><Relationship Id="rId54" Type="http://schemas.openxmlformats.org/officeDocument/2006/relationships/slide" Target="slides/slide42.xml"/><Relationship Id="rId13" Type="http://schemas.openxmlformats.org/officeDocument/2006/relationships/slide" Target="slides/slide1.xml"/><Relationship Id="rId57" Type="http://schemas.openxmlformats.org/officeDocument/2006/relationships/slide" Target="slides/slide45.xml"/><Relationship Id="rId12" Type="http://schemas.openxmlformats.org/officeDocument/2006/relationships/notesMaster" Target="notesMasters/notesMaster1.xml"/><Relationship Id="rId56" Type="http://schemas.openxmlformats.org/officeDocument/2006/relationships/slide" Target="slides/slide44.xml"/><Relationship Id="rId15" Type="http://schemas.openxmlformats.org/officeDocument/2006/relationships/slide" Target="slides/slide3.xml"/><Relationship Id="rId59" Type="http://schemas.openxmlformats.org/officeDocument/2006/relationships/slide" Target="slides/slide47.xml"/><Relationship Id="rId14" Type="http://schemas.openxmlformats.org/officeDocument/2006/relationships/slide" Target="slides/slide2.xml"/><Relationship Id="rId58" Type="http://schemas.openxmlformats.org/officeDocument/2006/relationships/slide" Target="slides/slide46.xml"/><Relationship Id="rId17" Type="http://schemas.openxmlformats.org/officeDocument/2006/relationships/slide" Target="slides/slide5.xml"/><Relationship Id="rId16" Type="http://schemas.openxmlformats.org/officeDocument/2006/relationships/slide" Target="slides/slide4.xml"/><Relationship Id="rId19" Type="http://schemas.openxmlformats.org/officeDocument/2006/relationships/slide" Target="slides/slide7.xml"/><Relationship Id="rId1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91425" lIns="91425" spcFirstLastPara="1" rIns="91425" wrap="square" tIns="91425">
            <a:noAutofit/>
          </a:bodyPr>
          <a:lstStyle>
            <a:lvl1pPr indent="0" lvl="0" mar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3" name="Shape 763"/>
        <p:cNvGrpSpPr/>
        <p:nvPr/>
      </p:nvGrpSpPr>
      <p:grpSpPr>
        <a:xfrm>
          <a:off x="0" y="0"/>
          <a:ext cx="0" cy="0"/>
          <a:chOff x="0" y="0"/>
          <a:chExt cx="0" cy="0"/>
        </a:xfrm>
      </p:grpSpPr>
      <p:sp>
        <p:nvSpPr>
          <p:cNvPr id="764" name="Google Shape;764;g5e8f056a67_0_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65" name="Google Shape;765;g5e8f056a67_0_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sv-SE" sz="1200" u="none" cap="none" strike="noStrike">
                <a:latin typeface="Calibri"/>
                <a:ea typeface="Calibri"/>
                <a:cs typeface="Calibri"/>
                <a:sym typeface="Calibri"/>
              </a:rPr>
              <a:t>Världen vi l</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6" name="Shape 856"/>
        <p:cNvGrpSpPr/>
        <p:nvPr/>
      </p:nvGrpSpPr>
      <p:grpSpPr>
        <a:xfrm>
          <a:off x="0" y="0"/>
          <a:ext cx="0" cy="0"/>
          <a:chOff x="0" y="0"/>
          <a:chExt cx="0" cy="0"/>
        </a:xfrm>
      </p:grpSpPr>
      <p:sp>
        <p:nvSpPr>
          <p:cNvPr id="857" name="Google Shape;857;g605560b768_0_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8" name="Google Shape;858;g605560b76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9" name="Google Shape;859;g605560b768_0_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63" name="Shape 863"/>
        <p:cNvGrpSpPr/>
        <p:nvPr/>
      </p:nvGrpSpPr>
      <p:grpSpPr>
        <a:xfrm>
          <a:off x="0" y="0"/>
          <a:ext cx="0" cy="0"/>
          <a:chOff x="0" y="0"/>
          <a:chExt cx="0" cy="0"/>
        </a:xfrm>
      </p:grpSpPr>
      <p:sp>
        <p:nvSpPr>
          <p:cNvPr id="864" name="Google Shape;864;g5e8f056a67_0_28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5" name="Google Shape;865;g5e8f056a67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6" name="Google Shape;866;g5e8f056a67_0_28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0" name="Shape 870"/>
        <p:cNvGrpSpPr/>
        <p:nvPr/>
      </p:nvGrpSpPr>
      <p:grpSpPr>
        <a:xfrm>
          <a:off x="0" y="0"/>
          <a:ext cx="0" cy="0"/>
          <a:chOff x="0" y="0"/>
          <a:chExt cx="0" cy="0"/>
        </a:xfrm>
      </p:grpSpPr>
      <p:sp>
        <p:nvSpPr>
          <p:cNvPr id="871" name="Google Shape;871;g5e8f056a67_0_39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2" name="Google Shape;872;g5e8f056a67_0_3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73" name="Google Shape;873;g5e8f056a67_0_39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77" name="Shape 877"/>
        <p:cNvGrpSpPr/>
        <p:nvPr/>
      </p:nvGrpSpPr>
      <p:grpSpPr>
        <a:xfrm>
          <a:off x="0" y="0"/>
          <a:ext cx="0" cy="0"/>
          <a:chOff x="0" y="0"/>
          <a:chExt cx="0" cy="0"/>
        </a:xfrm>
      </p:grpSpPr>
      <p:sp>
        <p:nvSpPr>
          <p:cNvPr id="878" name="Google Shape;878;g5e8f056a67_0_2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9" name="Google Shape;879;g5e8f056a67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0" name="Google Shape;880;g5e8f056a67_0_29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85" name="Shape 885"/>
        <p:cNvGrpSpPr/>
        <p:nvPr/>
      </p:nvGrpSpPr>
      <p:grpSpPr>
        <a:xfrm>
          <a:off x="0" y="0"/>
          <a:ext cx="0" cy="0"/>
          <a:chOff x="0" y="0"/>
          <a:chExt cx="0" cy="0"/>
        </a:xfrm>
      </p:grpSpPr>
      <p:sp>
        <p:nvSpPr>
          <p:cNvPr id="886" name="Google Shape;886;g5e8f056a67_0_29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7" name="Google Shape;887;g5e8f056a67_0_2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8" name="Google Shape;888;g5e8f056a67_0_29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91" name="Shape 891"/>
        <p:cNvGrpSpPr/>
        <p:nvPr/>
      </p:nvGrpSpPr>
      <p:grpSpPr>
        <a:xfrm>
          <a:off x="0" y="0"/>
          <a:ext cx="0" cy="0"/>
          <a:chOff x="0" y="0"/>
          <a:chExt cx="0" cy="0"/>
        </a:xfrm>
      </p:grpSpPr>
      <p:sp>
        <p:nvSpPr>
          <p:cNvPr id="892" name="Google Shape;892;g5e8f056a67_0_30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3" name="Google Shape;893;g5e8f056a67_0_3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4" name="Google Shape;894;g5e8f056a67_0_30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0" name="Shape 900"/>
        <p:cNvGrpSpPr/>
        <p:nvPr/>
      </p:nvGrpSpPr>
      <p:grpSpPr>
        <a:xfrm>
          <a:off x="0" y="0"/>
          <a:ext cx="0" cy="0"/>
          <a:chOff x="0" y="0"/>
          <a:chExt cx="0" cy="0"/>
        </a:xfrm>
      </p:grpSpPr>
      <p:sp>
        <p:nvSpPr>
          <p:cNvPr id="901" name="Google Shape;901;g5e8f056a67_0_40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2" name="Google Shape;902;g5e8f056a67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03" name="Google Shape;903;g5e8f056a67_0_40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8" name="Shape 908"/>
        <p:cNvGrpSpPr/>
        <p:nvPr/>
      </p:nvGrpSpPr>
      <p:grpSpPr>
        <a:xfrm>
          <a:off x="0" y="0"/>
          <a:ext cx="0" cy="0"/>
          <a:chOff x="0" y="0"/>
          <a:chExt cx="0" cy="0"/>
        </a:xfrm>
      </p:grpSpPr>
      <p:sp>
        <p:nvSpPr>
          <p:cNvPr id="909" name="Google Shape;909;g5e8f056a67_0_4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0" name="Google Shape;910;g5e8f056a67_0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1" name="Google Shape;911;g5e8f056a67_0_41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5" name="Shape 915"/>
        <p:cNvGrpSpPr/>
        <p:nvPr/>
      </p:nvGrpSpPr>
      <p:grpSpPr>
        <a:xfrm>
          <a:off x="0" y="0"/>
          <a:ext cx="0" cy="0"/>
          <a:chOff x="0" y="0"/>
          <a:chExt cx="0" cy="0"/>
        </a:xfrm>
      </p:grpSpPr>
      <p:sp>
        <p:nvSpPr>
          <p:cNvPr id="916" name="Google Shape;916;g5e8f056a67_0_4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7" name="Google Shape;917;g5e8f056a67_0_4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18" name="Google Shape;918;g5e8f056a67_0_41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7" name="Shape 927"/>
        <p:cNvGrpSpPr/>
        <p:nvPr/>
      </p:nvGrpSpPr>
      <p:grpSpPr>
        <a:xfrm>
          <a:off x="0" y="0"/>
          <a:ext cx="0" cy="0"/>
          <a:chOff x="0" y="0"/>
          <a:chExt cx="0" cy="0"/>
        </a:xfrm>
      </p:grpSpPr>
      <p:sp>
        <p:nvSpPr>
          <p:cNvPr id="928" name="Google Shape;928;g5e8f056a67_0_4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9" name="Google Shape;929;g5e8f056a67_0_4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0" name="Google Shape;930;g5e8f056a67_0_436: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9" name="Shape 769"/>
        <p:cNvGrpSpPr/>
        <p:nvPr/>
      </p:nvGrpSpPr>
      <p:grpSpPr>
        <a:xfrm>
          <a:off x="0" y="0"/>
          <a:ext cx="0" cy="0"/>
          <a:chOff x="0" y="0"/>
          <a:chExt cx="0" cy="0"/>
        </a:xfrm>
      </p:grpSpPr>
      <p:sp>
        <p:nvSpPr>
          <p:cNvPr id="770" name="Google Shape;770;g5e8f056a67_0_1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1" name="Google Shape;771;g5e8f056a67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2" name="Google Shape;772;g5e8f056a67_0_15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35" name="Shape 935"/>
        <p:cNvGrpSpPr/>
        <p:nvPr/>
      </p:nvGrpSpPr>
      <p:grpSpPr>
        <a:xfrm>
          <a:off x="0" y="0"/>
          <a:ext cx="0" cy="0"/>
          <a:chOff x="0" y="0"/>
          <a:chExt cx="0" cy="0"/>
        </a:xfrm>
      </p:grpSpPr>
      <p:sp>
        <p:nvSpPr>
          <p:cNvPr id="936" name="Google Shape;936;g5e8f056a67_0_4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7" name="Google Shape;937;g5e8f056a67_0_4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8" name="Google Shape;938;g5e8f056a67_0_43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4" name="Shape 944"/>
        <p:cNvGrpSpPr/>
        <p:nvPr/>
      </p:nvGrpSpPr>
      <p:grpSpPr>
        <a:xfrm>
          <a:off x="0" y="0"/>
          <a:ext cx="0" cy="0"/>
          <a:chOff x="0" y="0"/>
          <a:chExt cx="0" cy="0"/>
        </a:xfrm>
      </p:grpSpPr>
      <p:sp>
        <p:nvSpPr>
          <p:cNvPr id="945" name="Google Shape;945;g5e8f056a67_0_4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6" name="Google Shape;946;g5e8f056a67_0_4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47" name="Google Shape;947;g5e8f056a67_0_44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1" name="Shape 951"/>
        <p:cNvGrpSpPr/>
        <p:nvPr/>
      </p:nvGrpSpPr>
      <p:grpSpPr>
        <a:xfrm>
          <a:off x="0" y="0"/>
          <a:ext cx="0" cy="0"/>
          <a:chOff x="0" y="0"/>
          <a:chExt cx="0" cy="0"/>
        </a:xfrm>
      </p:grpSpPr>
      <p:sp>
        <p:nvSpPr>
          <p:cNvPr id="952" name="Google Shape;952;g5e8f056a67_0_45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3" name="Google Shape;953;g5e8f056a67_0_4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4" name="Google Shape;954;g5e8f056a67_0_45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8" name="Shape 958"/>
        <p:cNvGrpSpPr/>
        <p:nvPr/>
      </p:nvGrpSpPr>
      <p:grpSpPr>
        <a:xfrm>
          <a:off x="0" y="0"/>
          <a:ext cx="0" cy="0"/>
          <a:chOff x="0" y="0"/>
          <a:chExt cx="0" cy="0"/>
        </a:xfrm>
      </p:grpSpPr>
      <p:sp>
        <p:nvSpPr>
          <p:cNvPr id="959" name="Google Shape;959;g5e8f056a67_0_45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0" name="Google Shape;960;g5e8f056a67_0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1" name="Google Shape;961;g5e8f056a67_0_45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65" name="Shape 965"/>
        <p:cNvGrpSpPr/>
        <p:nvPr/>
      </p:nvGrpSpPr>
      <p:grpSpPr>
        <a:xfrm>
          <a:off x="0" y="0"/>
          <a:ext cx="0" cy="0"/>
          <a:chOff x="0" y="0"/>
          <a:chExt cx="0" cy="0"/>
        </a:xfrm>
      </p:grpSpPr>
      <p:sp>
        <p:nvSpPr>
          <p:cNvPr id="966" name="Google Shape;966;g5e8f056a67_0_47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7" name="Google Shape;967;g5e8f056a67_0_4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8" name="Google Shape;968;g5e8f056a67_0_472: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1" name="Shape 971"/>
        <p:cNvGrpSpPr/>
        <p:nvPr/>
      </p:nvGrpSpPr>
      <p:grpSpPr>
        <a:xfrm>
          <a:off x="0" y="0"/>
          <a:ext cx="0" cy="0"/>
          <a:chOff x="0" y="0"/>
          <a:chExt cx="0" cy="0"/>
        </a:xfrm>
      </p:grpSpPr>
      <p:sp>
        <p:nvSpPr>
          <p:cNvPr id="972" name="Google Shape;972;g5e8f056a67_0_47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3" name="Google Shape;973;g5e8f056a67_0_4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74" name="Google Shape;974;g5e8f056a67_0_47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8" name="Shape 978"/>
        <p:cNvGrpSpPr/>
        <p:nvPr/>
      </p:nvGrpSpPr>
      <p:grpSpPr>
        <a:xfrm>
          <a:off x="0" y="0"/>
          <a:ext cx="0" cy="0"/>
          <a:chOff x="0" y="0"/>
          <a:chExt cx="0" cy="0"/>
        </a:xfrm>
      </p:grpSpPr>
      <p:sp>
        <p:nvSpPr>
          <p:cNvPr id="979" name="Google Shape;979;g5e8f056a67_0_48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0" name="Google Shape;980;g5e8f056a67_0_4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1" name="Google Shape;981;g5e8f056a67_0_48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84" name="Shape 984"/>
        <p:cNvGrpSpPr/>
        <p:nvPr/>
      </p:nvGrpSpPr>
      <p:grpSpPr>
        <a:xfrm>
          <a:off x="0" y="0"/>
          <a:ext cx="0" cy="0"/>
          <a:chOff x="0" y="0"/>
          <a:chExt cx="0" cy="0"/>
        </a:xfrm>
      </p:grpSpPr>
      <p:sp>
        <p:nvSpPr>
          <p:cNvPr id="985" name="Google Shape;985;g5e8f056a67_0_48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6" name="Google Shape;986;g5e8f056a67_0_4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7" name="Google Shape;987;g5e8f056a67_0_488: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90" name="Shape 990"/>
        <p:cNvGrpSpPr/>
        <p:nvPr/>
      </p:nvGrpSpPr>
      <p:grpSpPr>
        <a:xfrm>
          <a:off x="0" y="0"/>
          <a:ext cx="0" cy="0"/>
          <a:chOff x="0" y="0"/>
          <a:chExt cx="0" cy="0"/>
        </a:xfrm>
      </p:grpSpPr>
      <p:sp>
        <p:nvSpPr>
          <p:cNvPr id="991" name="Google Shape;991;g5e8f056a67_0_49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992" name="Google Shape;992;g5e8f056a67_0_497: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14" name="Shape 1014"/>
        <p:cNvGrpSpPr/>
        <p:nvPr/>
      </p:nvGrpSpPr>
      <p:grpSpPr>
        <a:xfrm>
          <a:off x="0" y="0"/>
          <a:ext cx="0" cy="0"/>
          <a:chOff x="0" y="0"/>
          <a:chExt cx="0" cy="0"/>
        </a:xfrm>
      </p:grpSpPr>
      <p:sp>
        <p:nvSpPr>
          <p:cNvPr id="1015" name="Google Shape;1015;g605560b768_0_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6" name="Google Shape;1016;g605560b768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17" name="Google Shape;1017;g605560b768_0_45: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6" name="Shape 776"/>
        <p:cNvGrpSpPr/>
        <p:nvPr/>
      </p:nvGrpSpPr>
      <p:grpSpPr>
        <a:xfrm>
          <a:off x="0" y="0"/>
          <a:ext cx="0" cy="0"/>
          <a:chOff x="0" y="0"/>
          <a:chExt cx="0" cy="0"/>
        </a:xfrm>
      </p:grpSpPr>
      <p:sp>
        <p:nvSpPr>
          <p:cNvPr id="777" name="Google Shape;777;g5e8f056a67_0_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8" name="Google Shape;778;g5e8f056a67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79" name="Google Shape;779;g5e8f056a67_0_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2" name="Shape 1022"/>
        <p:cNvGrpSpPr/>
        <p:nvPr/>
      </p:nvGrpSpPr>
      <p:grpSpPr>
        <a:xfrm>
          <a:off x="0" y="0"/>
          <a:ext cx="0" cy="0"/>
          <a:chOff x="0" y="0"/>
          <a:chExt cx="0" cy="0"/>
        </a:xfrm>
      </p:grpSpPr>
      <p:sp>
        <p:nvSpPr>
          <p:cNvPr id="1023" name="Google Shape;1023;g606109e6b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4" name="Google Shape;1024;g606109e6ba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5" name="Google Shape;1025;g606109e6ba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29" name="Shape 1029"/>
        <p:cNvGrpSpPr/>
        <p:nvPr/>
      </p:nvGrpSpPr>
      <p:grpSpPr>
        <a:xfrm>
          <a:off x="0" y="0"/>
          <a:ext cx="0" cy="0"/>
          <a:chOff x="0" y="0"/>
          <a:chExt cx="0" cy="0"/>
        </a:xfrm>
      </p:grpSpPr>
      <p:sp>
        <p:nvSpPr>
          <p:cNvPr id="1030" name="Google Shape;1030;g45e47769ad_0_6: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1" name="Google Shape;1031;g45e47769ad_0_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3" name="Shape 1033"/>
        <p:cNvGrpSpPr/>
        <p:nvPr/>
      </p:nvGrpSpPr>
      <p:grpSpPr>
        <a:xfrm>
          <a:off x="0" y="0"/>
          <a:ext cx="0" cy="0"/>
          <a:chOff x="0" y="0"/>
          <a:chExt cx="0" cy="0"/>
        </a:xfrm>
      </p:grpSpPr>
      <p:sp>
        <p:nvSpPr>
          <p:cNvPr id="1034" name="Google Shape;1034;g45e47769ad_0_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5" name="Google Shape;1035;g45e47769ad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39" name="Shape 1039"/>
        <p:cNvGrpSpPr/>
        <p:nvPr/>
      </p:nvGrpSpPr>
      <p:grpSpPr>
        <a:xfrm>
          <a:off x="0" y="0"/>
          <a:ext cx="0" cy="0"/>
          <a:chOff x="0" y="0"/>
          <a:chExt cx="0" cy="0"/>
        </a:xfrm>
      </p:grpSpPr>
      <p:sp>
        <p:nvSpPr>
          <p:cNvPr id="1040" name="Google Shape;1040;g45e47769ad_0_1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1" name="Google Shape;1041;g45e47769ad_0_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5" name="Shape 1045"/>
        <p:cNvGrpSpPr/>
        <p:nvPr/>
      </p:nvGrpSpPr>
      <p:grpSpPr>
        <a:xfrm>
          <a:off x="0" y="0"/>
          <a:ext cx="0" cy="0"/>
          <a:chOff x="0" y="0"/>
          <a:chExt cx="0" cy="0"/>
        </a:xfrm>
      </p:grpSpPr>
      <p:sp>
        <p:nvSpPr>
          <p:cNvPr id="1046" name="Google Shape;1046;g45e47769ad_0_1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7" name="Google Shape;1047;g45e47769ad_0_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1" name="Shape 1051"/>
        <p:cNvGrpSpPr/>
        <p:nvPr/>
      </p:nvGrpSpPr>
      <p:grpSpPr>
        <a:xfrm>
          <a:off x="0" y="0"/>
          <a:ext cx="0" cy="0"/>
          <a:chOff x="0" y="0"/>
          <a:chExt cx="0" cy="0"/>
        </a:xfrm>
      </p:grpSpPr>
      <p:sp>
        <p:nvSpPr>
          <p:cNvPr id="1052" name="Google Shape;1052;g45e47769ad_0_2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3" name="Google Shape;1053;g45e47769ad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57" name="Shape 1057"/>
        <p:cNvGrpSpPr/>
        <p:nvPr/>
      </p:nvGrpSpPr>
      <p:grpSpPr>
        <a:xfrm>
          <a:off x="0" y="0"/>
          <a:ext cx="0" cy="0"/>
          <a:chOff x="0" y="0"/>
          <a:chExt cx="0" cy="0"/>
        </a:xfrm>
      </p:grpSpPr>
      <p:sp>
        <p:nvSpPr>
          <p:cNvPr id="1058" name="Google Shape;1058;g45e47769ad_0_2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9" name="Google Shape;1059;g45e47769ad_0_2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3" name="Shape 1063"/>
        <p:cNvGrpSpPr/>
        <p:nvPr/>
      </p:nvGrpSpPr>
      <p:grpSpPr>
        <a:xfrm>
          <a:off x="0" y="0"/>
          <a:ext cx="0" cy="0"/>
          <a:chOff x="0" y="0"/>
          <a:chExt cx="0" cy="0"/>
        </a:xfrm>
      </p:grpSpPr>
      <p:sp>
        <p:nvSpPr>
          <p:cNvPr id="1064" name="Google Shape;1064;g45e47769ad_0_3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5" name="Google Shape;1065;g45e47769ad_0_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69" name="Shape 1069"/>
        <p:cNvGrpSpPr/>
        <p:nvPr/>
      </p:nvGrpSpPr>
      <p:grpSpPr>
        <a:xfrm>
          <a:off x="0" y="0"/>
          <a:ext cx="0" cy="0"/>
          <a:chOff x="0" y="0"/>
          <a:chExt cx="0" cy="0"/>
        </a:xfrm>
      </p:grpSpPr>
      <p:sp>
        <p:nvSpPr>
          <p:cNvPr id="1070" name="Google Shape;1070;g45e47769ad_0_3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1" name="Google Shape;1071;g45e47769ad_0_3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5" name="Shape 1075"/>
        <p:cNvGrpSpPr/>
        <p:nvPr/>
      </p:nvGrpSpPr>
      <p:grpSpPr>
        <a:xfrm>
          <a:off x="0" y="0"/>
          <a:ext cx="0" cy="0"/>
          <a:chOff x="0" y="0"/>
          <a:chExt cx="0" cy="0"/>
        </a:xfrm>
      </p:grpSpPr>
      <p:sp>
        <p:nvSpPr>
          <p:cNvPr id="1076" name="Google Shape;1076;g45e47769ad_0_8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7" name="Google Shape;1077;g45e47769ad_0_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4" name="Shape 784"/>
        <p:cNvGrpSpPr/>
        <p:nvPr/>
      </p:nvGrpSpPr>
      <p:grpSpPr>
        <a:xfrm>
          <a:off x="0" y="0"/>
          <a:ext cx="0" cy="0"/>
          <a:chOff x="0" y="0"/>
          <a:chExt cx="0" cy="0"/>
        </a:xfrm>
      </p:grpSpPr>
      <p:sp>
        <p:nvSpPr>
          <p:cNvPr id="785" name="Google Shape;785;g5e8f056a67_0_19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6" name="Google Shape;786;g5e8f056a67_0_1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87" name="Google Shape;787;g5e8f056a67_0_19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1" name="Shape 1081"/>
        <p:cNvGrpSpPr/>
        <p:nvPr/>
      </p:nvGrpSpPr>
      <p:grpSpPr>
        <a:xfrm>
          <a:off x="0" y="0"/>
          <a:ext cx="0" cy="0"/>
          <a:chOff x="0" y="0"/>
          <a:chExt cx="0" cy="0"/>
        </a:xfrm>
      </p:grpSpPr>
      <p:sp>
        <p:nvSpPr>
          <p:cNvPr id="1082" name="Google Shape;1082;g45e47769ad_0_88: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3" name="Google Shape;1083;g45e47769ad_0_8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88" name="Shape 1088"/>
        <p:cNvGrpSpPr/>
        <p:nvPr/>
      </p:nvGrpSpPr>
      <p:grpSpPr>
        <a:xfrm>
          <a:off x="0" y="0"/>
          <a:ext cx="0" cy="0"/>
          <a:chOff x="0" y="0"/>
          <a:chExt cx="0" cy="0"/>
        </a:xfrm>
      </p:grpSpPr>
      <p:sp>
        <p:nvSpPr>
          <p:cNvPr id="1089" name="Google Shape;1089;g45e47769ad_0_94: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0" name="Google Shape;1090;g45e47769ad_0_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96" name="Shape 1096"/>
        <p:cNvGrpSpPr/>
        <p:nvPr/>
      </p:nvGrpSpPr>
      <p:grpSpPr>
        <a:xfrm>
          <a:off x="0" y="0"/>
          <a:ext cx="0" cy="0"/>
          <a:chOff x="0" y="0"/>
          <a:chExt cx="0" cy="0"/>
        </a:xfrm>
      </p:grpSpPr>
      <p:sp>
        <p:nvSpPr>
          <p:cNvPr id="1097" name="Google Shape;1097;g45e47769ad_0_101: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8" name="Google Shape;1098;g45e47769ad_0_1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3" name="Shape 1103"/>
        <p:cNvGrpSpPr/>
        <p:nvPr/>
      </p:nvGrpSpPr>
      <p:grpSpPr>
        <a:xfrm>
          <a:off x="0" y="0"/>
          <a:ext cx="0" cy="0"/>
          <a:chOff x="0" y="0"/>
          <a:chExt cx="0" cy="0"/>
        </a:xfrm>
      </p:grpSpPr>
      <p:sp>
        <p:nvSpPr>
          <p:cNvPr id="1104" name="Google Shape;1104;g45e47769ad_0_107: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5" name="Google Shape;1105;g45e47769ad_0_1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0" name="Shape 1110"/>
        <p:cNvGrpSpPr/>
        <p:nvPr/>
      </p:nvGrpSpPr>
      <p:grpSpPr>
        <a:xfrm>
          <a:off x="0" y="0"/>
          <a:ext cx="0" cy="0"/>
          <a:chOff x="0" y="0"/>
          <a:chExt cx="0" cy="0"/>
        </a:xfrm>
      </p:grpSpPr>
      <p:sp>
        <p:nvSpPr>
          <p:cNvPr id="1111" name="Google Shape;1111;g45e47769ad_0_113: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2" name="Google Shape;1112;g45e47769ad_0_1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17" name="Shape 1117"/>
        <p:cNvGrpSpPr/>
        <p:nvPr/>
      </p:nvGrpSpPr>
      <p:grpSpPr>
        <a:xfrm>
          <a:off x="0" y="0"/>
          <a:ext cx="0" cy="0"/>
          <a:chOff x="0" y="0"/>
          <a:chExt cx="0" cy="0"/>
        </a:xfrm>
      </p:grpSpPr>
      <p:sp>
        <p:nvSpPr>
          <p:cNvPr id="1118" name="Google Shape;1118;g45e47769ad_0_119:notes"/>
          <p:cNvSpPr txBox="1"/>
          <p:nvPr>
            <p:ph idx="1" type="body"/>
          </p:nvPr>
        </p:nvSpPr>
        <p:spPr>
          <a:xfrm>
            <a:off x="685800" y="4343400"/>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19" name="Google Shape;1119;g45e47769ad_0_11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4" name="Shape 1124"/>
        <p:cNvGrpSpPr/>
        <p:nvPr/>
      </p:nvGrpSpPr>
      <p:grpSpPr>
        <a:xfrm>
          <a:off x="0" y="0"/>
          <a:ext cx="0" cy="0"/>
          <a:chOff x="0" y="0"/>
          <a:chExt cx="0" cy="0"/>
        </a:xfrm>
      </p:grpSpPr>
      <p:sp>
        <p:nvSpPr>
          <p:cNvPr id="1125" name="Google Shape;1125;g45e47769ad_0_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6" name="Google Shape;1126;g45e47769ad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27" name="Google Shape;1127;g45e47769ad_0_7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9" name="Shape 1129"/>
        <p:cNvGrpSpPr/>
        <p:nvPr/>
      </p:nvGrpSpPr>
      <p:grpSpPr>
        <a:xfrm>
          <a:off x="0" y="0"/>
          <a:ext cx="0" cy="0"/>
          <a:chOff x="0" y="0"/>
          <a:chExt cx="0" cy="0"/>
        </a:xfrm>
      </p:grpSpPr>
      <p:sp>
        <p:nvSpPr>
          <p:cNvPr id="1130" name="Google Shape;1130;g440aaf1548_0_147: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1" name="Google Shape;1131;g440aaf1548_0_147: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6" name="Shape 1136"/>
        <p:cNvGrpSpPr/>
        <p:nvPr/>
      </p:nvGrpSpPr>
      <p:grpSpPr>
        <a:xfrm>
          <a:off x="0" y="0"/>
          <a:ext cx="0" cy="0"/>
          <a:chOff x="0" y="0"/>
          <a:chExt cx="0" cy="0"/>
        </a:xfrm>
      </p:grpSpPr>
      <p:sp>
        <p:nvSpPr>
          <p:cNvPr id="1137" name="Google Shape;1137;g440aaf1548_0_153: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8" name="Google Shape;1138;g440aaf1548_0_153: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44" name="Shape 1144"/>
        <p:cNvGrpSpPr/>
        <p:nvPr/>
      </p:nvGrpSpPr>
      <p:grpSpPr>
        <a:xfrm>
          <a:off x="0" y="0"/>
          <a:ext cx="0" cy="0"/>
          <a:chOff x="0" y="0"/>
          <a:chExt cx="0" cy="0"/>
        </a:xfrm>
      </p:grpSpPr>
      <p:sp>
        <p:nvSpPr>
          <p:cNvPr id="1145" name="Google Shape;1145;g440aaf1548_0_16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6" name="Google Shape;1146;g440aaf1548_0_16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91" name="Shape 791"/>
        <p:cNvGrpSpPr/>
        <p:nvPr/>
      </p:nvGrpSpPr>
      <p:grpSpPr>
        <a:xfrm>
          <a:off x="0" y="0"/>
          <a:ext cx="0" cy="0"/>
          <a:chOff x="0" y="0"/>
          <a:chExt cx="0" cy="0"/>
        </a:xfrm>
      </p:grpSpPr>
      <p:sp>
        <p:nvSpPr>
          <p:cNvPr id="792" name="Google Shape;792;g5e8f056a67_0_4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793" name="Google Shape;793;g5e8f056a67_0_46:notes"/>
          <p:cNvSpPr txBox="1"/>
          <p:nvPr>
            <p:ph idx="1" type="body"/>
          </p:nvPr>
        </p:nvSpPr>
        <p:spPr>
          <a:xfrm>
            <a:off x="914400" y="4343400"/>
            <a:ext cx="50292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0" name="Shape 1150"/>
        <p:cNvGrpSpPr/>
        <p:nvPr/>
      </p:nvGrpSpPr>
      <p:grpSpPr>
        <a:xfrm>
          <a:off x="0" y="0"/>
          <a:ext cx="0" cy="0"/>
          <a:chOff x="0" y="0"/>
          <a:chExt cx="0" cy="0"/>
        </a:xfrm>
      </p:grpSpPr>
      <p:sp>
        <p:nvSpPr>
          <p:cNvPr id="1151" name="Google Shape;1151;g440aaf1548_0_165: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2" name="Google Shape;1152;g440aaf1548_0_165: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6" name="Shape 1156"/>
        <p:cNvGrpSpPr/>
        <p:nvPr/>
      </p:nvGrpSpPr>
      <p:grpSpPr>
        <a:xfrm>
          <a:off x="0" y="0"/>
          <a:ext cx="0" cy="0"/>
          <a:chOff x="0" y="0"/>
          <a:chExt cx="0" cy="0"/>
        </a:xfrm>
      </p:grpSpPr>
      <p:sp>
        <p:nvSpPr>
          <p:cNvPr id="1157" name="Google Shape;1157;g440aaf1548_0_170: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8" name="Google Shape;1158;g440aaf1548_0_170: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2" name="Shape 1162"/>
        <p:cNvGrpSpPr/>
        <p:nvPr/>
      </p:nvGrpSpPr>
      <p:grpSpPr>
        <a:xfrm>
          <a:off x="0" y="0"/>
          <a:ext cx="0" cy="0"/>
          <a:chOff x="0" y="0"/>
          <a:chExt cx="0" cy="0"/>
        </a:xfrm>
      </p:grpSpPr>
      <p:sp>
        <p:nvSpPr>
          <p:cNvPr id="1163" name="Google Shape;1163;g440aaf1548_0_175:notes"/>
          <p:cNvSpPr txBox="1"/>
          <p:nvPr>
            <p:ph idx="1" type="body"/>
          </p:nvPr>
        </p:nvSpPr>
        <p:spPr>
          <a:xfrm>
            <a:off x="685802" y="4343406"/>
            <a:ext cx="5486400" cy="411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4" name="Google Shape;1164;g440aaf1548_0_175:notes"/>
          <p:cNvSpPr/>
          <p:nvPr>
            <p:ph idx="2" type="sldImg"/>
          </p:nvPr>
        </p:nvSpPr>
        <p:spPr>
          <a:xfrm>
            <a:off x="80540" y="685617"/>
            <a:ext cx="6696900" cy="3429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69" name="Shape 1169"/>
        <p:cNvGrpSpPr/>
        <p:nvPr/>
      </p:nvGrpSpPr>
      <p:grpSpPr>
        <a:xfrm>
          <a:off x="0" y="0"/>
          <a:ext cx="0" cy="0"/>
          <a:chOff x="0" y="0"/>
          <a:chExt cx="0" cy="0"/>
        </a:xfrm>
      </p:grpSpPr>
      <p:sp>
        <p:nvSpPr>
          <p:cNvPr id="1170" name="Google Shape;1170;g440aaf1548_0_11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1" name="Google Shape;1171;g440aaf1548_0_1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72" name="Google Shape;1172;g440aaf1548_0_1123: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15" name="Shape 815"/>
        <p:cNvGrpSpPr/>
        <p:nvPr/>
      </p:nvGrpSpPr>
      <p:grpSpPr>
        <a:xfrm>
          <a:off x="0" y="0"/>
          <a:ext cx="0" cy="0"/>
          <a:chOff x="0" y="0"/>
          <a:chExt cx="0" cy="0"/>
        </a:xfrm>
      </p:grpSpPr>
      <p:sp>
        <p:nvSpPr>
          <p:cNvPr id="816" name="Google Shape;816;g5e8f056a67_0_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7" name="Google Shape;817;g5e8f056a67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8" name="Google Shape;818;g5e8f056a67_0_69: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23" name="Shape 823"/>
        <p:cNvGrpSpPr/>
        <p:nvPr/>
      </p:nvGrpSpPr>
      <p:grpSpPr>
        <a:xfrm>
          <a:off x="0" y="0"/>
          <a:ext cx="0" cy="0"/>
          <a:chOff x="0" y="0"/>
          <a:chExt cx="0" cy="0"/>
        </a:xfrm>
      </p:grpSpPr>
      <p:sp>
        <p:nvSpPr>
          <p:cNvPr id="824" name="Google Shape;824;g5e8f056a67_0_16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5" name="Google Shape;825;g5e8f056a67_0_1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6" name="Google Shape;826;g5e8f056a67_0_16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2" name="Shape 842"/>
        <p:cNvGrpSpPr/>
        <p:nvPr/>
      </p:nvGrpSpPr>
      <p:grpSpPr>
        <a:xfrm>
          <a:off x="0" y="0"/>
          <a:ext cx="0" cy="0"/>
          <a:chOff x="0" y="0"/>
          <a:chExt cx="0" cy="0"/>
        </a:xfrm>
      </p:grpSpPr>
      <p:sp>
        <p:nvSpPr>
          <p:cNvPr id="843" name="Google Shape;843;g5e8f056a67_0_19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4" name="Google Shape;844;g5e8f056a67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5" name="Google Shape;845;g5e8f056a67_0_19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9" name="Shape 849"/>
        <p:cNvGrpSpPr/>
        <p:nvPr/>
      </p:nvGrpSpPr>
      <p:grpSpPr>
        <a:xfrm>
          <a:off x="0" y="0"/>
          <a:ext cx="0" cy="0"/>
          <a:chOff x="0" y="0"/>
          <a:chExt cx="0" cy="0"/>
        </a:xfrm>
      </p:grpSpPr>
      <p:sp>
        <p:nvSpPr>
          <p:cNvPr id="850" name="Google Shape;850;g5e8f056a67_0_18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1" name="Google Shape;851;g5e8f056a67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52" name="Google Shape;852;g5e8f056a67_0_18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sv-S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3.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8.jpg"/></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3.png"/></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7.png"/></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56.png"/></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6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0.jpg"/><Relationship Id="rId3" Type="http://schemas.openxmlformats.org/officeDocument/2006/relationships/image" Target="../media/image1.pn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3.png"/><Relationship Id="rId3" Type="http://schemas.openxmlformats.org/officeDocument/2006/relationships/image" Target="../media/image15.png"/></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14.png"/><Relationship Id="rId3" Type="http://schemas.openxmlformats.org/officeDocument/2006/relationships/image" Target="../media/image2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1.png"/></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6.png"/></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3" name="Shape 13"/>
        <p:cNvGrpSpPr/>
        <p:nvPr/>
      </p:nvGrpSpPr>
      <p:grpSpPr>
        <a:xfrm>
          <a:off x="0" y="0"/>
          <a:ext cx="0" cy="0"/>
          <a:chOff x="0" y="0"/>
          <a:chExt cx="0" cy="0"/>
        </a:xfrm>
      </p:grpSpPr>
      <p:sp>
        <p:nvSpPr>
          <p:cNvPr id="14" name="Google Shape;14;p2"/>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5" name="Google Shape;15;p2"/>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6" name="Google Shape;16;p2"/>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lodrät text" type="vertTx">
  <p:cSld name="VERTICAL_TEXT">
    <p:spTree>
      <p:nvGrpSpPr>
        <p:cNvPr id="70" name="Shape 70"/>
        <p:cNvGrpSpPr/>
        <p:nvPr/>
      </p:nvGrpSpPr>
      <p:grpSpPr>
        <a:xfrm>
          <a:off x="0" y="0"/>
          <a:ext cx="0" cy="0"/>
          <a:chOff x="0" y="0"/>
          <a:chExt cx="0" cy="0"/>
        </a:xfrm>
      </p:grpSpPr>
      <p:sp>
        <p:nvSpPr>
          <p:cNvPr id="71" name="Google Shape;71;p11"/>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2" name="Google Shape;72;p11"/>
          <p:cNvSpPr txBox="1"/>
          <p:nvPr>
            <p:ph idx="1" type="body"/>
          </p:nvPr>
        </p:nvSpPr>
        <p:spPr>
          <a:xfrm rot="5400000">
            <a:off x="2874764" y="-1217413"/>
            <a:ext cx="3394472" cy="82296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3" name="Google Shape;73;p11"/>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 name="Google Shape;74;p11"/>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5" name="Google Shape;75;p11"/>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620" name="Shape 620"/>
        <p:cNvGrpSpPr/>
        <p:nvPr/>
      </p:nvGrpSpPr>
      <p:grpSpPr>
        <a:xfrm>
          <a:off x="0" y="0"/>
          <a:ext cx="0" cy="0"/>
          <a:chOff x="0" y="0"/>
          <a:chExt cx="0" cy="0"/>
        </a:xfrm>
      </p:grpSpPr>
      <p:sp>
        <p:nvSpPr>
          <p:cNvPr id="621" name="Google Shape;621;p10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22" name="Google Shape;622;p107"/>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23" name="Google Shape;623;p107"/>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24" name="Google Shape;624;p107"/>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25" name="Google Shape;625;p107"/>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ext med bildtext" type="objTx">
  <p:cSld name="OBJECT_WITH_CAPTION_TEXT">
    <p:spTree>
      <p:nvGrpSpPr>
        <p:cNvPr id="626" name="Shape 626"/>
        <p:cNvGrpSpPr/>
        <p:nvPr/>
      </p:nvGrpSpPr>
      <p:grpSpPr>
        <a:xfrm>
          <a:off x="0" y="0"/>
          <a:ext cx="0" cy="0"/>
          <a:chOff x="0" y="0"/>
          <a:chExt cx="0" cy="0"/>
        </a:xfrm>
      </p:grpSpPr>
      <p:sp>
        <p:nvSpPr>
          <p:cNvPr id="627" name="Google Shape;627;p108"/>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28" name="Google Shape;628;p108"/>
          <p:cNvSpPr txBox="1"/>
          <p:nvPr>
            <p:ph idx="1" type="body"/>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indent="-381000" lvl="0" marL="457200" rtl="0" algn="l">
              <a:lnSpc>
                <a:spcPct val="90000"/>
              </a:lnSpc>
              <a:spcBef>
                <a:spcPts val="800"/>
              </a:spcBef>
              <a:spcAft>
                <a:spcPts val="0"/>
              </a:spcAft>
              <a:buClr>
                <a:schemeClr val="dk1"/>
              </a:buClr>
              <a:buSzPts val="2400"/>
              <a:buChar char="•"/>
              <a:defRPr sz="2400"/>
            </a:lvl1pPr>
            <a:lvl2pPr indent="-361950" lvl="1" marL="914400" rtl="0" algn="l">
              <a:lnSpc>
                <a:spcPct val="90000"/>
              </a:lnSpc>
              <a:spcBef>
                <a:spcPts val="400"/>
              </a:spcBef>
              <a:spcAft>
                <a:spcPts val="0"/>
              </a:spcAft>
              <a:buClr>
                <a:schemeClr val="dk1"/>
              </a:buClr>
              <a:buSzPts val="2100"/>
              <a:buChar char="•"/>
              <a:defRPr sz="2100"/>
            </a:lvl2pPr>
            <a:lvl3pPr indent="-342900" lvl="2" marL="1371600" rtl="0" algn="l">
              <a:lnSpc>
                <a:spcPct val="90000"/>
              </a:lnSpc>
              <a:spcBef>
                <a:spcPts val="400"/>
              </a:spcBef>
              <a:spcAft>
                <a:spcPts val="0"/>
              </a:spcAft>
              <a:buClr>
                <a:schemeClr val="dk1"/>
              </a:buClr>
              <a:buSzPts val="1800"/>
              <a:buChar char="•"/>
              <a:defRPr sz="1800"/>
            </a:lvl3pPr>
            <a:lvl4pPr indent="-323850" lvl="3" marL="1828800" rtl="0" algn="l">
              <a:lnSpc>
                <a:spcPct val="90000"/>
              </a:lnSpc>
              <a:spcBef>
                <a:spcPts val="400"/>
              </a:spcBef>
              <a:spcAft>
                <a:spcPts val="0"/>
              </a:spcAft>
              <a:buClr>
                <a:schemeClr val="dk1"/>
              </a:buClr>
              <a:buSzPts val="1500"/>
              <a:buChar char="•"/>
              <a:defRPr sz="1500"/>
            </a:lvl4pPr>
            <a:lvl5pPr indent="-323850" lvl="4" marL="2286000" rtl="0" algn="l">
              <a:lnSpc>
                <a:spcPct val="90000"/>
              </a:lnSpc>
              <a:spcBef>
                <a:spcPts val="400"/>
              </a:spcBef>
              <a:spcAft>
                <a:spcPts val="0"/>
              </a:spcAft>
              <a:buClr>
                <a:schemeClr val="dk1"/>
              </a:buClr>
              <a:buSzPts val="1500"/>
              <a:buChar char="•"/>
              <a:defRPr sz="1500"/>
            </a:lvl5pPr>
            <a:lvl6pPr indent="-323850" lvl="5" marL="2743200" rtl="0" algn="l">
              <a:lnSpc>
                <a:spcPct val="90000"/>
              </a:lnSpc>
              <a:spcBef>
                <a:spcPts val="400"/>
              </a:spcBef>
              <a:spcAft>
                <a:spcPts val="0"/>
              </a:spcAft>
              <a:buClr>
                <a:schemeClr val="dk1"/>
              </a:buClr>
              <a:buSzPts val="1500"/>
              <a:buChar char="•"/>
              <a:defRPr sz="1500"/>
            </a:lvl6pPr>
            <a:lvl7pPr indent="-323850" lvl="6" marL="3200400" rtl="0" algn="l">
              <a:lnSpc>
                <a:spcPct val="90000"/>
              </a:lnSpc>
              <a:spcBef>
                <a:spcPts val="400"/>
              </a:spcBef>
              <a:spcAft>
                <a:spcPts val="0"/>
              </a:spcAft>
              <a:buClr>
                <a:schemeClr val="dk1"/>
              </a:buClr>
              <a:buSzPts val="1500"/>
              <a:buChar char="•"/>
              <a:defRPr sz="1500"/>
            </a:lvl7pPr>
            <a:lvl8pPr indent="-323850" lvl="7" marL="3657600" rtl="0" algn="l">
              <a:lnSpc>
                <a:spcPct val="90000"/>
              </a:lnSpc>
              <a:spcBef>
                <a:spcPts val="400"/>
              </a:spcBef>
              <a:spcAft>
                <a:spcPts val="0"/>
              </a:spcAft>
              <a:buClr>
                <a:schemeClr val="dk1"/>
              </a:buClr>
              <a:buSzPts val="1500"/>
              <a:buChar char="•"/>
              <a:defRPr sz="1500"/>
            </a:lvl8pPr>
            <a:lvl9pPr indent="-323850" lvl="8" marL="4114800" rtl="0" algn="l">
              <a:lnSpc>
                <a:spcPct val="90000"/>
              </a:lnSpc>
              <a:spcBef>
                <a:spcPts val="400"/>
              </a:spcBef>
              <a:spcAft>
                <a:spcPts val="0"/>
              </a:spcAft>
              <a:buClr>
                <a:schemeClr val="dk1"/>
              </a:buClr>
              <a:buSzPts val="1500"/>
              <a:buChar char="•"/>
              <a:defRPr sz="1500"/>
            </a:lvl9pPr>
          </a:lstStyle>
          <a:p/>
        </p:txBody>
      </p:sp>
      <p:sp>
        <p:nvSpPr>
          <p:cNvPr id="629" name="Google Shape;629;p108"/>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630" name="Google Shape;630;p108"/>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31" name="Google Shape;631;p108"/>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32" name="Google Shape;632;p108"/>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vsnittsrubrik" type="secHead">
  <p:cSld name="SECTION_HEADER">
    <p:spTree>
      <p:nvGrpSpPr>
        <p:cNvPr id="633" name="Shape 633"/>
        <p:cNvGrpSpPr/>
        <p:nvPr/>
      </p:nvGrpSpPr>
      <p:grpSpPr>
        <a:xfrm>
          <a:off x="0" y="0"/>
          <a:ext cx="0" cy="0"/>
          <a:chOff x="0" y="0"/>
          <a:chExt cx="0" cy="0"/>
        </a:xfrm>
      </p:grpSpPr>
      <p:sp>
        <p:nvSpPr>
          <p:cNvPr id="634" name="Google Shape;634;p109"/>
          <p:cNvSpPr txBox="1"/>
          <p:nvPr>
            <p:ph type="title"/>
          </p:nvPr>
        </p:nvSpPr>
        <p:spPr>
          <a:xfrm>
            <a:off x="623888" y="1282304"/>
            <a:ext cx="7886700" cy="21396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35" name="Google Shape;635;p109"/>
          <p:cNvSpPr txBox="1"/>
          <p:nvPr>
            <p:ph idx="1" type="body"/>
          </p:nvPr>
        </p:nvSpPr>
        <p:spPr>
          <a:xfrm>
            <a:off x="623888" y="3442097"/>
            <a:ext cx="7886700" cy="11253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rgbClr val="888888"/>
              </a:buClr>
              <a:buSzPts val="1800"/>
              <a:buNone/>
              <a:defRPr sz="1800">
                <a:solidFill>
                  <a:srgbClr val="888888"/>
                </a:solidFill>
              </a:defRPr>
            </a:lvl1pPr>
            <a:lvl2pPr indent="-228600" lvl="1" marL="914400" rtl="0" algn="l">
              <a:lnSpc>
                <a:spcPct val="90000"/>
              </a:lnSpc>
              <a:spcBef>
                <a:spcPts val="400"/>
              </a:spcBef>
              <a:spcAft>
                <a:spcPts val="0"/>
              </a:spcAft>
              <a:buClr>
                <a:srgbClr val="888888"/>
              </a:buClr>
              <a:buSzPts val="1500"/>
              <a:buNone/>
              <a:defRPr sz="1500">
                <a:solidFill>
                  <a:srgbClr val="888888"/>
                </a:solidFill>
              </a:defRPr>
            </a:lvl2pPr>
            <a:lvl3pPr indent="-228600" lvl="2" marL="1371600" rtl="0" algn="l">
              <a:lnSpc>
                <a:spcPct val="90000"/>
              </a:lnSpc>
              <a:spcBef>
                <a:spcPts val="400"/>
              </a:spcBef>
              <a:spcAft>
                <a:spcPts val="0"/>
              </a:spcAft>
              <a:buClr>
                <a:srgbClr val="888888"/>
              </a:buClr>
              <a:buSzPts val="1400"/>
              <a:buNone/>
              <a:defRPr sz="1400">
                <a:solidFill>
                  <a:srgbClr val="888888"/>
                </a:solidFill>
              </a:defRPr>
            </a:lvl3pPr>
            <a:lvl4pPr indent="-228600" lvl="3" marL="1828800" rtl="0" algn="l">
              <a:lnSpc>
                <a:spcPct val="90000"/>
              </a:lnSpc>
              <a:spcBef>
                <a:spcPts val="400"/>
              </a:spcBef>
              <a:spcAft>
                <a:spcPts val="0"/>
              </a:spcAft>
              <a:buClr>
                <a:srgbClr val="888888"/>
              </a:buClr>
              <a:buSzPts val="1200"/>
              <a:buNone/>
              <a:defRPr sz="1200">
                <a:solidFill>
                  <a:srgbClr val="888888"/>
                </a:solidFill>
              </a:defRPr>
            </a:lvl4pPr>
            <a:lvl5pPr indent="-228600" lvl="4" marL="2286000" rtl="0" algn="l">
              <a:lnSpc>
                <a:spcPct val="90000"/>
              </a:lnSpc>
              <a:spcBef>
                <a:spcPts val="400"/>
              </a:spcBef>
              <a:spcAft>
                <a:spcPts val="0"/>
              </a:spcAft>
              <a:buClr>
                <a:srgbClr val="888888"/>
              </a:buClr>
              <a:buSzPts val="1200"/>
              <a:buNone/>
              <a:defRPr sz="1200">
                <a:solidFill>
                  <a:srgbClr val="888888"/>
                </a:solidFill>
              </a:defRPr>
            </a:lvl5pPr>
            <a:lvl6pPr indent="-228600" lvl="5" marL="2743200" rtl="0" algn="l">
              <a:lnSpc>
                <a:spcPct val="90000"/>
              </a:lnSpc>
              <a:spcBef>
                <a:spcPts val="400"/>
              </a:spcBef>
              <a:spcAft>
                <a:spcPts val="0"/>
              </a:spcAft>
              <a:buClr>
                <a:srgbClr val="888888"/>
              </a:buClr>
              <a:buSzPts val="1200"/>
              <a:buNone/>
              <a:defRPr sz="1200">
                <a:solidFill>
                  <a:srgbClr val="888888"/>
                </a:solidFill>
              </a:defRPr>
            </a:lvl6pPr>
            <a:lvl7pPr indent="-228600" lvl="6" marL="3200400" rtl="0" algn="l">
              <a:lnSpc>
                <a:spcPct val="90000"/>
              </a:lnSpc>
              <a:spcBef>
                <a:spcPts val="400"/>
              </a:spcBef>
              <a:spcAft>
                <a:spcPts val="0"/>
              </a:spcAft>
              <a:buClr>
                <a:srgbClr val="888888"/>
              </a:buClr>
              <a:buSzPts val="1200"/>
              <a:buNone/>
              <a:defRPr sz="1200">
                <a:solidFill>
                  <a:srgbClr val="888888"/>
                </a:solidFill>
              </a:defRPr>
            </a:lvl7pPr>
            <a:lvl8pPr indent="-228600" lvl="7" marL="3657600" rtl="0" algn="l">
              <a:lnSpc>
                <a:spcPct val="90000"/>
              </a:lnSpc>
              <a:spcBef>
                <a:spcPts val="400"/>
              </a:spcBef>
              <a:spcAft>
                <a:spcPts val="0"/>
              </a:spcAft>
              <a:buClr>
                <a:srgbClr val="888888"/>
              </a:buClr>
              <a:buSzPts val="1200"/>
              <a:buNone/>
              <a:defRPr sz="1200">
                <a:solidFill>
                  <a:srgbClr val="888888"/>
                </a:solidFill>
              </a:defRPr>
            </a:lvl8pPr>
            <a:lvl9pPr indent="-228600" lvl="8" marL="4114800" rtl="0" algn="l">
              <a:lnSpc>
                <a:spcPct val="90000"/>
              </a:lnSpc>
              <a:spcBef>
                <a:spcPts val="400"/>
              </a:spcBef>
              <a:spcAft>
                <a:spcPts val="0"/>
              </a:spcAft>
              <a:buClr>
                <a:srgbClr val="888888"/>
              </a:buClr>
              <a:buSzPts val="1200"/>
              <a:buNone/>
              <a:defRPr sz="1200">
                <a:solidFill>
                  <a:srgbClr val="888888"/>
                </a:solidFill>
              </a:defRPr>
            </a:lvl9pPr>
          </a:lstStyle>
          <a:p/>
        </p:txBody>
      </p:sp>
      <p:sp>
        <p:nvSpPr>
          <p:cNvPr id="636" name="Google Shape;636;p109"/>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37" name="Google Shape;637;p109"/>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38" name="Google Shape;638;p109"/>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delar" type="twoObj">
  <p:cSld name="TWO_OBJECTS">
    <p:spTree>
      <p:nvGrpSpPr>
        <p:cNvPr id="639" name="Shape 639"/>
        <p:cNvGrpSpPr/>
        <p:nvPr/>
      </p:nvGrpSpPr>
      <p:grpSpPr>
        <a:xfrm>
          <a:off x="0" y="0"/>
          <a:ext cx="0" cy="0"/>
          <a:chOff x="0" y="0"/>
          <a:chExt cx="0" cy="0"/>
        </a:xfrm>
      </p:grpSpPr>
      <p:sp>
        <p:nvSpPr>
          <p:cNvPr id="640" name="Google Shape;640;p110"/>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41" name="Google Shape;641;p110"/>
          <p:cNvSpPr txBox="1"/>
          <p:nvPr>
            <p:ph idx="1" type="body"/>
          </p:nvPr>
        </p:nvSpPr>
        <p:spPr>
          <a:xfrm>
            <a:off x="6286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42" name="Google Shape;642;p110"/>
          <p:cNvSpPr txBox="1"/>
          <p:nvPr>
            <p:ph idx="2" type="body"/>
          </p:nvPr>
        </p:nvSpPr>
        <p:spPr>
          <a:xfrm>
            <a:off x="4629150" y="1369219"/>
            <a:ext cx="38862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43" name="Google Shape;643;p110"/>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44" name="Google Shape;644;p110"/>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45" name="Google Shape;645;p110"/>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Jämförelse" type="twoTxTwoObj">
  <p:cSld name="TWO_OBJECTS_WITH_TEXT">
    <p:spTree>
      <p:nvGrpSpPr>
        <p:cNvPr id="646" name="Shape 646"/>
        <p:cNvGrpSpPr/>
        <p:nvPr/>
      </p:nvGrpSpPr>
      <p:grpSpPr>
        <a:xfrm>
          <a:off x="0" y="0"/>
          <a:ext cx="0" cy="0"/>
          <a:chOff x="0" y="0"/>
          <a:chExt cx="0" cy="0"/>
        </a:xfrm>
      </p:grpSpPr>
      <p:sp>
        <p:nvSpPr>
          <p:cNvPr id="647" name="Google Shape;647;p111"/>
          <p:cNvSpPr txBox="1"/>
          <p:nvPr>
            <p:ph type="title"/>
          </p:nvPr>
        </p:nvSpPr>
        <p:spPr>
          <a:xfrm>
            <a:off x="629841"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48" name="Google Shape;648;p111"/>
          <p:cNvSpPr txBox="1"/>
          <p:nvPr>
            <p:ph idx="1" type="body"/>
          </p:nvPr>
        </p:nvSpPr>
        <p:spPr>
          <a:xfrm>
            <a:off x="629841" y="1260872"/>
            <a:ext cx="3868500" cy="618000"/>
          </a:xfrm>
          <a:prstGeom prst="rect">
            <a:avLst/>
          </a:prstGeom>
          <a:noFill/>
          <a:ln>
            <a:noFill/>
          </a:ln>
        </p:spPr>
        <p:txBody>
          <a:bodyPr anchorCtr="0" anchor="b"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649" name="Google Shape;649;p111"/>
          <p:cNvSpPr txBox="1"/>
          <p:nvPr>
            <p:ph idx="2" type="body"/>
          </p:nvPr>
        </p:nvSpPr>
        <p:spPr>
          <a:xfrm>
            <a:off x="629841" y="1878806"/>
            <a:ext cx="3868500" cy="27633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50" name="Google Shape;650;p111"/>
          <p:cNvSpPr txBox="1"/>
          <p:nvPr>
            <p:ph idx="3" type="body"/>
          </p:nvPr>
        </p:nvSpPr>
        <p:spPr>
          <a:xfrm>
            <a:off x="4629150" y="1260872"/>
            <a:ext cx="3887400" cy="618000"/>
          </a:xfrm>
          <a:prstGeom prst="rect">
            <a:avLst/>
          </a:prstGeom>
          <a:noFill/>
          <a:ln>
            <a:noFill/>
          </a:ln>
        </p:spPr>
        <p:txBody>
          <a:bodyPr anchorCtr="0" anchor="b"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800"/>
              <a:buNone/>
              <a:defRPr b="1" sz="1800"/>
            </a:lvl1pPr>
            <a:lvl2pPr indent="-228600" lvl="1" marL="914400" rtl="0" algn="l">
              <a:lnSpc>
                <a:spcPct val="90000"/>
              </a:lnSpc>
              <a:spcBef>
                <a:spcPts val="400"/>
              </a:spcBef>
              <a:spcAft>
                <a:spcPts val="0"/>
              </a:spcAft>
              <a:buClr>
                <a:schemeClr val="dk1"/>
              </a:buClr>
              <a:buSzPts val="1500"/>
              <a:buNone/>
              <a:defRPr b="1" sz="1500"/>
            </a:lvl2pPr>
            <a:lvl3pPr indent="-228600" lvl="2" marL="1371600" rtl="0" algn="l">
              <a:lnSpc>
                <a:spcPct val="90000"/>
              </a:lnSpc>
              <a:spcBef>
                <a:spcPts val="400"/>
              </a:spcBef>
              <a:spcAft>
                <a:spcPts val="0"/>
              </a:spcAft>
              <a:buClr>
                <a:schemeClr val="dk1"/>
              </a:buClr>
              <a:buSzPts val="1400"/>
              <a:buNone/>
              <a:defRPr b="1" sz="1400"/>
            </a:lvl3pPr>
            <a:lvl4pPr indent="-228600" lvl="3" marL="1828800" rtl="0" algn="l">
              <a:lnSpc>
                <a:spcPct val="90000"/>
              </a:lnSpc>
              <a:spcBef>
                <a:spcPts val="400"/>
              </a:spcBef>
              <a:spcAft>
                <a:spcPts val="0"/>
              </a:spcAft>
              <a:buClr>
                <a:schemeClr val="dk1"/>
              </a:buClr>
              <a:buSzPts val="1200"/>
              <a:buNone/>
              <a:defRPr b="1" sz="1200"/>
            </a:lvl4pPr>
            <a:lvl5pPr indent="-228600" lvl="4" marL="2286000" rtl="0" algn="l">
              <a:lnSpc>
                <a:spcPct val="90000"/>
              </a:lnSpc>
              <a:spcBef>
                <a:spcPts val="400"/>
              </a:spcBef>
              <a:spcAft>
                <a:spcPts val="0"/>
              </a:spcAft>
              <a:buClr>
                <a:schemeClr val="dk1"/>
              </a:buClr>
              <a:buSzPts val="1200"/>
              <a:buNone/>
              <a:defRPr b="1" sz="1200"/>
            </a:lvl5pPr>
            <a:lvl6pPr indent="-228600" lvl="5" marL="2743200" rtl="0" algn="l">
              <a:lnSpc>
                <a:spcPct val="90000"/>
              </a:lnSpc>
              <a:spcBef>
                <a:spcPts val="400"/>
              </a:spcBef>
              <a:spcAft>
                <a:spcPts val="0"/>
              </a:spcAft>
              <a:buClr>
                <a:schemeClr val="dk1"/>
              </a:buClr>
              <a:buSzPts val="1200"/>
              <a:buNone/>
              <a:defRPr b="1" sz="1200"/>
            </a:lvl6pPr>
            <a:lvl7pPr indent="-228600" lvl="6" marL="3200400" rtl="0" algn="l">
              <a:lnSpc>
                <a:spcPct val="90000"/>
              </a:lnSpc>
              <a:spcBef>
                <a:spcPts val="400"/>
              </a:spcBef>
              <a:spcAft>
                <a:spcPts val="0"/>
              </a:spcAft>
              <a:buClr>
                <a:schemeClr val="dk1"/>
              </a:buClr>
              <a:buSzPts val="1200"/>
              <a:buNone/>
              <a:defRPr b="1" sz="1200"/>
            </a:lvl7pPr>
            <a:lvl8pPr indent="-228600" lvl="7" marL="3657600" rtl="0" algn="l">
              <a:lnSpc>
                <a:spcPct val="90000"/>
              </a:lnSpc>
              <a:spcBef>
                <a:spcPts val="400"/>
              </a:spcBef>
              <a:spcAft>
                <a:spcPts val="0"/>
              </a:spcAft>
              <a:buClr>
                <a:schemeClr val="dk1"/>
              </a:buClr>
              <a:buSzPts val="1200"/>
              <a:buNone/>
              <a:defRPr b="1" sz="1200"/>
            </a:lvl8pPr>
            <a:lvl9pPr indent="-228600" lvl="8" marL="4114800" rtl="0" algn="l">
              <a:lnSpc>
                <a:spcPct val="90000"/>
              </a:lnSpc>
              <a:spcBef>
                <a:spcPts val="400"/>
              </a:spcBef>
              <a:spcAft>
                <a:spcPts val="0"/>
              </a:spcAft>
              <a:buClr>
                <a:schemeClr val="dk1"/>
              </a:buClr>
              <a:buSzPts val="1200"/>
              <a:buNone/>
              <a:defRPr b="1" sz="1200"/>
            </a:lvl9pPr>
          </a:lstStyle>
          <a:p/>
        </p:txBody>
      </p:sp>
      <p:sp>
        <p:nvSpPr>
          <p:cNvPr id="651" name="Google Shape;651;p111"/>
          <p:cNvSpPr txBox="1"/>
          <p:nvPr>
            <p:ph idx="4" type="body"/>
          </p:nvPr>
        </p:nvSpPr>
        <p:spPr>
          <a:xfrm>
            <a:off x="4629150" y="1878806"/>
            <a:ext cx="3887400" cy="27633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52" name="Google Shape;652;p111"/>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53" name="Google Shape;653;p111"/>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54" name="Google Shape;654;p111"/>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ast rubrik" type="titleOnly">
  <p:cSld name="TITLE_ONLY">
    <p:spTree>
      <p:nvGrpSpPr>
        <p:cNvPr id="655" name="Shape 655"/>
        <p:cNvGrpSpPr/>
        <p:nvPr/>
      </p:nvGrpSpPr>
      <p:grpSpPr>
        <a:xfrm>
          <a:off x="0" y="0"/>
          <a:ext cx="0" cy="0"/>
          <a:chOff x="0" y="0"/>
          <a:chExt cx="0" cy="0"/>
        </a:xfrm>
      </p:grpSpPr>
      <p:sp>
        <p:nvSpPr>
          <p:cNvPr id="656" name="Google Shape;656;p11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57" name="Google Shape;657;p11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58" name="Google Shape;658;p11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59" name="Google Shape;659;p11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om" type="blank">
  <p:cSld name="BLANK">
    <p:spTree>
      <p:nvGrpSpPr>
        <p:cNvPr id="660" name="Shape 660"/>
        <p:cNvGrpSpPr/>
        <p:nvPr/>
      </p:nvGrpSpPr>
      <p:grpSpPr>
        <a:xfrm>
          <a:off x="0" y="0"/>
          <a:ext cx="0" cy="0"/>
          <a:chOff x="0" y="0"/>
          <a:chExt cx="0" cy="0"/>
        </a:xfrm>
      </p:grpSpPr>
      <p:sp>
        <p:nvSpPr>
          <p:cNvPr id="661" name="Google Shape;661;p113"/>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62" name="Google Shape;662;p113"/>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63" name="Google Shape;663;p113"/>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ld med bildtext" type="picTx">
  <p:cSld name="PICTURE_WITH_CAPTION_TEXT">
    <p:spTree>
      <p:nvGrpSpPr>
        <p:cNvPr id="664" name="Shape 664"/>
        <p:cNvGrpSpPr/>
        <p:nvPr/>
      </p:nvGrpSpPr>
      <p:grpSpPr>
        <a:xfrm>
          <a:off x="0" y="0"/>
          <a:ext cx="0" cy="0"/>
          <a:chOff x="0" y="0"/>
          <a:chExt cx="0" cy="0"/>
        </a:xfrm>
      </p:grpSpPr>
      <p:sp>
        <p:nvSpPr>
          <p:cNvPr id="665" name="Google Shape;665;p114"/>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lvl1pPr lvl="0" rtl="0" algn="l">
              <a:lnSpc>
                <a:spcPct val="90000"/>
              </a:lnSpc>
              <a:spcBef>
                <a:spcPts val="0"/>
              </a:spcBef>
              <a:spcAft>
                <a:spcPts val="0"/>
              </a:spcAft>
              <a:buClr>
                <a:schemeClr val="dk1"/>
              </a:buClr>
              <a:buSzPts val="2400"/>
              <a:buFont typeface="Calibri"/>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66" name="Google Shape;666;p114"/>
          <p:cNvSpPr/>
          <p:nvPr>
            <p:ph idx="2" type="pic"/>
          </p:nvPr>
        </p:nvSpPr>
        <p:spPr>
          <a:xfrm>
            <a:off x="3887391" y="740569"/>
            <a:ext cx="4629300" cy="3655200"/>
          </a:xfrm>
          <a:prstGeom prst="rect">
            <a:avLst/>
          </a:prstGeom>
          <a:noFill/>
          <a:ln>
            <a:noFill/>
          </a:ln>
        </p:spPr>
        <p:txBody>
          <a:bodyPr anchorCtr="0" anchor="t" bIns="34275" lIns="68575" spcFirstLastPara="1" rIns="68575" wrap="square" tIns="34275">
            <a:noAutofit/>
          </a:bodyPr>
          <a:lstStyle>
            <a:lvl1pPr lvl="0" marR="0" rtl="0" algn="l">
              <a:lnSpc>
                <a:spcPct val="90000"/>
              </a:lnSpc>
              <a:spcBef>
                <a:spcPts val="8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Calibri"/>
                <a:ea typeface="Calibri"/>
                <a:cs typeface="Calibri"/>
                <a:sym typeface="Calibri"/>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Calibri"/>
                <a:ea typeface="Calibri"/>
                <a:cs typeface="Calibri"/>
                <a:sym typeface="Calibri"/>
              </a:defRPr>
            </a:lvl9pPr>
          </a:lstStyle>
          <a:p/>
        </p:txBody>
      </p:sp>
      <p:sp>
        <p:nvSpPr>
          <p:cNvPr id="667" name="Google Shape;667;p114"/>
          <p:cNvSpPr txBox="1"/>
          <p:nvPr>
            <p:ph idx="1"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lvl1pPr indent="-228600" lvl="0" marL="457200" rtl="0" algn="l">
              <a:lnSpc>
                <a:spcPct val="90000"/>
              </a:lnSpc>
              <a:spcBef>
                <a:spcPts val="800"/>
              </a:spcBef>
              <a:spcAft>
                <a:spcPts val="0"/>
              </a:spcAft>
              <a:buClr>
                <a:schemeClr val="dk1"/>
              </a:buClr>
              <a:buSzPts val="1200"/>
              <a:buNone/>
              <a:defRPr sz="1200"/>
            </a:lvl1pPr>
            <a:lvl2pPr indent="-228600" lvl="1" marL="914400" rtl="0" algn="l">
              <a:lnSpc>
                <a:spcPct val="90000"/>
              </a:lnSpc>
              <a:spcBef>
                <a:spcPts val="400"/>
              </a:spcBef>
              <a:spcAft>
                <a:spcPts val="0"/>
              </a:spcAft>
              <a:buClr>
                <a:schemeClr val="dk1"/>
              </a:buClr>
              <a:buSzPts val="1100"/>
              <a:buNone/>
              <a:defRPr sz="1100"/>
            </a:lvl2pPr>
            <a:lvl3pPr indent="-228600" lvl="2" marL="1371600" rtl="0" algn="l">
              <a:lnSpc>
                <a:spcPct val="90000"/>
              </a:lnSpc>
              <a:spcBef>
                <a:spcPts val="400"/>
              </a:spcBef>
              <a:spcAft>
                <a:spcPts val="0"/>
              </a:spcAft>
              <a:buClr>
                <a:schemeClr val="dk1"/>
              </a:buClr>
              <a:buSzPts val="900"/>
              <a:buNone/>
              <a:defRPr sz="900"/>
            </a:lvl3pPr>
            <a:lvl4pPr indent="-228600" lvl="3" marL="1828800" rtl="0" algn="l">
              <a:lnSpc>
                <a:spcPct val="90000"/>
              </a:lnSpc>
              <a:spcBef>
                <a:spcPts val="400"/>
              </a:spcBef>
              <a:spcAft>
                <a:spcPts val="0"/>
              </a:spcAft>
              <a:buClr>
                <a:schemeClr val="dk1"/>
              </a:buClr>
              <a:buSzPts val="800"/>
              <a:buNone/>
              <a:defRPr sz="800"/>
            </a:lvl4pPr>
            <a:lvl5pPr indent="-228600" lvl="4" marL="2286000" rtl="0" algn="l">
              <a:lnSpc>
                <a:spcPct val="90000"/>
              </a:lnSpc>
              <a:spcBef>
                <a:spcPts val="400"/>
              </a:spcBef>
              <a:spcAft>
                <a:spcPts val="0"/>
              </a:spcAft>
              <a:buClr>
                <a:schemeClr val="dk1"/>
              </a:buClr>
              <a:buSzPts val="800"/>
              <a:buNone/>
              <a:defRPr sz="800"/>
            </a:lvl5pPr>
            <a:lvl6pPr indent="-228600" lvl="5" marL="2743200" rtl="0" algn="l">
              <a:lnSpc>
                <a:spcPct val="90000"/>
              </a:lnSpc>
              <a:spcBef>
                <a:spcPts val="400"/>
              </a:spcBef>
              <a:spcAft>
                <a:spcPts val="0"/>
              </a:spcAft>
              <a:buClr>
                <a:schemeClr val="dk1"/>
              </a:buClr>
              <a:buSzPts val="800"/>
              <a:buNone/>
              <a:defRPr sz="800"/>
            </a:lvl6pPr>
            <a:lvl7pPr indent="-228600" lvl="6" marL="3200400" rtl="0" algn="l">
              <a:lnSpc>
                <a:spcPct val="90000"/>
              </a:lnSpc>
              <a:spcBef>
                <a:spcPts val="400"/>
              </a:spcBef>
              <a:spcAft>
                <a:spcPts val="0"/>
              </a:spcAft>
              <a:buClr>
                <a:schemeClr val="dk1"/>
              </a:buClr>
              <a:buSzPts val="800"/>
              <a:buNone/>
              <a:defRPr sz="800"/>
            </a:lvl7pPr>
            <a:lvl8pPr indent="-228600" lvl="7" marL="3657600" rtl="0" algn="l">
              <a:lnSpc>
                <a:spcPct val="90000"/>
              </a:lnSpc>
              <a:spcBef>
                <a:spcPts val="400"/>
              </a:spcBef>
              <a:spcAft>
                <a:spcPts val="0"/>
              </a:spcAft>
              <a:buClr>
                <a:schemeClr val="dk1"/>
              </a:buClr>
              <a:buSzPts val="800"/>
              <a:buNone/>
              <a:defRPr sz="800"/>
            </a:lvl8pPr>
            <a:lvl9pPr indent="-228600" lvl="8" marL="4114800" rtl="0" algn="l">
              <a:lnSpc>
                <a:spcPct val="90000"/>
              </a:lnSpc>
              <a:spcBef>
                <a:spcPts val="400"/>
              </a:spcBef>
              <a:spcAft>
                <a:spcPts val="0"/>
              </a:spcAft>
              <a:buClr>
                <a:schemeClr val="dk1"/>
              </a:buClr>
              <a:buSzPts val="800"/>
              <a:buNone/>
              <a:defRPr sz="800"/>
            </a:lvl9pPr>
          </a:lstStyle>
          <a:p/>
        </p:txBody>
      </p:sp>
      <p:sp>
        <p:nvSpPr>
          <p:cNvPr id="668" name="Google Shape;668;p114"/>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69" name="Google Shape;669;p114"/>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70" name="Google Shape;670;p114"/>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lodrät text" type="vertTx">
  <p:cSld name="VERTICAL_TEXT">
    <p:spTree>
      <p:nvGrpSpPr>
        <p:cNvPr id="671" name="Shape 671"/>
        <p:cNvGrpSpPr/>
        <p:nvPr/>
      </p:nvGrpSpPr>
      <p:grpSpPr>
        <a:xfrm>
          <a:off x="0" y="0"/>
          <a:ext cx="0" cy="0"/>
          <a:chOff x="0" y="0"/>
          <a:chExt cx="0" cy="0"/>
        </a:xfrm>
      </p:grpSpPr>
      <p:sp>
        <p:nvSpPr>
          <p:cNvPr id="672" name="Google Shape;672;p11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73" name="Google Shape;673;p115"/>
          <p:cNvSpPr txBox="1"/>
          <p:nvPr>
            <p:ph idx="1" type="body"/>
          </p:nvPr>
        </p:nvSpPr>
        <p:spPr>
          <a:xfrm rot="5400000">
            <a:off x="2940300" y="-942431"/>
            <a:ext cx="3263400" cy="78867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74" name="Google Shape;674;p11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75" name="Google Shape;675;p11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76" name="Google Shape;676;p11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Lodrät rubrik och text" type="vertTitleAndTx">
  <p:cSld name="VERTICAL_TITLE_AND_VERTICAL_TEXT">
    <p:spTree>
      <p:nvGrpSpPr>
        <p:cNvPr id="677" name="Shape 677"/>
        <p:cNvGrpSpPr/>
        <p:nvPr/>
      </p:nvGrpSpPr>
      <p:grpSpPr>
        <a:xfrm>
          <a:off x="0" y="0"/>
          <a:ext cx="0" cy="0"/>
          <a:chOff x="0" y="0"/>
          <a:chExt cx="0" cy="0"/>
        </a:xfrm>
      </p:grpSpPr>
      <p:sp>
        <p:nvSpPr>
          <p:cNvPr id="678" name="Google Shape;678;p116"/>
          <p:cNvSpPr txBox="1"/>
          <p:nvPr>
            <p:ph type="title"/>
          </p:nvPr>
        </p:nvSpPr>
        <p:spPr>
          <a:xfrm rot="5400000">
            <a:off x="5350050" y="1467544"/>
            <a:ext cx="4359000" cy="19716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79" name="Google Shape;679;p116"/>
          <p:cNvSpPr txBox="1"/>
          <p:nvPr>
            <p:ph idx="1" type="body"/>
          </p:nvPr>
        </p:nvSpPr>
        <p:spPr>
          <a:xfrm rot="5400000">
            <a:off x="1349475" y="-447056"/>
            <a:ext cx="4359000" cy="58008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680" name="Google Shape;680;p11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81" name="Google Shape;681;p11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82" name="Google Shape;682;p11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Lodrät rubrik och text" type="vertTitleAndTx">
  <p:cSld name="VERTICAL_TITLE_AND_VERTICAL_TEXT">
    <p:spTree>
      <p:nvGrpSpPr>
        <p:cNvPr id="76" name="Shape 76"/>
        <p:cNvGrpSpPr/>
        <p:nvPr/>
      </p:nvGrpSpPr>
      <p:grpSpPr>
        <a:xfrm>
          <a:off x="0" y="0"/>
          <a:ext cx="0" cy="0"/>
          <a:chOff x="0" y="0"/>
          <a:chExt cx="0" cy="0"/>
        </a:xfrm>
      </p:grpSpPr>
      <p:sp>
        <p:nvSpPr>
          <p:cNvPr id="77" name="Google Shape;77;p12"/>
          <p:cNvSpPr txBox="1"/>
          <p:nvPr>
            <p:ph type="title"/>
          </p:nvPr>
        </p:nvSpPr>
        <p:spPr>
          <a:xfrm rot="5400000">
            <a:off x="5463778" y="1371602"/>
            <a:ext cx="4388644" cy="205740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78" name="Google Shape;78;p12"/>
          <p:cNvSpPr txBox="1"/>
          <p:nvPr>
            <p:ph idx="1" type="body"/>
          </p:nvPr>
        </p:nvSpPr>
        <p:spPr>
          <a:xfrm rot="5400000">
            <a:off x="1272778" y="-609598"/>
            <a:ext cx="4388644" cy="6019800"/>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9" name="Google Shape;79;p12"/>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0" name="Google Shape;80;p12"/>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1" name="Google Shape;81;p12"/>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på bakgrundsplatts">
  <p:cSld name="Rubrikbild på bakgrundsplatts">
    <p:spTree>
      <p:nvGrpSpPr>
        <p:cNvPr id="688" name="Shape 688"/>
        <p:cNvGrpSpPr/>
        <p:nvPr/>
      </p:nvGrpSpPr>
      <p:grpSpPr>
        <a:xfrm>
          <a:off x="0" y="0"/>
          <a:ext cx="0" cy="0"/>
          <a:chOff x="0" y="0"/>
          <a:chExt cx="0" cy="0"/>
        </a:xfrm>
      </p:grpSpPr>
      <p:pic>
        <p:nvPicPr>
          <p:cNvPr id="689" name="Google Shape;689;p118"/>
          <p:cNvPicPr preferRelativeResize="0"/>
          <p:nvPr/>
        </p:nvPicPr>
        <p:blipFill rotWithShape="1">
          <a:blip r:embed="rId2">
            <a:alphaModFix/>
          </a:blip>
          <a:srcRect b="41034" l="0" r="0" t="0"/>
          <a:stretch/>
        </p:blipFill>
        <p:spPr>
          <a:xfrm>
            <a:off x="0" y="-2"/>
            <a:ext cx="9147667" cy="4194000"/>
          </a:xfrm>
          <a:prstGeom prst="rect">
            <a:avLst/>
          </a:prstGeom>
          <a:noFill/>
          <a:ln>
            <a:noFill/>
          </a:ln>
        </p:spPr>
      </p:pic>
      <p:sp>
        <p:nvSpPr>
          <p:cNvPr id="690" name="Google Shape;690;p118"/>
          <p:cNvSpPr txBox="1"/>
          <p:nvPr>
            <p:ph type="ctrTitle"/>
          </p:nvPr>
        </p:nvSpPr>
        <p:spPr>
          <a:xfrm>
            <a:off x="755650" y="1168004"/>
            <a:ext cx="7704000" cy="7560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4400"/>
              <a:buFont typeface="Calibri"/>
              <a:buNone/>
              <a:defRPr sz="4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på Bild">
  <p:cSld name="Rubrik på Bild">
    <p:spTree>
      <p:nvGrpSpPr>
        <p:cNvPr id="691" name="Shape 691"/>
        <p:cNvGrpSpPr/>
        <p:nvPr/>
      </p:nvGrpSpPr>
      <p:grpSpPr>
        <a:xfrm>
          <a:off x="0" y="0"/>
          <a:ext cx="0" cy="0"/>
          <a:chOff x="0" y="0"/>
          <a:chExt cx="0" cy="0"/>
        </a:xfrm>
      </p:grpSpPr>
      <p:pic>
        <p:nvPicPr>
          <p:cNvPr id="692" name="Google Shape;692;p119"/>
          <p:cNvPicPr preferRelativeResize="0"/>
          <p:nvPr/>
        </p:nvPicPr>
        <p:blipFill rotWithShape="1">
          <a:blip r:embed="rId2">
            <a:alphaModFix/>
          </a:blip>
          <a:srcRect b="0" l="0" r="0" t="0"/>
          <a:stretch/>
        </p:blipFill>
        <p:spPr>
          <a:xfrm>
            <a:off x="0" y="0"/>
            <a:ext cx="9144000" cy="4192588"/>
          </a:xfrm>
          <a:prstGeom prst="rect">
            <a:avLst/>
          </a:prstGeom>
          <a:noFill/>
          <a:ln>
            <a:noFill/>
          </a:ln>
        </p:spPr>
      </p:pic>
      <p:sp>
        <p:nvSpPr>
          <p:cNvPr id="693" name="Google Shape;693;p119"/>
          <p:cNvSpPr/>
          <p:nvPr>
            <p:ph idx="2" type="pic"/>
          </p:nvPr>
        </p:nvSpPr>
        <p:spPr>
          <a:xfrm>
            <a:off x="0" y="1"/>
            <a:ext cx="9144000" cy="4192500"/>
          </a:xfrm>
          <a:prstGeom prst="rect">
            <a:avLst/>
          </a:prstGeom>
          <a:noFill/>
          <a:ln>
            <a:noFill/>
          </a:ln>
        </p:spPr>
        <p:txBody>
          <a:bodyPr anchorCtr="0" anchor="t" bIns="45700" lIns="91425" spcFirstLastPara="1" rIns="91425" wrap="square" tIns="45700">
            <a:noAutofit/>
          </a:bodyPr>
          <a:lstStyle>
            <a:lvl1pPr lvl="0" marR="0" rtl="0" algn="l">
              <a:spcBef>
                <a:spcPts val="400"/>
              </a:spcBef>
              <a:spcAft>
                <a:spcPts val="0"/>
              </a:spcAft>
              <a:buClr>
                <a:srgbClr val="0050A0"/>
              </a:buClr>
              <a:buSzPts val="2000"/>
              <a:buFont typeface="Arial"/>
              <a:buNone/>
              <a:defRPr b="0" i="0" sz="2000" u="none" cap="none" strike="noStrike">
                <a:solidFill>
                  <a:schemeClr val="dk1"/>
                </a:solidFill>
                <a:latin typeface="Calibri"/>
                <a:ea typeface="Calibri"/>
                <a:cs typeface="Calibri"/>
                <a:sym typeface="Calibri"/>
              </a:defRPr>
            </a:lvl1pPr>
            <a:lvl2pPr lvl="1" marR="0" rtl="0" algn="l">
              <a:spcBef>
                <a:spcPts val="400"/>
              </a:spcBef>
              <a:spcAft>
                <a:spcPts val="0"/>
              </a:spcAft>
              <a:buClr>
                <a:srgbClr val="0050A0"/>
              </a:buClr>
              <a:buSzPts val="1800"/>
              <a:buFont typeface="Arial"/>
              <a:buChar char="•"/>
              <a:defRPr b="0" i="0" sz="1800" u="none" cap="none" strike="noStrike">
                <a:solidFill>
                  <a:schemeClr val="dk1"/>
                </a:solidFill>
                <a:latin typeface="Calibri"/>
                <a:ea typeface="Calibri"/>
                <a:cs typeface="Calibri"/>
                <a:sym typeface="Calibri"/>
              </a:defRPr>
            </a:lvl2pPr>
            <a:lvl3pPr lvl="2" marR="0" rtl="0" algn="l">
              <a:spcBef>
                <a:spcPts val="300"/>
              </a:spcBef>
              <a:spcAft>
                <a:spcPts val="0"/>
              </a:spcAft>
              <a:buClr>
                <a:srgbClr val="0050A0"/>
              </a:buClr>
              <a:buSzPts val="1600"/>
              <a:buFont typeface="Arial"/>
              <a:buChar char="•"/>
              <a:defRPr b="0" i="0" sz="1600" u="none" cap="none" strike="noStrike">
                <a:solidFill>
                  <a:schemeClr val="dk1"/>
                </a:solidFill>
                <a:latin typeface="Calibri"/>
                <a:ea typeface="Calibri"/>
                <a:cs typeface="Calibri"/>
                <a:sym typeface="Calibri"/>
              </a:defRPr>
            </a:lvl3pPr>
            <a:lvl4pPr lvl="3" marR="0" rtl="0" algn="l">
              <a:spcBef>
                <a:spcPts val="300"/>
              </a:spcBef>
              <a:spcAft>
                <a:spcPts val="0"/>
              </a:spcAft>
              <a:buClr>
                <a:srgbClr val="0050A0"/>
              </a:buClr>
              <a:buSzPts val="1400"/>
              <a:buFont typeface="Arial"/>
              <a:buChar char="•"/>
              <a:defRPr b="0" i="0" sz="1400" u="none" cap="none" strike="noStrike">
                <a:solidFill>
                  <a:schemeClr val="dk1"/>
                </a:solidFill>
                <a:latin typeface="Calibri"/>
                <a:ea typeface="Calibri"/>
                <a:cs typeface="Calibri"/>
                <a:sym typeface="Calibri"/>
              </a:defRPr>
            </a:lvl4pPr>
            <a:lvl5pPr lvl="4" marR="0" rtl="0" algn="l">
              <a:spcBef>
                <a:spcPts val="200"/>
              </a:spcBef>
              <a:spcAft>
                <a:spcPts val="0"/>
              </a:spcAft>
              <a:buClr>
                <a:srgbClr val="0050A0"/>
              </a:buClr>
              <a:buSzPts val="1200"/>
              <a:buFont typeface="Arial"/>
              <a:buChar char="•"/>
              <a:defRPr b="0" i="0" sz="12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694" name="Google Shape;694;p119"/>
          <p:cNvSpPr txBox="1"/>
          <p:nvPr>
            <p:ph type="ctrTitle"/>
          </p:nvPr>
        </p:nvSpPr>
        <p:spPr>
          <a:xfrm>
            <a:off x="762549" y="1168004"/>
            <a:ext cx="7704000" cy="7560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chemeClr val="lt1"/>
              </a:buClr>
              <a:buSzPts val="4400"/>
              <a:buFont typeface="Calibri"/>
              <a:buNone/>
              <a:defRPr sz="4400">
                <a:solidFill>
                  <a:schemeClr val="lt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 och punktlista + kapitelmärkning">
  <p:cSld name="1_Rubrik och punktlista + kapitelmärkning">
    <p:spTree>
      <p:nvGrpSpPr>
        <p:cNvPr id="695" name="Shape 695"/>
        <p:cNvGrpSpPr/>
        <p:nvPr/>
      </p:nvGrpSpPr>
      <p:grpSpPr>
        <a:xfrm>
          <a:off x="0" y="0"/>
          <a:ext cx="0" cy="0"/>
          <a:chOff x="0" y="0"/>
          <a:chExt cx="0" cy="0"/>
        </a:xfrm>
      </p:grpSpPr>
      <p:sp>
        <p:nvSpPr>
          <p:cNvPr id="696" name="Google Shape;696;p120"/>
          <p:cNvSpPr txBox="1"/>
          <p:nvPr>
            <p:ph type="title"/>
          </p:nvPr>
        </p:nvSpPr>
        <p:spPr>
          <a:xfrm>
            <a:off x="761565" y="573881"/>
            <a:ext cx="7704000" cy="585000"/>
          </a:xfrm>
          <a:prstGeom prst="rect">
            <a:avLst/>
          </a:prstGeom>
          <a:noFill/>
          <a:ln>
            <a:noFill/>
          </a:ln>
        </p:spPr>
        <p:txBody>
          <a:bodyPr anchorCtr="0" anchor="ctr" bIns="45700" lIns="91425" spcFirstLastPara="1" rIns="91425" wrap="square" tIns="45700">
            <a:noAutofit/>
          </a:bodyPr>
          <a:lstStyle>
            <a:lvl1pPr lvl="0" rtl="0" algn="l">
              <a:spcBef>
                <a:spcPts val="0"/>
              </a:spcBef>
              <a:spcAft>
                <a:spcPts val="0"/>
              </a:spcAft>
              <a:buClr>
                <a:srgbClr val="0050A0"/>
              </a:buClr>
              <a:buSzPts val="3000"/>
              <a:buFont typeface="Calibri"/>
              <a:buNone/>
              <a:defRPr sz="3000">
                <a:solidFill>
                  <a:srgbClr val="0050A0"/>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97" name="Google Shape;697;p120"/>
          <p:cNvSpPr txBox="1"/>
          <p:nvPr>
            <p:ph idx="1" type="body"/>
          </p:nvPr>
        </p:nvSpPr>
        <p:spPr>
          <a:xfrm>
            <a:off x="761564" y="1329929"/>
            <a:ext cx="7698300" cy="2610000"/>
          </a:xfrm>
          <a:prstGeom prst="rect">
            <a:avLst/>
          </a:prstGeom>
          <a:noFill/>
          <a:ln>
            <a:noFill/>
          </a:ln>
        </p:spPr>
        <p:txBody>
          <a:bodyPr anchorCtr="0" anchor="t" bIns="45700" lIns="91425" spcFirstLastPara="1" rIns="91425" wrap="square" tIns="45700">
            <a:noAutofit/>
          </a:bodyPr>
          <a:lstStyle>
            <a:lvl1pPr indent="-355600" lvl="0" marL="457200" rtl="0" algn="l">
              <a:spcBef>
                <a:spcPts val="400"/>
              </a:spcBef>
              <a:spcAft>
                <a:spcPts val="0"/>
              </a:spcAft>
              <a:buClr>
                <a:srgbClr val="0050A0"/>
              </a:buClr>
              <a:buSzPts val="2000"/>
              <a:buChar char="•"/>
              <a:defRPr sz="2000">
                <a:solidFill>
                  <a:schemeClr val="dk1"/>
                </a:solidFill>
                <a:latin typeface="Calibri"/>
                <a:ea typeface="Calibri"/>
                <a:cs typeface="Calibri"/>
                <a:sym typeface="Calibri"/>
              </a:defRPr>
            </a:lvl1pPr>
            <a:lvl2pPr indent="-342900" lvl="1" marL="914400" rtl="0" algn="l">
              <a:spcBef>
                <a:spcPts val="400"/>
              </a:spcBef>
              <a:spcAft>
                <a:spcPts val="0"/>
              </a:spcAft>
              <a:buClr>
                <a:srgbClr val="0050A0"/>
              </a:buClr>
              <a:buSzPts val="1800"/>
              <a:buFont typeface="Arial"/>
              <a:buChar char="•"/>
              <a:defRPr sz="1800">
                <a:solidFill>
                  <a:schemeClr val="dk1"/>
                </a:solidFill>
                <a:latin typeface="Calibri"/>
                <a:ea typeface="Calibri"/>
                <a:cs typeface="Calibri"/>
                <a:sym typeface="Calibri"/>
              </a:defRPr>
            </a:lvl2pPr>
            <a:lvl3pPr indent="-330200" lvl="2" marL="1371600" rtl="0" algn="l">
              <a:spcBef>
                <a:spcPts val="300"/>
              </a:spcBef>
              <a:spcAft>
                <a:spcPts val="0"/>
              </a:spcAft>
              <a:buClr>
                <a:srgbClr val="0050A0"/>
              </a:buClr>
              <a:buSzPts val="1600"/>
              <a:buFont typeface="Arial"/>
              <a:buChar char="•"/>
              <a:defRPr sz="1600">
                <a:solidFill>
                  <a:schemeClr val="dk1"/>
                </a:solidFill>
                <a:latin typeface="Calibri"/>
                <a:ea typeface="Calibri"/>
                <a:cs typeface="Calibri"/>
                <a:sym typeface="Calibri"/>
              </a:defRPr>
            </a:lvl3pPr>
            <a:lvl4pPr indent="-317500" lvl="3" marL="1828800" rtl="0" algn="l">
              <a:spcBef>
                <a:spcPts val="300"/>
              </a:spcBef>
              <a:spcAft>
                <a:spcPts val="0"/>
              </a:spcAft>
              <a:buClr>
                <a:srgbClr val="0050A0"/>
              </a:buClr>
              <a:buSzPts val="1400"/>
              <a:buFont typeface="Arial"/>
              <a:buChar char="•"/>
              <a:defRPr sz="1400">
                <a:solidFill>
                  <a:schemeClr val="dk1"/>
                </a:solidFill>
                <a:latin typeface="Calibri"/>
                <a:ea typeface="Calibri"/>
                <a:cs typeface="Calibri"/>
                <a:sym typeface="Calibri"/>
              </a:defRPr>
            </a:lvl4pPr>
            <a:lvl5pPr indent="-304800" lvl="4" marL="2286000" rtl="0" algn="l">
              <a:spcBef>
                <a:spcPts val="200"/>
              </a:spcBef>
              <a:spcAft>
                <a:spcPts val="0"/>
              </a:spcAft>
              <a:buClr>
                <a:srgbClr val="0050A0"/>
              </a:buClr>
              <a:buSzPts val="1200"/>
              <a:buFont typeface="Arial"/>
              <a:buChar char="•"/>
              <a:defRPr sz="1200">
                <a:solidFill>
                  <a:schemeClr val="dk1"/>
                </a:solidFill>
                <a:latin typeface="Calibri"/>
                <a:ea typeface="Calibri"/>
                <a:cs typeface="Calibri"/>
                <a:sym typeface="Calibri"/>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698" name="Google Shape;698;p120"/>
          <p:cNvSpPr txBox="1"/>
          <p:nvPr>
            <p:ph idx="2" type="body"/>
          </p:nvPr>
        </p:nvSpPr>
        <p:spPr>
          <a:xfrm>
            <a:off x="396000" y="248400"/>
            <a:ext cx="8063700" cy="1611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699" name="Google Shape;699;p120"/>
          <p:cNvSpPr txBox="1"/>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sv-SE" sz="1000">
                <a:solidFill>
                  <a:srgbClr val="0050A0"/>
                </a:solidFill>
                <a:latin typeface="Calibri"/>
                <a:ea typeface="Calibri"/>
                <a:cs typeface="Calibri"/>
                <a:sym typeface="Calibri"/>
              </a:rPr>
              <a:t>WS 1 | Att leda digital förändring | Skellefteå vt 2019</a:t>
            </a:r>
            <a:endParaRPr b="1" sz="1000">
              <a:solidFill>
                <a:srgbClr val="0050A0"/>
              </a:solidFill>
              <a:latin typeface="Calibri"/>
              <a:ea typeface="Calibri"/>
              <a:cs typeface="Calibri"/>
              <a:sym typeface="Calibri"/>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Brödtext, Bild, Kapitelmärkning">
  <p:cSld name="Rubrik, Brödtext, Bild, Kapitelmärkning">
    <p:spTree>
      <p:nvGrpSpPr>
        <p:cNvPr id="700" name="Shape 700"/>
        <p:cNvGrpSpPr/>
        <p:nvPr/>
      </p:nvGrpSpPr>
      <p:grpSpPr>
        <a:xfrm>
          <a:off x="0" y="0"/>
          <a:ext cx="0" cy="0"/>
          <a:chOff x="0" y="0"/>
          <a:chExt cx="0" cy="0"/>
        </a:xfrm>
      </p:grpSpPr>
      <p:sp>
        <p:nvSpPr>
          <p:cNvPr id="701" name="Google Shape;701;p121"/>
          <p:cNvSpPr txBox="1"/>
          <p:nvPr>
            <p:ph idx="1" type="body"/>
          </p:nvPr>
        </p:nvSpPr>
        <p:spPr>
          <a:xfrm>
            <a:off x="755650" y="573882"/>
            <a:ext cx="3816300" cy="585000"/>
          </a:xfrm>
          <a:prstGeom prst="rect">
            <a:avLst/>
          </a:prstGeom>
          <a:noFill/>
          <a:ln>
            <a:noFill/>
          </a:ln>
        </p:spPr>
        <p:txBody>
          <a:bodyPr anchorCtr="0" anchor="ctr" bIns="45700" lIns="91425" spcFirstLastPara="1" rIns="91425" wrap="square" tIns="45700">
            <a:noAutofit/>
          </a:bodyPr>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02" name="Google Shape;702;p121"/>
          <p:cNvSpPr txBox="1"/>
          <p:nvPr>
            <p:ph idx="2" type="body"/>
          </p:nvPr>
        </p:nvSpPr>
        <p:spPr>
          <a:xfrm>
            <a:off x="755650" y="1330110"/>
            <a:ext cx="3816300" cy="2862000"/>
          </a:xfrm>
          <a:prstGeom prst="rect">
            <a:avLst/>
          </a:prstGeom>
          <a:noFill/>
          <a:ln>
            <a:noFill/>
          </a:ln>
        </p:spPr>
        <p:txBody>
          <a:bodyPr anchorCtr="0" anchor="t" bIns="45700" lIns="91425" spcFirstLastPara="1" rIns="91425" wrap="square" tIns="45700">
            <a:noAutofit/>
          </a:bodyPr>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00"/>
              </a:spcBef>
              <a:spcAft>
                <a:spcPts val="0"/>
              </a:spcAft>
              <a:buSzPts val="1600"/>
              <a:buNone/>
              <a:defRPr/>
            </a:lvl3pPr>
            <a:lvl4pPr indent="-228600" lvl="3" marL="1828800" rtl="0" algn="l">
              <a:spcBef>
                <a:spcPts val="300"/>
              </a:spcBef>
              <a:spcAft>
                <a:spcPts val="0"/>
              </a:spcAft>
              <a:buSzPts val="1400"/>
              <a:buNone/>
              <a:defRPr/>
            </a:lvl4pPr>
            <a:lvl5pPr indent="-228600" lvl="4" marL="2286000" rtl="0" algn="l">
              <a:spcBef>
                <a:spcPts val="200"/>
              </a:spcBef>
              <a:spcAft>
                <a:spcPts val="0"/>
              </a:spcAft>
              <a:buSzPts val="1200"/>
              <a:buNone/>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03" name="Google Shape;703;p121"/>
          <p:cNvSpPr/>
          <p:nvPr>
            <p:ph idx="3" type="pic"/>
          </p:nvPr>
        </p:nvSpPr>
        <p:spPr>
          <a:xfrm>
            <a:off x="4859788" y="573882"/>
            <a:ext cx="3600000" cy="3618300"/>
          </a:xfrm>
          <a:prstGeom prst="rect">
            <a:avLst/>
          </a:prstGeom>
          <a:noFill/>
          <a:ln>
            <a:noFill/>
          </a:ln>
        </p:spPr>
        <p:txBody>
          <a:bodyPr anchorCtr="0" anchor="t" bIns="45700" lIns="91425" spcFirstLastPara="1" rIns="91425" wrap="square" tIns="45700">
            <a:noAutofit/>
          </a:bodyPr>
          <a:lstStyle>
            <a:lvl1pPr lvl="0" marR="0" rtl="0" algn="l">
              <a:spcBef>
                <a:spcPts val="400"/>
              </a:spcBef>
              <a:spcAft>
                <a:spcPts val="0"/>
              </a:spcAft>
              <a:buClr>
                <a:srgbClr val="0050A0"/>
              </a:buClr>
              <a:buSzPts val="2000"/>
              <a:buFont typeface="Arial"/>
              <a:buNone/>
              <a:defRPr b="0" i="0" sz="2000" u="none" cap="none" strike="noStrike">
                <a:solidFill>
                  <a:schemeClr val="dk1"/>
                </a:solidFill>
                <a:latin typeface="Calibri"/>
                <a:ea typeface="Calibri"/>
                <a:cs typeface="Calibri"/>
                <a:sym typeface="Calibri"/>
              </a:defRPr>
            </a:lvl1pPr>
            <a:lvl2pPr lvl="1" marR="0" rtl="0" algn="l">
              <a:spcBef>
                <a:spcPts val="400"/>
              </a:spcBef>
              <a:spcAft>
                <a:spcPts val="0"/>
              </a:spcAft>
              <a:buClr>
                <a:srgbClr val="0050A0"/>
              </a:buClr>
              <a:buSzPts val="1800"/>
              <a:buFont typeface="Arial"/>
              <a:buChar char="•"/>
              <a:defRPr b="0" i="0" sz="1800" u="none" cap="none" strike="noStrike">
                <a:solidFill>
                  <a:schemeClr val="dk1"/>
                </a:solidFill>
                <a:latin typeface="Calibri"/>
                <a:ea typeface="Calibri"/>
                <a:cs typeface="Calibri"/>
                <a:sym typeface="Calibri"/>
              </a:defRPr>
            </a:lvl2pPr>
            <a:lvl3pPr lvl="2" marR="0" rtl="0" algn="l">
              <a:spcBef>
                <a:spcPts val="300"/>
              </a:spcBef>
              <a:spcAft>
                <a:spcPts val="0"/>
              </a:spcAft>
              <a:buClr>
                <a:srgbClr val="0050A0"/>
              </a:buClr>
              <a:buSzPts val="1600"/>
              <a:buFont typeface="Arial"/>
              <a:buChar char="•"/>
              <a:defRPr b="0" i="0" sz="1600" u="none" cap="none" strike="noStrike">
                <a:solidFill>
                  <a:schemeClr val="dk1"/>
                </a:solidFill>
                <a:latin typeface="Calibri"/>
                <a:ea typeface="Calibri"/>
                <a:cs typeface="Calibri"/>
                <a:sym typeface="Calibri"/>
              </a:defRPr>
            </a:lvl3pPr>
            <a:lvl4pPr lvl="3" marR="0" rtl="0" algn="l">
              <a:spcBef>
                <a:spcPts val="300"/>
              </a:spcBef>
              <a:spcAft>
                <a:spcPts val="0"/>
              </a:spcAft>
              <a:buClr>
                <a:srgbClr val="0050A0"/>
              </a:buClr>
              <a:buSzPts val="1400"/>
              <a:buFont typeface="Arial"/>
              <a:buChar char="•"/>
              <a:defRPr b="0" i="0" sz="1400" u="none" cap="none" strike="noStrike">
                <a:solidFill>
                  <a:schemeClr val="dk1"/>
                </a:solidFill>
                <a:latin typeface="Calibri"/>
                <a:ea typeface="Calibri"/>
                <a:cs typeface="Calibri"/>
                <a:sym typeface="Calibri"/>
              </a:defRPr>
            </a:lvl4pPr>
            <a:lvl5pPr lvl="4" marR="0" rtl="0" algn="l">
              <a:spcBef>
                <a:spcPts val="200"/>
              </a:spcBef>
              <a:spcAft>
                <a:spcPts val="0"/>
              </a:spcAft>
              <a:buClr>
                <a:srgbClr val="0050A0"/>
              </a:buClr>
              <a:buSzPts val="1200"/>
              <a:buFont typeface="Arial"/>
              <a:buChar char="•"/>
              <a:defRPr b="0" i="0" sz="12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04" name="Google Shape;704;p121"/>
          <p:cNvSpPr txBox="1"/>
          <p:nvPr>
            <p:ph idx="4"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 Bild, Kapitelmärkning">
  <p:cSld name="Rubrik + Bild, Kapitelmärkning">
    <p:spTree>
      <p:nvGrpSpPr>
        <p:cNvPr id="705" name="Shape 705"/>
        <p:cNvGrpSpPr/>
        <p:nvPr/>
      </p:nvGrpSpPr>
      <p:grpSpPr>
        <a:xfrm>
          <a:off x="0" y="0"/>
          <a:ext cx="0" cy="0"/>
          <a:chOff x="0" y="0"/>
          <a:chExt cx="0" cy="0"/>
        </a:xfrm>
      </p:grpSpPr>
      <p:sp>
        <p:nvSpPr>
          <p:cNvPr id="706" name="Google Shape;706;p122"/>
          <p:cNvSpPr txBox="1"/>
          <p:nvPr>
            <p:ph idx="1" type="body"/>
          </p:nvPr>
        </p:nvSpPr>
        <p:spPr>
          <a:xfrm>
            <a:off x="755650" y="573882"/>
            <a:ext cx="7704000" cy="585000"/>
          </a:xfrm>
          <a:prstGeom prst="rect">
            <a:avLst/>
          </a:prstGeom>
          <a:noFill/>
          <a:ln>
            <a:noFill/>
          </a:ln>
        </p:spPr>
        <p:txBody>
          <a:bodyPr anchorCtr="0" anchor="ctr" bIns="45700" lIns="91425" spcFirstLastPara="1" rIns="91425" wrap="square" tIns="45700">
            <a:noAutofit/>
          </a:bodyPr>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07" name="Google Shape;707;p122"/>
          <p:cNvSpPr/>
          <p:nvPr>
            <p:ph idx="2" type="pic"/>
          </p:nvPr>
        </p:nvSpPr>
        <p:spPr>
          <a:xfrm>
            <a:off x="755650" y="1329614"/>
            <a:ext cx="7704000" cy="2610600"/>
          </a:xfrm>
          <a:prstGeom prst="rect">
            <a:avLst/>
          </a:prstGeom>
          <a:noFill/>
          <a:ln>
            <a:noFill/>
          </a:ln>
        </p:spPr>
        <p:txBody>
          <a:bodyPr anchorCtr="0" anchor="t" bIns="45700" lIns="91425" spcFirstLastPara="1" rIns="91425" wrap="square" tIns="45700">
            <a:noAutofit/>
          </a:bodyPr>
          <a:lstStyle>
            <a:lvl1pPr lvl="0" marR="0" rtl="0" algn="l">
              <a:spcBef>
                <a:spcPts val="400"/>
              </a:spcBef>
              <a:spcAft>
                <a:spcPts val="0"/>
              </a:spcAft>
              <a:buClr>
                <a:srgbClr val="0050A0"/>
              </a:buClr>
              <a:buSzPts val="2000"/>
              <a:buFont typeface="Arial"/>
              <a:buNone/>
              <a:defRPr b="0" i="0" sz="2000" u="none" cap="none" strike="noStrike">
                <a:solidFill>
                  <a:schemeClr val="dk1"/>
                </a:solidFill>
                <a:latin typeface="Calibri"/>
                <a:ea typeface="Calibri"/>
                <a:cs typeface="Calibri"/>
                <a:sym typeface="Calibri"/>
              </a:defRPr>
            </a:lvl1pPr>
            <a:lvl2pPr lvl="1" marR="0" rtl="0" algn="l">
              <a:spcBef>
                <a:spcPts val="400"/>
              </a:spcBef>
              <a:spcAft>
                <a:spcPts val="0"/>
              </a:spcAft>
              <a:buClr>
                <a:srgbClr val="0050A0"/>
              </a:buClr>
              <a:buSzPts val="1800"/>
              <a:buFont typeface="Arial"/>
              <a:buChar char="•"/>
              <a:defRPr b="0" i="0" sz="1800" u="none" cap="none" strike="noStrike">
                <a:solidFill>
                  <a:schemeClr val="dk1"/>
                </a:solidFill>
                <a:latin typeface="Calibri"/>
                <a:ea typeface="Calibri"/>
                <a:cs typeface="Calibri"/>
                <a:sym typeface="Calibri"/>
              </a:defRPr>
            </a:lvl2pPr>
            <a:lvl3pPr lvl="2" marR="0" rtl="0" algn="l">
              <a:spcBef>
                <a:spcPts val="300"/>
              </a:spcBef>
              <a:spcAft>
                <a:spcPts val="0"/>
              </a:spcAft>
              <a:buClr>
                <a:srgbClr val="0050A0"/>
              </a:buClr>
              <a:buSzPts val="1600"/>
              <a:buFont typeface="Arial"/>
              <a:buChar char="•"/>
              <a:defRPr b="0" i="0" sz="1600" u="none" cap="none" strike="noStrike">
                <a:solidFill>
                  <a:schemeClr val="dk1"/>
                </a:solidFill>
                <a:latin typeface="Calibri"/>
                <a:ea typeface="Calibri"/>
                <a:cs typeface="Calibri"/>
                <a:sym typeface="Calibri"/>
              </a:defRPr>
            </a:lvl3pPr>
            <a:lvl4pPr lvl="3" marR="0" rtl="0" algn="l">
              <a:spcBef>
                <a:spcPts val="300"/>
              </a:spcBef>
              <a:spcAft>
                <a:spcPts val="0"/>
              </a:spcAft>
              <a:buClr>
                <a:srgbClr val="0050A0"/>
              </a:buClr>
              <a:buSzPts val="1400"/>
              <a:buFont typeface="Arial"/>
              <a:buChar char="•"/>
              <a:defRPr b="0" i="0" sz="1400" u="none" cap="none" strike="noStrike">
                <a:solidFill>
                  <a:schemeClr val="dk1"/>
                </a:solidFill>
                <a:latin typeface="Calibri"/>
                <a:ea typeface="Calibri"/>
                <a:cs typeface="Calibri"/>
                <a:sym typeface="Calibri"/>
              </a:defRPr>
            </a:lvl4pPr>
            <a:lvl5pPr lvl="4" marR="0" rtl="0" algn="l">
              <a:spcBef>
                <a:spcPts val="200"/>
              </a:spcBef>
              <a:spcAft>
                <a:spcPts val="0"/>
              </a:spcAft>
              <a:buClr>
                <a:srgbClr val="0050A0"/>
              </a:buClr>
              <a:buSzPts val="1200"/>
              <a:buFont typeface="Arial"/>
              <a:buChar char="•"/>
              <a:defRPr b="0" i="0" sz="1200" u="none" cap="none" strike="noStrike">
                <a:solidFill>
                  <a:schemeClr val="dk1"/>
                </a:solidFill>
                <a:latin typeface="Calibri"/>
                <a:ea typeface="Calibri"/>
                <a:cs typeface="Calibri"/>
                <a:sym typeface="Calibri"/>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708" name="Google Shape;708;p122"/>
          <p:cNvSpPr txBox="1"/>
          <p:nvPr>
            <p:ph idx="3" type="body"/>
          </p:nvPr>
        </p:nvSpPr>
        <p:spPr>
          <a:xfrm>
            <a:off x="395288" y="249492"/>
            <a:ext cx="8064600" cy="1602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 Brödtext, mörk bakgrund, Kapitelmärkning">
  <p:cSld name="Rubrik + Brödtext, mörk bakgrund, Kapitelmärkning">
    <p:spTree>
      <p:nvGrpSpPr>
        <p:cNvPr id="709" name="Shape 709"/>
        <p:cNvGrpSpPr/>
        <p:nvPr/>
      </p:nvGrpSpPr>
      <p:grpSpPr>
        <a:xfrm>
          <a:off x="0" y="0"/>
          <a:ext cx="0" cy="0"/>
          <a:chOff x="0" y="0"/>
          <a:chExt cx="0" cy="0"/>
        </a:xfrm>
      </p:grpSpPr>
      <p:pic>
        <p:nvPicPr>
          <p:cNvPr id="710" name="Google Shape;710;p123"/>
          <p:cNvPicPr preferRelativeResize="0"/>
          <p:nvPr/>
        </p:nvPicPr>
        <p:blipFill rotWithShape="1">
          <a:blip r:embed="rId2">
            <a:alphaModFix/>
          </a:blip>
          <a:srcRect b="41034" l="0" r="0" t="0"/>
          <a:stretch/>
        </p:blipFill>
        <p:spPr>
          <a:xfrm>
            <a:off x="0" y="-2"/>
            <a:ext cx="9147667" cy="4194000"/>
          </a:xfrm>
          <a:prstGeom prst="rect">
            <a:avLst/>
          </a:prstGeom>
          <a:noFill/>
          <a:ln>
            <a:noFill/>
          </a:ln>
        </p:spPr>
      </p:pic>
      <p:sp>
        <p:nvSpPr>
          <p:cNvPr id="711" name="Google Shape;711;p123"/>
          <p:cNvSpPr txBox="1"/>
          <p:nvPr>
            <p:ph idx="1" type="body"/>
          </p:nvPr>
        </p:nvSpPr>
        <p:spPr>
          <a:xfrm>
            <a:off x="755650" y="573882"/>
            <a:ext cx="7704000" cy="585000"/>
          </a:xfrm>
          <a:prstGeom prst="rect">
            <a:avLst/>
          </a:prstGeom>
          <a:noFill/>
          <a:ln>
            <a:noFill/>
          </a:ln>
        </p:spPr>
        <p:txBody>
          <a:bodyPr anchorCtr="0" anchor="ctr" bIns="45700" lIns="91425" spcFirstLastPara="1" rIns="91425" wrap="square" tIns="45700">
            <a:noAutofit/>
          </a:bodyPr>
          <a:lstStyle>
            <a:lvl1pPr indent="-228600" lvl="0" marL="457200" rtl="0" algn="l">
              <a:spcBef>
                <a:spcPts val="600"/>
              </a:spcBef>
              <a:spcAft>
                <a:spcPts val="0"/>
              </a:spcAft>
              <a:buSzPts val="3000"/>
              <a:buNone/>
              <a:defRPr sz="3000">
                <a:solidFill>
                  <a:schemeClr val="lt1"/>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12" name="Google Shape;712;p123"/>
          <p:cNvSpPr txBox="1"/>
          <p:nvPr>
            <p:ph idx="2" type="body"/>
          </p:nvPr>
        </p:nvSpPr>
        <p:spPr>
          <a:xfrm>
            <a:off x="755650" y="1325563"/>
            <a:ext cx="7704000" cy="2614200"/>
          </a:xfrm>
          <a:prstGeom prst="rect">
            <a:avLst/>
          </a:prstGeom>
          <a:noFill/>
          <a:ln>
            <a:noFill/>
          </a:ln>
        </p:spPr>
        <p:txBody>
          <a:bodyPr anchorCtr="0" anchor="t" bIns="45700" lIns="91425" spcFirstLastPara="1" rIns="91425" wrap="square" tIns="45700">
            <a:noAutofit/>
          </a:bodyPr>
          <a:lstStyle>
            <a:lvl1pPr indent="-228600" lvl="0" marL="457200" rtl="0" algn="l">
              <a:spcBef>
                <a:spcPts val="600"/>
              </a:spcBef>
              <a:spcAft>
                <a:spcPts val="0"/>
              </a:spcAft>
              <a:buSzPts val="2000"/>
              <a:buNone/>
              <a:defRPr sz="2000">
                <a:solidFill>
                  <a:schemeClr val="lt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00"/>
              </a:spcBef>
              <a:spcAft>
                <a:spcPts val="0"/>
              </a:spcAft>
              <a:buSzPts val="1600"/>
              <a:buNone/>
              <a:defRPr/>
            </a:lvl3pPr>
            <a:lvl4pPr indent="-228600" lvl="3" marL="1828800" rtl="0" algn="l">
              <a:spcBef>
                <a:spcPts val="300"/>
              </a:spcBef>
              <a:spcAft>
                <a:spcPts val="0"/>
              </a:spcAft>
              <a:buSzPts val="1400"/>
              <a:buNone/>
              <a:defRPr/>
            </a:lvl4pPr>
            <a:lvl5pPr indent="-228600" lvl="4" marL="2286000" rtl="0" algn="l">
              <a:spcBef>
                <a:spcPts val="200"/>
              </a:spcBef>
              <a:spcAft>
                <a:spcPts val="0"/>
              </a:spcAft>
              <a:buSzPts val="1200"/>
              <a:buNone/>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13" name="Google Shape;713;p123"/>
          <p:cNvSpPr txBox="1"/>
          <p:nvPr>
            <p:ph idx="3" type="body"/>
          </p:nvPr>
        </p:nvSpPr>
        <p:spPr>
          <a:xfrm>
            <a:off x="395288" y="245562"/>
            <a:ext cx="8064300" cy="1641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chemeClr val="lt1"/>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 Brödtext, ljus bakgrund, Kapitelmärkning">
  <p:cSld name="Rubrik + Brödtext, ljus bakgrund, Kapitelmärkning">
    <p:spTree>
      <p:nvGrpSpPr>
        <p:cNvPr id="714" name="Shape 714"/>
        <p:cNvGrpSpPr/>
        <p:nvPr/>
      </p:nvGrpSpPr>
      <p:grpSpPr>
        <a:xfrm>
          <a:off x="0" y="0"/>
          <a:ext cx="0" cy="0"/>
          <a:chOff x="0" y="0"/>
          <a:chExt cx="0" cy="0"/>
        </a:xfrm>
      </p:grpSpPr>
      <p:pic>
        <p:nvPicPr>
          <p:cNvPr id="715" name="Google Shape;715;p124"/>
          <p:cNvPicPr preferRelativeResize="0"/>
          <p:nvPr/>
        </p:nvPicPr>
        <p:blipFill rotWithShape="1">
          <a:blip r:embed="rId2">
            <a:alphaModFix/>
          </a:blip>
          <a:srcRect b="41547" l="0" r="0" t="0"/>
          <a:stretch/>
        </p:blipFill>
        <p:spPr>
          <a:xfrm>
            <a:off x="-6263" y="-2"/>
            <a:ext cx="9150266" cy="4194000"/>
          </a:xfrm>
          <a:prstGeom prst="rect">
            <a:avLst/>
          </a:prstGeom>
          <a:noFill/>
          <a:ln>
            <a:noFill/>
          </a:ln>
        </p:spPr>
      </p:pic>
      <p:sp>
        <p:nvSpPr>
          <p:cNvPr id="716" name="Google Shape;716;p124"/>
          <p:cNvSpPr txBox="1"/>
          <p:nvPr>
            <p:ph idx="1" type="body"/>
          </p:nvPr>
        </p:nvSpPr>
        <p:spPr>
          <a:xfrm>
            <a:off x="760578" y="573882"/>
            <a:ext cx="7704000" cy="585000"/>
          </a:xfrm>
          <a:prstGeom prst="rect">
            <a:avLst/>
          </a:prstGeom>
          <a:noFill/>
          <a:ln>
            <a:noFill/>
          </a:ln>
        </p:spPr>
        <p:txBody>
          <a:bodyPr anchorCtr="0" anchor="ctr" bIns="45700" lIns="91425" spcFirstLastPara="1" rIns="91425" wrap="square" tIns="45700">
            <a:noAutofit/>
          </a:bodyPr>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17" name="Google Shape;717;p124"/>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noAutofit/>
          </a:bodyPr>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00"/>
              </a:spcBef>
              <a:spcAft>
                <a:spcPts val="0"/>
              </a:spcAft>
              <a:buSzPts val="1600"/>
              <a:buNone/>
              <a:defRPr/>
            </a:lvl3pPr>
            <a:lvl4pPr indent="-228600" lvl="3" marL="1828800" rtl="0" algn="l">
              <a:spcBef>
                <a:spcPts val="300"/>
              </a:spcBef>
              <a:spcAft>
                <a:spcPts val="0"/>
              </a:spcAft>
              <a:buSzPts val="1400"/>
              <a:buNone/>
              <a:defRPr/>
            </a:lvl4pPr>
            <a:lvl5pPr indent="-228600" lvl="4" marL="2286000" rtl="0" algn="l">
              <a:spcBef>
                <a:spcPts val="200"/>
              </a:spcBef>
              <a:spcAft>
                <a:spcPts val="0"/>
              </a:spcAft>
              <a:buSzPts val="1200"/>
              <a:buNone/>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18" name="Google Shape;718;p124"/>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_Rubrik + Brödtext, ljus bakgrund, Kapitelmärkning">
  <p:cSld name="2_Rubrik + Brödtext, ljus bakgrund, Kapitelmärkning">
    <p:spTree>
      <p:nvGrpSpPr>
        <p:cNvPr id="719" name="Shape 719"/>
        <p:cNvGrpSpPr/>
        <p:nvPr/>
      </p:nvGrpSpPr>
      <p:grpSpPr>
        <a:xfrm>
          <a:off x="0" y="0"/>
          <a:ext cx="0" cy="0"/>
          <a:chOff x="0" y="0"/>
          <a:chExt cx="0" cy="0"/>
        </a:xfrm>
      </p:grpSpPr>
      <p:sp>
        <p:nvSpPr>
          <p:cNvPr id="720" name="Google Shape;720;p125"/>
          <p:cNvSpPr/>
          <p:nvPr/>
        </p:nvSpPr>
        <p:spPr>
          <a:xfrm>
            <a:off x="0" y="0"/>
            <a:ext cx="9144000" cy="41958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1" name="Google Shape;721;p125"/>
          <p:cNvSpPr txBox="1"/>
          <p:nvPr>
            <p:ph idx="1" type="body"/>
          </p:nvPr>
        </p:nvSpPr>
        <p:spPr>
          <a:xfrm>
            <a:off x="760578" y="573882"/>
            <a:ext cx="7704000" cy="585000"/>
          </a:xfrm>
          <a:prstGeom prst="rect">
            <a:avLst/>
          </a:prstGeom>
          <a:noFill/>
          <a:ln>
            <a:noFill/>
          </a:ln>
        </p:spPr>
        <p:txBody>
          <a:bodyPr anchorCtr="0" anchor="ctr" bIns="45700" lIns="91425" spcFirstLastPara="1" rIns="91425" wrap="square" tIns="45700">
            <a:noAutofit/>
          </a:bodyPr>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22" name="Google Shape;722;p125"/>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noAutofit/>
          </a:bodyPr>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00"/>
              </a:spcBef>
              <a:spcAft>
                <a:spcPts val="0"/>
              </a:spcAft>
              <a:buSzPts val="1600"/>
              <a:buNone/>
              <a:defRPr/>
            </a:lvl3pPr>
            <a:lvl4pPr indent="-228600" lvl="3" marL="1828800" rtl="0" algn="l">
              <a:spcBef>
                <a:spcPts val="300"/>
              </a:spcBef>
              <a:spcAft>
                <a:spcPts val="0"/>
              </a:spcAft>
              <a:buSzPts val="1400"/>
              <a:buNone/>
              <a:defRPr/>
            </a:lvl4pPr>
            <a:lvl5pPr indent="-228600" lvl="4" marL="2286000" rtl="0" algn="l">
              <a:spcBef>
                <a:spcPts val="200"/>
              </a:spcBef>
              <a:spcAft>
                <a:spcPts val="0"/>
              </a:spcAft>
              <a:buSzPts val="1200"/>
              <a:buNone/>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23" name="Google Shape;723;p125"/>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 + Brödtext, mörk bakgrund, Kapitelmärkning">
  <p:cSld name="1_Rubrik + Brödtext, mörk bakgrund, Kapitelmärkning">
    <p:spTree>
      <p:nvGrpSpPr>
        <p:cNvPr id="724" name="Shape 724"/>
        <p:cNvGrpSpPr/>
        <p:nvPr/>
      </p:nvGrpSpPr>
      <p:grpSpPr>
        <a:xfrm>
          <a:off x="0" y="0"/>
          <a:ext cx="0" cy="0"/>
          <a:chOff x="0" y="0"/>
          <a:chExt cx="0" cy="0"/>
        </a:xfrm>
      </p:grpSpPr>
      <p:pic>
        <p:nvPicPr>
          <p:cNvPr id="725" name="Google Shape;725;p126"/>
          <p:cNvPicPr preferRelativeResize="0"/>
          <p:nvPr/>
        </p:nvPicPr>
        <p:blipFill rotWithShape="1">
          <a:blip r:embed="rId2">
            <a:alphaModFix/>
          </a:blip>
          <a:srcRect b="40933" l="0" r="0" t="0"/>
          <a:stretch/>
        </p:blipFill>
        <p:spPr>
          <a:xfrm>
            <a:off x="0" y="-3"/>
            <a:ext cx="9147600" cy="4194000"/>
          </a:xfrm>
          <a:prstGeom prst="rect">
            <a:avLst/>
          </a:prstGeom>
          <a:noFill/>
          <a:ln>
            <a:noFill/>
          </a:ln>
        </p:spPr>
      </p:pic>
      <p:sp>
        <p:nvSpPr>
          <p:cNvPr id="726" name="Google Shape;726;p126"/>
          <p:cNvSpPr txBox="1"/>
          <p:nvPr>
            <p:ph idx="1" type="body"/>
          </p:nvPr>
        </p:nvSpPr>
        <p:spPr>
          <a:xfrm>
            <a:off x="755650" y="568325"/>
            <a:ext cx="7704000" cy="590700"/>
          </a:xfrm>
          <a:prstGeom prst="rect">
            <a:avLst/>
          </a:prstGeom>
          <a:noFill/>
          <a:ln>
            <a:noFill/>
          </a:ln>
        </p:spPr>
        <p:txBody>
          <a:bodyPr anchorCtr="0" anchor="ctr" bIns="45700" lIns="91425" spcFirstLastPara="1" rIns="91425" wrap="square" tIns="45700">
            <a:noAutofit/>
          </a:bodyPr>
          <a:lstStyle>
            <a:lvl1pPr indent="-228600" lvl="0" marL="457200" rtl="0" algn="l">
              <a:spcBef>
                <a:spcPts val="600"/>
              </a:spcBef>
              <a:spcAft>
                <a:spcPts val="0"/>
              </a:spcAft>
              <a:buSzPts val="3000"/>
              <a:buNone/>
              <a:defRPr sz="3000">
                <a:solidFill>
                  <a:schemeClr val="lt1"/>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27" name="Google Shape;727;p126"/>
          <p:cNvSpPr txBox="1"/>
          <p:nvPr>
            <p:ph idx="2" type="body"/>
          </p:nvPr>
        </p:nvSpPr>
        <p:spPr>
          <a:xfrm>
            <a:off x="755576" y="1329929"/>
            <a:ext cx="7704000" cy="2610000"/>
          </a:xfrm>
          <a:prstGeom prst="rect">
            <a:avLst/>
          </a:prstGeom>
          <a:noFill/>
          <a:ln>
            <a:noFill/>
          </a:ln>
        </p:spPr>
        <p:txBody>
          <a:bodyPr anchorCtr="0" anchor="t" bIns="45700" lIns="91425" spcFirstLastPara="1" rIns="91425" wrap="square" tIns="45700">
            <a:noAutofit/>
          </a:bodyPr>
          <a:lstStyle>
            <a:lvl1pPr indent="-228600" lvl="0" marL="457200" rtl="0" algn="l">
              <a:spcBef>
                <a:spcPts val="600"/>
              </a:spcBef>
              <a:spcAft>
                <a:spcPts val="0"/>
              </a:spcAft>
              <a:buSzPts val="2000"/>
              <a:buNone/>
              <a:defRPr sz="2000">
                <a:solidFill>
                  <a:schemeClr val="lt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00"/>
              </a:spcBef>
              <a:spcAft>
                <a:spcPts val="0"/>
              </a:spcAft>
              <a:buSzPts val="1600"/>
              <a:buNone/>
              <a:defRPr/>
            </a:lvl3pPr>
            <a:lvl4pPr indent="-228600" lvl="3" marL="1828800" rtl="0" algn="l">
              <a:spcBef>
                <a:spcPts val="300"/>
              </a:spcBef>
              <a:spcAft>
                <a:spcPts val="0"/>
              </a:spcAft>
              <a:buSzPts val="1400"/>
              <a:buNone/>
              <a:defRPr/>
            </a:lvl4pPr>
            <a:lvl5pPr indent="-228600" lvl="4" marL="2286000" rtl="0" algn="l">
              <a:spcBef>
                <a:spcPts val="200"/>
              </a:spcBef>
              <a:spcAft>
                <a:spcPts val="0"/>
              </a:spcAft>
              <a:buSzPts val="1200"/>
              <a:buNone/>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28" name="Google Shape;728;p126"/>
          <p:cNvSpPr txBox="1"/>
          <p:nvPr>
            <p:ph idx="3" type="body"/>
          </p:nvPr>
        </p:nvSpPr>
        <p:spPr>
          <a:xfrm>
            <a:off x="395288" y="245562"/>
            <a:ext cx="8064300" cy="1641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chemeClr val="lt1"/>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 + Brödtext, ljus bakgrund, Kapitelmärkning">
  <p:cSld name="1_Rubrik + Brödtext, ljus bakgrund, Kapitelmärkning">
    <p:spTree>
      <p:nvGrpSpPr>
        <p:cNvPr id="729" name="Shape 729"/>
        <p:cNvGrpSpPr/>
        <p:nvPr/>
      </p:nvGrpSpPr>
      <p:grpSpPr>
        <a:xfrm>
          <a:off x="0" y="0"/>
          <a:ext cx="0" cy="0"/>
          <a:chOff x="0" y="0"/>
          <a:chExt cx="0" cy="0"/>
        </a:xfrm>
      </p:grpSpPr>
      <p:pic>
        <p:nvPicPr>
          <p:cNvPr id="730" name="Google Shape;730;p127"/>
          <p:cNvPicPr preferRelativeResize="0"/>
          <p:nvPr/>
        </p:nvPicPr>
        <p:blipFill rotWithShape="1">
          <a:blip r:embed="rId2">
            <a:alphaModFix/>
          </a:blip>
          <a:srcRect b="40957" l="0" r="0" t="0"/>
          <a:stretch/>
        </p:blipFill>
        <p:spPr>
          <a:xfrm>
            <a:off x="0" y="-3"/>
            <a:ext cx="9147600" cy="4194000"/>
          </a:xfrm>
          <a:prstGeom prst="rect">
            <a:avLst/>
          </a:prstGeom>
          <a:noFill/>
          <a:ln>
            <a:noFill/>
          </a:ln>
        </p:spPr>
      </p:pic>
      <p:sp>
        <p:nvSpPr>
          <p:cNvPr id="731" name="Google Shape;731;p127"/>
          <p:cNvSpPr txBox="1"/>
          <p:nvPr>
            <p:ph idx="1" type="body"/>
          </p:nvPr>
        </p:nvSpPr>
        <p:spPr>
          <a:xfrm>
            <a:off x="760578" y="568325"/>
            <a:ext cx="7704000" cy="590700"/>
          </a:xfrm>
          <a:prstGeom prst="rect">
            <a:avLst/>
          </a:prstGeom>
          <a:noFill/>
          <a:ln>
            <a:noFill/>
          </a:ln>
        </p:spPr>
        <p:txBody>
          <a:bodyPr anchorCtr="0" anchor="ctr" bIns="45700" lIns="91425" spcFirstLastPara="1" rIns="91425" wrap="square" tIns="45700">
            <a:noAutofit/>
          </a:bodyPr>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32" name="Google Shape;732;p127"/>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noAutofit/>
          </a:bodyPr>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00"/>
              </a:spcBef>
              <a:spcAft>
                <a:spcPts val="0"/>
              </a:spcAft>
              <a:buSzPts val="1600"/>
              <a:buNone/>
              <a:defRPr/>
            </a:lvl3pPr>
            <a:lvl4pPr indent="-228600" lvl="3" marL="1828800" rtl="0" algn="l">
              <a:spcBef>
                <a:spcPts val="300"/>
              </a:spcBef>
              <a:spcAft>
                <a:spcPts val="0"/>
              </a:spcAft>
              <a:buSzPts val="1400"/>
              <a:buNone/>
              <a:defRPr/>
            </a:lvl4pPr>
            <a:lvl5pPr indent="-228600" lvl="4" marL="2286000" rtl="0" algn="l">
              <a:spcBef>
                <a:spcPts val="200"/>
              </a:spcBef>
              <a:spcAft>
                <a:spcPts val="0"/>
              </a:spcAft>
              <a:buSzPts val="1200"/>
              <a:buNone/>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33" name="Google Shape;733;p127"/>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vit">
  <p:cSld name="Blank sida, vit">
    <p:spTree>
      <p:nvGrpSpPr>
        <p:cNvPr id="88" name="Shape 88"/>
        <p:cNvGrpSpPr/>
        <p:nvPr/>
      </p:nvGrpSpPr>
      <p:grpSpPr>
        <a:xfrm>
          <a:off x="0" y="0"/>
          <a:ext cx="0" cy="0"/>
          <a:chOff x="0" y="0"/>
          <a:chExt cx="0" cy="0"/>
        </a:xfrm>
      </p:grpSpPr>
      <p:pic>
        <p:nvPicPr>
          <p:cNvPr id="89" name="Google Shape;89;p14"/>
          <p:cNvPicPr preferRelativeResize="0"/>
          <p:nvPr/>
        </p:nvPicPr>
        <p:blipFill rotWithShape="1">
          <a:blip r:embed="rId2">
            <a:alphaModFix/>
          </a:blip>
          <a:srcRect b="0" l="0" r="11111" t="0"/>
          <a:stretch/>
        </p:blipFill>
        <p:spPr>
          <a:xfrm>
            <a:off x="0" y="0"/>
            <a:ext cx="9143998" cy="5143497"/>
          </a:xfrm>
          <a:prstGeom prst="rect">
            <a:avLst/>
          </a:prstGeom>
          <a:noFill/>
          <a:ln>
            <a:noFill/>
          </a:ln>
        </p:spPr>
      </p:pic>
      <p:pic>
        <p:nvPicPr>
          <p:cNvPr descr="Skellefteå kommun_SVART.eps" id="90" name="Google Shape;90;p14"/>
          <p:cNvPicPr preferRelativeResize="0"/>
          <p:nvPr/>
        </p:nvPicPr>
        <p:blipFill rotWithShape="1">
          <a:blip r:embed="rId3">
            <a:alphaModFix/>
          </a:blip>
          <a:srcRect b="0" l="0" r="0" t="0"/>
          <a:stretch/>
        </p:blipFill>
        <p:spPr>
          <a:xfrm>
            <a:off x="1838523" y="1815666"/>
            <a:ext cx="5466955" cy="1286476"/>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3_Rubrik + Brödtext, ljus bakgrund, Kapitelmärkning">
  <p:cSld name="3_Rubrik + Brödtext, ljus bakgrund, Kapitelmärkning">
    <p:spTree>
      <p:nvGrpSpPr>
        <p:cNvPr id="734" name="Shape 734"/>
        <p:cNvGrpSpPr/>
        <p:nvPr/>
      </p:nvGrpSpPr>
      <p:grpSpPr>
        <a:xfrm>
          <a:off x="0" y="0"/>
          <a:ext cx="0" cy="0"/>
          <a:chOff x="0" y="0"/>
          <a:chExt cx="0" cy="0"/>
        </a:xfrm>
      </p:grpSpPr>
      <p:sp>
        <p:nvSpPr>
          <p:cNvPr id="735" name="Google Shape;735;p128"/>
          <p:cNvSpPr/>
          <p:nvPr/>
        </p:nvSpPr>
        <p:spPr>
          <a:xfrm>
            <a:off x="0" y="0"/>
            <a:ext cx="9144000" cy="41958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36" name="Google Shape;736;p128"/>
          <p:cNvSpPr txBox="1"/>
          <p:nvPr>
            <p:ph idx="1" type="body"/>
          </p:nvPr>
        </p:nvSpPr>
        <p:spPr>
          <a:xfrm>
            <a:off x="760578" y="568325"/>
            <a:ext cx="7704000" cy="590700"/>
          </a:xfrm>
          <a:prstGeom prst="rect">
            <a:avLst/>
          </a:prstGeom>
          <a:noFill/>
          <a:ln>
            <a:noFill/>
          </a:ln>
        </p:spPr>
        <p:txBody>
          <a:bodyPr anchorCtr="0" anchor="ctr" bIns="45700" lIns="91425" spcFirstLastPara="1" rIns="91425" wrap="square" tIns="45700">
            <a:noAutofit/>
          </a:bodyPr>
          <a:lstStyle>
            <a:lvl1pPr indent="-228600" lvl="0" marL="457200" rtl="0" algn="l">
              <a:spcBef>
                <a:spcPts val="600"/>
              </a:spcBef>
              <a:spcAft>
                <a:spcPts val="0"/>
              </a:spcAft>
              <a:buSzPts val="3000"/>
              <a:buNone/>
              <a:defRPr sz="3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37" name="Google Shape;737;p128"/>
          <p:cNvSpPr txBox="1"/>
          <p:nvPr>
            <p:ph idx="2" type="body"/>
          </p:nvPr>
        </p:nvSpPr>
        <p:spPr>
          <a:xfrm>
            <a:off x="755650" y="1336769"/>
            <a:ext cx="7704000" cy="2603100"/>
          </a:xfrm>
          <a:prstGeom prst="rect">
            <a:avLst/>
          </a:prstGeom>
          <a:noFill/>
          <a:ln>
            <a:noFill/>
          </a:ln>
        </p:spPr>
        <p:txBody>
          <a:bodyPr anchorCtr="0" anchor="t" bIns="45700" lIns="91425" spcFirstLastPara="1" rIns="91425" wrap="square" tIns="45700">
            <a:noAutofit/>
          </a:bodyPr>
          <a:lstStyle>
            <a:lvl1pPr indent="-228600" lvl="0" marL="457200" rtl="0" algn="l">
              <a:spcBef>
                <a:spcPts val="600"/>
              </a:spcBef>
              <a:spcAft>
                <a:spcPts val="0"/>
              </a:spcAft>
              <a:buSzPts val="2000"/>
              <a:buNone/>
              <a:defRPr sz="2000">
                <a:solidFill>
                  <a:schemeClr val="dk1"/>
                </a:solidFill>
                <a:latin typeface="Calibri"/>
                <a:ea typeface="Calibri"/>
                <a:cs typeface="Calibri"/>
                <a:sym typeface="Calibri"/>
              </a:defRPr>
            </a:lvl1pPr>
            <a:lvl2pPr indent="-228600" lvl="1" marL="914400" rtl="0" algn="l">
              <a:spcBef>
                <a:spcPts val="600"/>
              </a:spcBef>
              <a:spcAft>
                <a:spcPts val="0"/>
              </a:spcAft>
              <a:buSzPts val="1800"/>
              <a:buNone/>
              <a:defRPr/>
            </a:lvl2pPr>
            <a:lvl3pPr indent="-228600" lvl="2" marL="1371600" rtl="0" algn="l">
              <a:spcBef>
                <a:spcPts val="300"/>
              </a:spcBef>
              <a:spcAft>
                <a:spcPts val="0"/>
              </a:spcAft>
              <a:buSzPts val="1600"/>
              <a:buNone/>
              <a:defRPr/>
            </a:lvl3pPr>
            <a:lvl4pPr indent="-228600" lvl="3" marL="1828800" rtl="0" algn="l">
              <a:spcBef>
                <a:spcPts val="300"/>
              </a:spcBef>
              <a:spcAft>
                <a:spcPts val="0"/>
              </a:spcAft>
              <a:buSzPts val="1400"/>
              <a:buNone/>
              <a:defRPr/>
            </a:lvl4pPr>
            <a:lvl5pPr indent="-228600" lvl="4" marL="2286000" rtl="0" algn="l">
              <a:spcBef>
                <a:spcPts val="200"/>
              </a:spcBef>
              <a:spcAft>
                <a:spcPts val="0"/>
              </a:spcAft>
              <a:buSzPts val="1200"/>
              <a:buNone/>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
        <p:nvSpPr>
          <p:cNvPr id="738" name="Google Shape;738;p128"/>
          <p:cNvSpPr txBox="1"/>
          <p:nvPr>
            <p:ph idx="3" type="body"/>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lvl1pPr indent="-228600" lvl="0" marL="457200" rtl="0" algn="l">
              <a:spcBef>
                <a:spcPts val="200"/>
              </a:spcBef>
              <a:spcAft>
                <a:spcPts val="0"/>
              </a:spcAft>
              <a:buSzPts val="1000"/>
              <a:buFont typeface="Calibri"/>
              <a:buNone/>
              <a:defRPr b="1" sz="1000">
                <a:solidFill>
                  <a:srgbClr val="0050A0"/>
                </a:solidFill>
                <a:latin typeface="Calibri"/>
                <a:ea typeface="Calibri"/>
                <a:cs typeface="Calibri"/>
                <a:sym typeface="Calibri"/>
              </a:defRPr>
            </a:lvl1pPr>
            <a:lvl2pPr indent="-342900" lvl="1" marL="914400" rtl="0" algn="l">
              <a:spcBef>
                <a:spcPts val="400"/>
              </a:spcBef>
              <a:spcAft>
                <a:spcPts val="0"/>
              </a:spcAft>
              <a:buSzPts val="1800"/>
              <a:buChar char="•"/>
              <a:defRPr/>
            </a:lvl2pPr>
            <a:lvl3pPr indent="-342900" lvl="2" marL="1371600" rtl="0" algn="l">
              <a:spcBef>
                <a:spcPts val="400"/>
              </a:spcBef>
              <a:spcAft>
                <a:spcPts val="0"/>
              </a:spcAft>
              <a:buSzPts val="1800"/>
              <a:buChar char="•"/>
              <a:defRPr/>
            </a:lvl3pPr>
            <a:lvl4pPr indent="-342900" lvl="3" marL="1828800" rtl="0" algn="l">
              <a:spcBef>
                <a:spcPts val="400"/>
              </a:spcBef>
              <a:spcAft>
                <a:spcPts val="0"/>
              </a:spcAft>
              <a:buSzPts val="1800"/>
              <a:buChar char="•"/>
              <a:defRPr/>
            </a:lvl4pPr>
            <a:lvl5pPr indent="-342900" lvl="4" marL="2286000" rtl="0" algn="l">
              <a:spcBef>
                <a:spcPts val="400"/>
              </a:spcBef>
              <a:spcAft>
                <a:spcPts val="0"/>
              </a:spcAft>
              <a:buSzPts val="1800"/>
              <a:buChar char="•"/>
              <a:defRPr/>
            </a:lvl5pPr>
            <a:lvl6pPr indent="-342900" lvl="5" marL="2743200" rtl="0" algn="l">
              <a:spcBef>
                <a:spcPts val="400"/>
              </a:spcBef>
              <a:spcAft>
                <a:spcPts val="0"/>
              </a:spcAft>
              <a:buClr>
                <a:schemeClr val="dk1"/>
              </a:buClr>
              <a:buSzPts val="1800"/>
              <a:buChar char="•"/>
              <a:defRPr/>
            </a:lvl6pPr>
            <a:lvl7pPr indent="-342900" lvl="6" marL="3200400" rtl="0" algn="l">
              <a:spcBef>
                <a:spcPts val="400"/>
              </a:spcBef>
              <a:spcAft>
                <a:spcPts val="0"/>
              </a:spcAft>
              <a:buClr>
                <a:schemeClr val="dk1"/>
              </a:buClr>
              <a:buSzPts val="1800"/>
              <a:buChar char="•"/>
              <a:defRPr/>
            </a:lvl7pPr>
            <a:lvl8pPr indent="-342900" lvl="7" marL="3657600" rtl="0" algn="l">
              <a:spcBef>
                <a:spcPts val="400"/>
              </a:spcBef>
              <a:spcAft>
                <a:spcPts val="0"/>
              </a:spcAft>
              <a:buClr>
                <a:schemeClr val="dk1"/>
              </a:buClr>
              <a:buSzPts val="1800"/>
              <a:buChar char="•"/>
              <a:defRPr/>
            </a:lvl8pPr>
            <a:lvl9pPr indent="-342900" lvl="8" marL="4114800" rtl="0" algn="l">
              <a:spcBef>
                <a:spcPts val="400"/>
              </a:spcBef>
              <a:spcAft>
                <a:spcPts val="0"/>
              </a:spcAft>
              <a:buClr>
                <a:schemeClr val="dk1"/>
              </a:buClr>
              <a:buSzPts val="1800"/>
              <a:buChar char="•"/>
              <a:defRPr/>
            </a:lvl9pPr>
          </a:lstStyle>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39" name="Shape 739"/>
        <p:cNvGrpSpPr/>
        <p:nvPr/>
      </p:nvGrpSpPr>
      <p:grpSpPr>
        <a:xfrm>
          <a:off x="0" y="0"/>
          <a:ext cx="0" cy="0"/>
          <a:chOff x="0" y="0"/>
          <a:chExt cx="0" cy="0"/>
        </a:xfrm>
      </p:grpSpPr>
      <p:sp>
        <p:nvSpPr>
          <p:cNvPr id="740" name="Google Shape;740;p129"/>
          <p:cNvSpPr txBox="1"/>
          <p:nvPr>
            <p:ph idx="10" type="dt"/>
          </p:nvPr>
        </p:nvSpPr>
        <p:spPr>
          <a:xfrm>
            <a:off x="457200" y="4767264"/>
            <a:ext cx="2133600" cy="2739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1" name="Google Shape;741;p129"/>
          <p:cNvSpPr txBox="1"/>
          <p:nvPr>
            <p:ph idx="11" type="ftr"/>
          </p:nvPr>
        </p:nvSpPr>
        <p:spPr>
          <a:xfrm>
            <a:off x="3124200" y="4767264"/>
            <a:ext cx="2895600" cy="273900"/>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42" name="Google Shape;742;p129"/>
          <p:cNvSpPr txBox="1"/>
          <p:nvPr>
            <p:ph idx="12" type="sldNum"/>
          </p:nvPr>
        </p:nvSpPr>
        <p:spPr>
          <a:xfrm>
            <a:off x="6553200" y="4767264"/>
            <a:ext cx="2133600" cy="2739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b="0" i="0" sz="1800" u="none" cap="none" strike="noStrike">
                <a:solidFill>
                  <a:schemeClr val="dk1"/>
                </a:solidFill>
                <a:latin typeface="Calibri"/>
                <a:ea typeface="Calibri"/>
                <a:cs typeface="Calibri"/>
                <a:sym typeface="Calibri"/>
              </a:defRPr>
            </a:lvl1pPr>
            <a:lvl2pPr indent="0" lvl="1" marL="0" marR="0" rtl="0" algn="l">
              <a:spcBef>
                <a:spcPts val="0"/>
              </a:spcBef>
              <a:buNone/>
              <a:defRPr b="0" i="0" sz="1800" u="none" cap="none" strike="noStrike">
                <a:solidFill>
                  <a:schemeClr val="dk1"/>
                </a:solidFill>
                <a:latin typeface="Calibri"/>
                <a:ea typeface="Calibri"/>
                <a:cs typeface="Calibri"/>
                <a:sym typeface="Calibri"/>
              </a:defRPr>
            </a:lvl2pPr>
            <a:lvl3pPr indent="0" lvl="2" marL="0" marR="0" rtl="0" algn="l">
              <a:spcBef>
                <a:spcPts val="0"/>
              </a:spcBef>
              <a:buNone/>
              <a:defRPr b="0" i="0" sz="1800" u="none" cap="none" strike="noStrike">
                <a:solidFill>
                  <a:schemeClr val="dk1"/>
                </a:solidFill>
                <a:latin typeface="Calibri"/>
                <a:ea typeface="Calibri"/>
                <a:cs typeface="Calibri"/>
                <a:sym typeface="Calibri"/>
              </a:defRPr>
            </a:lvl3pPr>
            <a:lvl4pPr indent="0" lvl="3" marL="0" marR="0" rtl="0" algn="l">
              <a:spcBef>
                <a:spcPts val="0"/>
              </a:spcBef>
              <a:buNone/>
              <a:defRPr b="0" i="0" sz="1800" u="none" cap="none" strike="noStrike">
                <a:solidFill>
                  <a:schemeClr val="dk1"/>
                </a:solidFill>
                <a:latin typeface="Calibri"/>
                <a:ea typeface="Calibri"/>
                <a:cs typeface="Calibri"/>
                <a:sym typeface="Calibri"/>
              </a:defRPr>
            </a:lvl4pPr>
            <a:lvl5pPr indent="0" lvl="4" marL="0" marR="0" rtl="0" algn="l">
              <a:spcBef>
                <a:spcPts val="0"/>
              </a:spcBef>
              <a:buNone/>
              <a:defRPr b="0" i="0" sz="1800" u="none" cap="none" strike="noStrike">
                <a:solidFill>
                  <a:schemeClr val="dk1"/>
                </a:solidFill>
                <a:latin typeface="Calibri"/>
                <a:ea typeface="Calibri"/>
                <a:cs typeface="Calibri"/>
                <a:sym typeface="Calibri"/>
              </a:defRPr>
            </a:lvl5pPr>
            <a:lvl6pPr indent="0" lvl="5" marL="0" marR="0" rtl="0" algn="l">
              <a:spcBef>
                <a:spcPts val="0"/>
              </a:spcBef>
              <a:buNone/>
              <a:defRPr b="0" i="0" sz="1800" u="none" cap="none" strike="noStrike">
                <a:solidFill>
                  <a:schemeClr val="dk1"/>
                </a:solidFill>
                <a:latin typeface="Calibri"/>
                <a:ea typeface="Calibri"/>
                <a:cs typeface="Calibri"/>
                <a:sym typeface="Calibri"/>
              </a:defRPr>
            </a:lvl6pPr>
            <a:lvl7pPr indent="0" lvl="6" marL="0" marR="0" rtl="0" algn="l">
              <a:spcBef>
                <a:spcPts val="0"/>
              </a:spcBef>
              <a:buNone/>
              <a:defRPr b="0" i="0" sz="1800" u="none" cap="none" strike="noStrike">
                <a:solidFill>
                  <a:schemeClr val="dk1"/>
                </a:solidFill>
                <a:latin typeface="Calibri"/>
                <a:ea typeface="Calibri"/>
                <a:cs typeface="Calibri"/>
                <a:sym typeface="Calibri"/>
              </a:defRPr>
            </a:lvl7pPr>
            <a:lvl8pPr indent="0" lvl="7" marL="0" marR="0" rtl="0" algn="l">
              <a:spcBef>
                <a:spcPts val="0"/>
              </a:spcBef>
              <a:buNone/>
              <a:defRPr b="0" i="0" sz="1800" u="none" cap="none" strike="noStrike">
                <a:solidFill>
                  <a:schemeClr val="dk1"/>
                </a:solidFill>
                <a:latin typeface="Calibri"/>
                <a:ea typeface="Calibri"/>
                <a:cs typeface="Calibri"/>
                <a:sym typeface="Calibri"/>
              </a:defRPr>
            </a:lvl8pPr>
            <a:lvl9pPr indent="0" lvl="8" marL="0" marR="0" rtl="0" algn="l">
              <a:spcBef>
                <a:spcPts val="0"/>
              </a:spcBef>
              <a:buNone/>
              <a:defRPr b="0" i="0" sz="1800" u="none" cap="none" strike="noStrike">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
        <p:nvSpPr>
          <p:cNvPr id="743" name="Google Shape;743;p129"/>
          <p:cNvSpPr txBox="1"/>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1000">
                <a:solidFill>
                  <a:srgbClr val="0050A0"/>
                </a:solidFill>
                <a:latin typeface="Calibri"/>
                <a:ea typeface="Calibri"/>
                <a:cs typeface="Calibri"/>
                <a:sym typeface="Calibri"/>
              </a:rPr>
              <a:t>WS 4 | Att leda digital förändring | Skellefteå 2019</a:t>
            </a:r>
            <a:endParaRPr sz="1000">
              <a:solidFill>
                <a:srgbClr val="0050A0"/>
              </a:solidFill>
              <a:latin typeface="Calibri"/>
              <a:ea typeface="Calibri"/>
              <a:cs typeface="Calibri"/>
              <a:sym typeface="Calibri"/>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1" showMasterSp="0" type="tx">
  <p:cSld name="TITLE_AND_BODY">
    <p:spTree>
      <p:nvGrpSpPr>
        <p:cNvPr id="744" name="Shape 744"/>
        <p:cNvGrpSpPr/>
        <p:nvPr/>
      </p:nvGrpSpPr>
      <p:grpSpPr>
        <a:xfrm>
          <a:off x="0" y="0"/>
          <a:ext cx="0" cy="0"/>
          <a:chOff x="0" y="0"/>
          <a:chExt cx="0" cy="0"/>
        </a:xfrm>
      </p:grpSpPr>
      <p:pic>
        <p:nvPicPr>
          <p:cNvPr descr="Bildobjekt 2" id="745" name="Google Shape;745;p130"/>
          <p:cNvPicPr preferRelativeResize="0"/>
          <p:nvPr/>
        </p:nvPicPr>
        <p:blipFill rotWithShape="1">
          <a:blip r:embed="rId2">
            <a:alphaModFix/>
          </a:blip>
          <a:srcRect b="0" l="0" r="0" t="0"/>
          <a:stretch/>
        </p:blipFill>
        <p:spPr>
          <a:xfrm>
            <a:off x="12700" y="0"/>
            <a:ext cx="9143999" cy="901701"/>
          </a:xfrm>
          <a:prstGeom prst="rect">
            <a:avLst/>
          </a:prstGeom>
          <a:noFill/>
          <a:ln>
            <a:noFill/>
          </a:ln>
        </p:spPr>
      </p:pic>
      <p:pic>
        <p:nvPicPr>
          <p:cNvPr descr="EUlogo_v_CMYK.eps" id="746" name="Google Shape;746;p130"/>
          <p:cNvPicPr preferRelativeResize="0"/>
          <p:nvPr/>
        </p:nvPicPr>
        <p:blipFill rotWithShape="1">
          <a:blip r:embed="rId3">
            <a:alphaModFix/>
          </a:blip>
          <a:srcRect b="0" l="0" r="0" t="0"/>
          <a:stretch/>
        </p:blipFill>
        <p:spPr>
          <a:xfrm>
            <a:off x="722644" y="4560433"/>
            <a:ext cx="1389712" cy="480269"/>
          </a:xfrm>
          <a:prstGeom prst="rect">
            <a:avLst/>
          </a:prstGeom>
          <a:noFill/>
          <a:ln>
            <a:noFill/>
          </a:ln>
        </p:spPr>
      </p:pic>
      <p:sp>
        <p:nvSpPr>
          <p:cNvPr id="747" name="Google Shape;747;p130"/>
          <p:cNvSpPr txBox="1"/>
          <p:nvPr/>
        </p:nvSpPr>
        <p:spPr>
          <a:xfrm>
            <a:off x="4356100" y="102485"/>
            <a:ext cx="4788000" cy="396300"/>
          </a:xfrm>
          <a:prstGeom prst="rect">
            <a:avLst/>
          </a:prstGeom>
          <a:noFill/>
          <a:ln>
            <a:noFill/>
          </a:ln>
        </p:spPr>
        <p:txBody>
          <a:bodyPr anchorCtr="0" anchor="t" bIns="45725" lIns="45725" spcFirstLastPara="1" rIns="45725" wrap="square" tIns="45725">
            <a:noAutofit/>
          </a:bodyPr>
          <a:lstStyle/>
          <a:p>
            <a:pPr indent="0" lvl="0" marL="0" marR="0" rtl="0" algn="l">
              <a:lnSpc>
                <a:spcPct val="157692"/>
              </a:lnSpc>
              <a:spcBef>
                <a:spcPts val="0"/>
              </a:spcBef>
              <a:spcAft>
                <a:spcPts val="0"/>
              </a:spcAft>
              <a:buClr>
                <a:srgbClr val="FFFFFF"/>
              </a:buClr>
              <a:buSzPts val="2000"/>
              <a:buFont typeface="Calibri"/>
              <a:buNone/>
            </a:pPr>
            <a:r>
              <a:rPr b="0" i="1" lang="sv-SE" sz="2000" u="none" cap="none" strike="noStrike">
                <a:solidFill>
                  <a:srgbClr val="FFFFFF"/>
                </a:solidFill>
                <a:latin typeface="Calibri"/>
                <a:ea typeface="Calibri"/>
                <a:cs typeface="Calibri"/>
                <a:sym typeface="Calibri"/>
              </a:rPr>
              <a:t>Att leda digital förändring</a:t>
            </a:r>
            <a:endParaRPr sz="500"/>
          </a:p>
        </p:txBody>
      </p:sp>
      <p:sp>
        <p:nvSpPr>
          <p:cNvPr id="748" name="Google Shape;748;p130"/>
          <p:cNvSpPr txBox="1"/>
          <p:nvPr>
            <p:ph idx="12" type="sldNum"/>
          </p:nvPr>
        </p:nvSpPr>
        <p:spPr>
          <a:xfrm>
            <a:off x="6553200" y="4767264"/>
            <a:ext cx="327900" cy="372300"/>
          </a:xfrm>
          <a:prstGeom prst="rect">
            <a:avLst/>
          </a:prstGeom>
          <a:noFill/>
          <a:ln>
            <a:noFill/>
          </a:ln>
        </p:spPr>
        <p:txBody>
          <a:bodyPr anchorCtr="0" anchor="t" bIns="45725" lIns="45725" spcFirstLastPara="1" rIns="45725" wrap="square" tIns="45725">
            <a:noAutofit/>
          </a:bodyPr>
          <a:lstStyle>
            <a:lvl1pPr indent="0" lvl="0"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1pPr>
            <a:lvl2pPr indent="0" lvl="1"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2pPr>
            <a:lvl3pPr indent="0" lvl="2"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3pPr>
            <a:lvl4pPr indent="0" lvl="3"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4pPr>
            <a:lvl5pPr indent="0" lvl="4"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5pPr>
            <a:lvl6pPr indent="0" lvl="5"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6pPr>
            <a:lvl7pPr indent="0" lvl="6"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7pPr>
            <a:lvl8pPr indent="0" lvl="7"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8pPr>
            <a:lvl9pPr indent="0" lvl="8" marL="0" marR="0" rtl="0" algn="l">
              <a:lnSpc>
                <a:spcPct val="100000"/>
              </a:lnSpc>
              <a:spcBef>
                <a:spcPts val="0"/>
              </a:spcBef>
              <a:spcAft>
                <a:spcPts val="0"/>
              </a:spcAft>
              <a:buClr>
                <a:srgbClr val="000000"/>
              </a:buClr>
              <a:buSzPts val="1800"/>
              <a:buFont typeface="Calibri"/>
              <a:buNone/>
              <a:defRPr b="0" i="0" sz="1800" u="none" cap="none" strike="noStrike">
                <a:solidFill>
                  <a:srgbClr val="000000"/>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sz="1400">
              <a:latin typeface="Arial"/>
              <a:ea typeface="Arial"/>
              <a:cs typeface="Arial"/>
              <a:sym typeface="Arial"/>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9_Anpassad layout">
  <p:cSld name="19_Anpassad layout">
    <p:spTree>
      <p:nvGrpSpPr>
        <p:cNvPr id="749" name="Shape 749"/>
        <p:cNvGrpSpPr/>
        <p:nvPr/>
      </p:nvGrpSpPr>
      <p:grpSpPr>
        <a:xfrm>
          <a:off x="0" y="0"/>
          <a:ext cx="0" cy="0"/>
          <a:chOff x="0" y="0"/>
          <a:chExt cx="0" cy="0"/>
        </a:xfrm>
      </p:grpSpPr>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750" name="Shape 750"/>
        <p:cNvGrpSpPr/>
        <p:nvPr/>
      </p:nvGrpSpPr>
      <p:grpSpPr>
        <a:xfrm>
          <a:off x="0" y="0"/>
          <a:ext cx="0" cy="0"/>
          <a:chOff x="0" y="0"/>
          <a:chExt cx="0" cy="0"/>
        </a:xfrm>
      </p:grpSpPr>
      <p:sp>
        <p:nvSpPr>
          <p:cNvPr id="751" name="Google Shape;751;p132"/>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rtl="0" algn="l">
              <a:lnSpc>
                <a:spcPct val="90000"/>
              </a:lnSpc>
              <a:spcBef>
                <a:spcPts val="0"/>
              </a:spcBef>
              <a:spcAft>
                <a:spcPts val="0"/>
              </a:spcAft>
              <a:buClr>
                <a:schemeClr val="dk1"/>
              </a:buClr>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752" name="Google Shape;752;p132"/>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17500" lvl="0" marL="457200" rtl="0" algn="l">
              <a:lnSpc>
                <a:spcPct val="90000"/>
              </a:lnSpc>
              <a:spcBef>
                <a:spcPts val="800"/>
              </a:spcBef>
              <a:spcAft>
                <a:spcPts val="0"/>
              </a:spcAft>
              <a:buClr>
                <a:schemeClr val="dk1"/>
              </a:buClr>
              <a:buSzPts val="1400"/>
              <a:buChar char="•"/>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753" name="Google Shape;753;p132"/>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754" name="Google Shape;754;p132"/>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755" name="Google Shape;755;p132"/>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sz="1400"/>
            </a:lvl1pPr>
            <a:lvl2pPr indent="0" lvl="1" marL="0" rtl="0" algn="r">
              <a:spcBef>
                <a:spcPts val="0"/>
              </a:spcBef>
              <a:buNone/>
              <a:defRPr sz="1400"/>
            </a:lvl2pPr>
            <a:lvl3pPr indent="0" lvl="2" marL="0" rtl="0" algn="r">
              <a:spcBef>
                <a:spcPts val="0"/>
              </a:spcBef>
              <a:buNone/>
              <a:defRPr sz="1400"/>
            </a:lvl3pPr>
            <a:lvl4pPr indent="0" lvl="3" marL="0" rtl="0" algn="r">
              <a:spcBef>
                <a:spcPts val="0"/>
              </a:spcBef>
              <a:buNone/>
              <a:defRPr sz="1400"/>
            </a:lvl4pPr>
            <a:lvl5pPr indent="0" lvl="4" marL="0" rtl="0" algn="r">
              <a:spcBef>
                <a:spcPts val="0"/>
              </a:spcBef>
              <a:buNone/>
              <a:defRPr sz="1400"/>
            </a:lvl5pPr>
            <a:lvl6pPr indent="0" lvl="5" marL="0" rtl="0" algn="r">
              <a:spcBef>
                <a:spcPts val="0"/>
              </a:spcBef>
              <a:buNone/>
              <a:defRPr sz="1400"/>
            </a:lvl6pPr>
            <a:lvl7pPr indent="0" lvl="6" marL="0" rtl="0" algn="r">
              <a:spcBef>
                <a:spcPts val="0"/>
              </a:spcBef>
              <a:buNone/>
              <a:defRPr sz="1400"/>
            </a:lvl7pPr>
            <a:lvl8pPr indent="0" lvl="7" marL="0" rtl="0" algn="r">
              <a:spcBef>
                <a:spcPts val="0"/>
              </a:spcBef>
              <a:buNone/>
              <a:defRPr sz="1400"/>
            </a:lvl8pPr>
            <a:lvl9pPr indent="0" lvl="8" marL="0" rtl="0" algn="r">
              <a:spcBef>
                <a:spcPts val="0"/>
              </a:spcBef>
              <a:buNone/>
              <a:defRPr sz="1400"/>
            </a:lvl9pPr>
          </a:lstStyle>
          <a:p>
            <a:pPr indent="0" lvl="0" marL="0" rtl="0" algn="r">
              <a:spcBef>
                <a:spcPts val="0"/>
              </a:spcBef>
              <a:spcAft>
                <a:spcPts val="0"/>
              </a:spcAft>
              <a:buNone/>
            </a:pPr>
            <a:fld id="{00000000-1234-1234-1234-123412341234}" type="slidenum">
              <a:rPr lang="sv-SE"/>
              <a:t>‹#›</a:t>
            </a:fld>
            <a:endParaRPr/>
          </a:p>
        </p:txBody>
      </p:sp>
      <p:sp>
        <p:nvSpPr>
          <p:cNvPr id="756" name="Google Shape;756;p132"/>
          <p:cNvSpPr txBox="1"/>
          <p:nvPr/>
        </p:nvSpPr>
        <p:spPr>
          <a:xfrm>
            <a:off x="395288" y="249083"/>
            <a:ext cx="8064600" cy="1605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1000">
                <a:solidFill>
                  <a:srgbClr val="0050A0"/>
                </a:solidFill>
                <a:latin typeface="Calibri"/>
                <a:ea typeface="Calibri"/>
                <a:cs typeface="Calibri"/>
                <a:sym typeface="Calibri"/>
              </a:rPr>
              <a:t>WS 2 | Att leda digital förändring | Skellefteå vt 2019</a:t>
            </a:r>
            <a:endParaRPr sz="1000">
              <a:solidFill>
                <a:srgbClr val="0050A0"/>
              </a:solidFill>
              <a:latin typeface="Calibri"/>
              <a:ea typeface="Calibri"/>
              <a:cs typeface="Calibri"/>
              <a:sym typeface="Calibri"/>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0_Anpassad layout">
  <p:cSld name="10_Anpassad layout">
    <p:spTree>
      <p:nvGrpSpPr>
        <p:cNvPr id="757" name="Shape 757"/>
        <p:cNvGrpSpPr/>
        <p:nvPr/>
      </p:nvGrpSpPr>
      <p:grpSpPr>
        <a:xfrm>
          <a:off x="0" y="0"/>
          <a:ext cx="0" cy="0"/>
          <a:chOff x="0" y="0"/>
          <a:chExt cx="0" cy="0"/>
        </a:xfrm>
      </p:grpSpPr>
      <p:sp>
        <p:nvSpPr>
          <p:cNvPr id="758" name="Google Shape;758;p133"/>
          <p:cNvSpPr/>
          <p:nvPr/>
        </p:nvSpPr>
        <p:spPr>
          <a:xfrm>
            <a:off x="0" y="0"/>
            <a:ext cx="9144000" cy="5143500"/>
          </a:xfrm>
          <a:prstGeom prst="rect">
            <a:avLst/>
          </a:prstGeom>
          <a:solidFill>
            <a:srgbClr val="1293B0"/>
          </a:solidFill>
          <a:ln>
            <a:noFill/>
          </a:ln>
        </p:spPr>
        <p:txBody>
          <a:bodyPr anchorCtr="0" anchor="ctr" bIns="45725" lIns="91425" spcFirstLastPara="1" rIns="91425" wrap="square" tIns="45725">
            <a:noAutofit/>
          </a:bodyPr>
          <a:lstStyle/>
          <a:p>
            <a:pPr indent="0" lvl="0" marL="0" marR="0" rtl="0" algn="ctr">
              <a:spcBef>
                <a:spcPts val="0"/>
              </a:spcBef>
              <a:spcAft>
                <a:spcPts val="0"/>
              </a:spcAft>
              <a:buNone/>
            </a:pPr>
            <a:r>
              <a:t/>
            </a:r>
            <a:endParaRPr sz="1800">
              <a:solidFill>
                <a:schemeClr val="lt1"/>
              </a:solidFill>
              <a:latin typeface="Sorts Mill Goudy"/>
              <a:ea typeface="Sorts Mill Goudy"/>
              <a:cs typeface="Sorts Mill Goudy"/>
              <a:sym typeface="Sorts Mill Goudy"/>
            </a:endParaRPr>
          </a:p>
        </p:txBody>
      </p:sp>
      <p:pic>
        <p:nvPicPr>
          <p:cNvPr descr="logo digjourney white.png" id="759" name="Google Shape;759;p133"/>
          <p:cNvPicPr preferRelativeResize="0"/>
          <p:nvPr/>
        </p:nvPicPr>
        <p:blipFill rotWithShape="1">
          <a:blip r:embed="rId2">
            <a:alphaModFix/>
          </a:blip>
          <a:srcRect b="0" l="0" r="0" t="0"/>
          <a:stretch/>
        </p:blipFill>
        <p:spPr>
          <a:xfrm>
            <a:off x="4284664" y="4732339"/>
            <a:ext cx="395288" cy="338139"/>
          </a:xfrm>
          <a:prstGeom prst="rect">
            <a:avLst/>
          </a:prstGeom>
          <a:noFill/>
          <a:ln>
            <a:noFill/>
          </a:ln>
        </p:spPr>
      </p:pic>
      <p:pic>
        <p:nvPicPr>
          <p:cNvPr descr="web-symbol.png" id="760" name="Google Shape;760;p133"/>
          <p:cNvPicPr preferRelativeResize="0"/>
          <p:nvPr/>
        </p:nvPicPr>
        <p:blipFill rotWithShape="1">
          <a:blip r:embed="rId3">
            <a:alphaModFix/>
          </a:blip>
          <a:srcRect b="0" l="0" r="0" t="0"/>
          <a:stretch/>
        </p:blipFill>
        <p:spPr>
          <a:xfrm>
            <a:off x="6831013" y="3219450"/>
            <a:ext cx="2312987" cy="2312988"/>
          </a:xfrm>
          <a:prstGeom prst="rect">
            <a:avLst/>
          </a:prstGeom>
          <a:noFill/>
          <a:ln>
            <a:noFill/>
          </a:ln>
        </p:spPr>
      </p:pic>
      <p:sp>
        <p:nvSpPr>
          <p:cNvPr id="761" name="Google Shape;761;p133"/>
          <p:cNvSpPr txBox="1"/>
          <p:nvPr>
            <p:ph idx="1" type="body"/>
          </p:nvPr>
        </p:nvSpPr>
        <p:spPr>
          <a:xfrm>
            <a:off x="251520" y="1203598"/>
            <a:ext cx="8640900" cy="2447700"/>
          </a:xfrm>
          <a:prstGeom prst="rect">
            <a:avLst/>
          </a:prstGeom>
          <a:noFill/>
          <a:ln>
            <a:noFill/>
          </a:ln>
        </p:spPr>
        <p:txBody>
          <a:bodyPr anchorCtr="0" anchor="t" bIns="34275" lIns="68575" spcFirstLastPara="1" rIns="68575" wrap="square" tIns="34275">
            <a:noAutofit/>
          </a:bodyPr>
          <a:lstStyle>
            <a:lvl1pPr indent="-228600" lvl="0" marL="457200" rtl="0" algn="ctr">
              <a:lnSpc>
                <a:spcPct val="90000"/>
              </a:lnSpc>
              <a:spcBef>
                <a:spcPts val="800"/>
              </a:spcBef>
              <a:spcAft>
                <a:spcPts val="0"/>
              </a:spcAft>
              <a:buClr>
                <a:schemeClr val="lt1"/>
              </a:buClr>
              <a:buSzPts val="3600"/>
              <a:buNone/>
              <a:defRPr sz="3600">
                <a:solidFill>
                  <a:schemeClr val="lt1"/>
                </a:solidFill>
              </a:defRPr>
            </a:lvl1pPr>
            <a:lvl2pPr indent="-317500" lvl="1" marL="914400" rtl="0" algn="l">
              <a:lnSpc>
                <a:spcPct val="90000"/>
              </a:lnSpc>
              <a:spcBef>
                <a:spcPts val="400"/>
              </a:spcBef>
              <a:spcAft>
                <a:spcPts val="0"/>
              </a:spcAft>
              <a:buClr>
                <a:schemeClr val="dk1"/>
              </a:buClr>
              <a:buSzPts val="1400"/>
              <a:buChar char="•"/>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
        <p:nvSpPr>
          <p:cNvPr id="762" name="Google Shape;762;p133"/>
          <p:cNvSpPr txBox="1"/>
          <p:nvPr>
            <p:ph idx="2" type="body"/>
          </p:nvPr>
        </p:nvSpPr>
        <p:spPr>
          <a:xfrm>
            <a:off x="251520" y="3795887"/>
            <a:ext cx="6840600" cy="1008000"/>
          </a:xfrm>
          <a:prstGeom prst="rect">
            <a:avLst/>
          </a:prstGeom>
          <a:noFill/>
          <a:ln>
            <a:noFill/>
          </a:ln>
        </p:spPr>
        <p:txBody>
          <a:bodyPr anchorCtr="0" anchor="t" bIns="34275" lIns="68575" spcFirstLastPara="1" rIns="68575" wrap="square" tIns="34275">
            <a:noAutofit/>
          </a:bodyPr>
          <a:lstStyle>
            <a:lvl1pPr indent="-228600" lvl="0" marL="457200" rtl="0" algn="ctr">
              <a:lnSpc>
                <a:spcPct val="90000"/>
              </a:lnSpc>
              <a:spcBef>
                <a:spcPts val="800"/>
              </a:spcBef>
              <a:spcAft>
                <a:spcPts val="0"/>
              </a:spcAft>
              <a:buClr>
                <a:schemeClr val="dk1"/>
              </a:buClr>
              <a:buSzPts val="6000"/>
              <a:buNone/>
              <a:defRPr sz="6000"/>
            </a:lvl1pPr>
            <a:lvl2pPr indent="-228600" lvl="1" marL="914400" rtl="0" algn="ctr">
              <a:lnSpc>
                <a:spcPct val="90000"/>
              </a:lnSpc>
              <a:spcBef>
                <a:spcPts val="400"/>
              </a:spcBef>
              <a:spcAft>
                <a:spcPts val="0"/>
              </a:spcAft>
              <a:buClr>
                <a:schemeClr val="dk1"/>
              </a:buClr>
              <a:buSzPts val="1800"/>
              <a:buNone/>
              <a:defRPr/>
            </a:lvl2pPr>
            <a:lvl3pPr indent="-317500" lvl="2" marL="1371600" rtl="0" algn="l">
              <a:lnSpc>
                <a:spcPct val="90000"/>
              </a:lnSpc>
              <a:spcBef>
                <a:spcPts val="400"/>
              </a:spcBef>
              <a:spcAft>
                <a:spcPts val="0"/>
              </a:spcAft>
              <a:buClr>
                <a:schemeClr val="dk1"/>
              </a:buClr>
              <a:buSzPts val="1400"/>
              <a:buChar char="•"/>
              <a:defRPr/>
            </a:lvl3pPr>
            <a:lvl4pPr indent="-317500" lvl="3" marL="1828800" rtl="0" algn="l">
              <a:lnSpc>
                <a:spcPct val="90000"/>
              </a:lnSpc>
              <a:spcBef>
                <a:spcPts val="400"/>
              </a:spcBef>
              <a:spcAft>
                <a:spcPts val="0"/>
              </a:spcAft>
              <a:buClr>
                <a:schemeClr val="dk1"/>
              </a:buClr>
              <a:buSzPts val="1400"/>
              <a:buChar char="•"/>
              <a:defRPr/>
            </a:lvl4pPr>
            <a:lvl5pPr indent="-317500" lvl="4" marL="2286000" rtl="0" algn="l">
              <a:lnSpc>
                <a:spcPct val="90000"/>
              </a:lnSpc>
              <a:spcBef>
                <a:spcPts val="400"/>
              </a:spcBef>
              <a:spcAft>
                <a:spcPts val="0"/>
              </a:spcAft>
              <a:buClr>
                <a:schemeClr val="dk1"/>
              </a:buClr>
              <a:buSzPts val="1400"/>
              <a:buChar char="•"/>
              <a:defRPr/>
            </a:lvl5pPr>
            <a:lvl6pPr indent="-317500" lvl="5" marL="2743200" rtl="0" algn="l">
              <a:lnSpc>
                <a:spcPct val="90000"/>
              </a:lnSpc>
              <a:spcBef>
                <a:spcPts val="400"/>
              </a:spcBef>
              <a:spcAft>
                <a:spcPts val="0"/>
              </a:spcAft>
              <a:buClr>
                <a:schemeClr val="dk1"/>
              </a:buClr>
              <a:buSzPts val="1400"/>
              <a:buChar char="•"/>
              <a:defRPr/>
            </a:lvl6pPr>
            <a:lvl7pPr indent="-317500" lvl="6" marL="3200400" rtl="0" algn="l">
              <a:lnSpc>
                <a:spcPct val="90000"/>
              </a:lnSpc>
              <a:spcBef>
                <a:spcPts val="400"/>
              </a:spcBef>
              <a:spcAft>
                <a:spcPts val="0"/>
              </a:spcAft>
              <a:buClr>
                <a:schemeClr val="dk1"/>
              </a:buClr>
              <a:buSzPts val="1400"/>
              <a:buChar char="•"/>
              <a:defRPr/>
            </a:lvl7pPr>
            <a:lvl8pPr indent="-317500" lvl="7" marL="3657600" rtl="0" algn="l">
              <a:lnSpc>
                <a:spcPct val="90000"/>
              </a:lnSpc>
              <a:spcBef>
                <a:spcPts val="400"/>
              </a:spcBef>
              <a:spcAft>
                <a:spcPts val="0"/>
              </a:spcAft>
              <a:buClr>
                <a:schemeClr val="dk1"/>
              </a:buClr>
              <a:buSzPts val="1400"/>
              <a:buChar char="•"/>
              <a:defRPr/>
            </a:lvl8pPr>
            <a:lvl9pPr indent="-317500" lvl="8" marL="4114800" rtl="0" algn="l">
              <a:lnSpc>
                <a:spcPct val="90000"/>
              </a:lnSpc>
              <a:spcBef>
                <a:spcPts val="400"/>
              </a:spcBef>
              <a:spcAft>
                <a:spcPts val="0"/>
              </a:spcAft>
              <a:buClr>
                <a:schemeClr val="dk1"/>
              </a:buClr>
              <a:buSzPts val="14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it">
  <p:cSld name="Enkel textsida, vit">
    <p:spTree>
      <p:nvGrpSpPr>
        <p:cNvPr id="91" name="Shape 91"/>
        <p:cNvGrpSpPr/>
        <p:nvPr/>
      </p:nvGrpSpPr>
      <p:grpSpPr>
        <a:xfrm>
          <a:off x="0" y="0"/>
          <a:ext cx="0" cy="0"/>
          <a:chOff x="0" y="0"/>
          <a:chExt cx="0" cy="0"/>
        </a:xfrm>
      </p:grpSpPr>
      <p:sp>
        <p:nvSpPr>
          <p:cNvPr id="92" name="Google Shape;92;p15"/>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3" name="Google Shape;93;p15"/>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med text, vit">
  <p:cSld name="2/3 med text, vit">
    <p:spTree>
      <p:nvGrpSpPr>
        <p:cNvPr id="94" name="Shape 94"/>
        <p:cNvGrpSpPr/>
        <p:nvPr/>
      </p:nvGrpSpPr>
      <p:grpSpPr>
        <a:xfrm>
          <a:off x="0" y="0"/>
          <a:ext cx="0" cy="0"/>
          <a:chOff x="0" y="0"/>
          <a:chExt cx="0" cy="0"/>
        </a:xfrm>
      </p:grpSpPr>
      <p:sp>
        <p:nvSpPr>
          <p:cNvPr id="95" name="Google Shape;95;p16"/>
          <p:cNvSpPr/>
          <p:nvPr>
            <p:ph idx="2" type="pic"/>
          </p:nvPr>
        </p:nvSpPr>
        <p:spPr>
          <a:xfrm>
            <a:off x="0" y="0"/>
            <a:ext cx="9144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96" name="Google Shape;96;p16"/>
          <p:cNvSpPr txBox="1"/>
          <p:nvPr>
            <p:ph type="title"/>
          </p:nvPr>
        </p:nvSpPr>
        <p:spPr>
          <a:xfrm>
            <a:off x="533400" y="133731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7" name="Google Shape;97;p16"/>
          <p:cNvSpPr txBox="1"/>
          <p:nvPr>
            <p:ph idx="1"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98" name="Google Shape;98;p16"/>
          <p:cNvSpPr txBox="1"/>
          <p:nvPr>
            <p:ph idx="3" type="body"/>
          </p:nvPr>
        </p:nvSpPr>
        <p:spPr>
          <a:xfrm>
            <a:off x="533400" y="2194560"/>
            <a:ext cx="3733800" cy="857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99" name="Google Shape;99;p16"/>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ida med logotyp, vit">
  <p:cSld name="Sida med logotyp, vit">
    <p:spTree>
      <p:nvGrpSpPr>
        <p:cNvPr id="100" name="Shape 100"/>
        <p:cNvGrpSpPr/>
        <p:nvPr/>
      </p:nvGrpSpPr>
      <p:grpSpPr>
        <a:xfrm>
          <a:off x="0" y="0"/>
          <a:ext cx="0" cy="0"/>
          <a:chOff x="0" y="0"/>
          <a:chExt cx="0" cy="0"/>
        </a:xfrm>
      </p:grpSpPr>
      <p:pic>
        <p:nvPicPr>
          <p:cNvPr descr="Skellefteå kommun_SVART.eps" id="101" name="Google Shape;101;p17"/>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grå">
  <p:cSld name="2/3 text, ljusgrå">
    <p:spTree>
      <p:nvGrpSpPr>
        <p:cNvPr id="102" name="Shape 102"/>
        <p:cNvGrpSpPr/>
        <p:nvPr/>
      </p:nvGrpSpPr>
      <p:grpSpPr>
        <a:xfrm>
          <a:off x="0" y="0"/>
          <a:ext cx="0" cy="0"/>
          <a:chOff x="0" y="0"/>
          <a:chExt cx="0" cy="0"/>
        </a:xfrm>
      </p:grpSpPr>
      <p:sp>
        <p:nvSpPr>
          <p:cNvPr id="103" name="Google Shape;103;p18"/>
          <p:cNvSpPr/>
          <p:nvPr/>
        </p:nvSpPr>
        <p:spPr>
          <a:xfrm>
            <a:off x="0" y="0"/>
            <a:ext cx="9144000" cy="3431100"/>
          </a:xfrm>
          <a:prstGeom prst="rect">
            <a:avLst/>
          </a:prstGeom>
          <a:solidFill>
            <a:srgbClr val="F2F2F2"/>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04" name="Google Shape;104;p18"/>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05" name="Google Shape;105;p18"/>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06" name="Google Shape;106;p18"/>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07" name="Google Shape;107;p18"/>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grå">
  <p:cSld name="2/3 text och bild, ljusgrå">
    <p:spTree>
      <p:nvGrpSpPr>
        <p:cNvPr id="108" name="Shape 108"/>
        <p:cNvGrpSpPr/>
        <p:nvPr/>
      </p:nvGrpSpPr>
      <p:grpSpPr>
        <a:xfrm>
          <a:off x="0" y="0"/>
          <a:ext cx="0" cy="0"/>
          <a:chOff x="0" y="0"/>
          <a:chExt cx="0" cy="0"/>
        </a:xfrm>
      </p:grpSpPr>
      <p:sp>
        <p:nvSpPr>
          <p:cNvPr id="109" name="Google Shape;109;p19"/>
          <p:cNvSpPr/>
          <p:nvPr/>
        </p:nvSpPr>
        <p:spPr>
          <a:xfrm>
            <a:off x="0" y="-6654"/>
            <a:ext cx="9144000" cy="3442500"/>
          </a:xfrm>
          <a:prstGeom prst="rect">
            <a:avLst/>
          </a:prstGeom>
          <a:solidFill>
            <a:srgbClr val="F2F2F2"/>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10" name="Google Shape;110;p19"/>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1" name="Google Shape;111;p19"/>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12" name="Google Shape;112;p19"/>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13" name="Google Shape;113;p19"/>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14" name="Google Shape;114;p19"/>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grå">
  <p:cSld name="Enkel textsida, ljusgrå">
    <p:bg>
      <p:bgPr>
        <a:solidFill>
          <a:schemeClr val="dk2"/>
        </a:solidFill>
      </p:bgPr>
    </p:bg>
    <p:spTree>
      <p:nvGrpSpPr>
        <p:cNvPr id="115" name="Shape 115"/>
        <p:cNvGrpSpPr/>
        <p:nvPr/>
      </p:nvGrpSpPr>
      <p:grpSpPr>
        <a:xfrm>
          <a:off x="0" y="0"/>
          <a:ext cx="0" cy="0"/>
          <a:chOff x="0" y="0"/>
          <a:chExt cx="0" cy="0"/>
        </a:xfrm>
      </p:grpSpPr>
      <p:sp>
        <p:nvSpPr>
          <p:cNvPr id="116" name="Google Shape;116;p20"/>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17" name="Google Shape;117;p20"/>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18" name="Google Shape;118;p20"/>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lila">
  <p:cSld name="2/3 text, ljuslila">
    <p:spTree>
      <p:nvGrpSpPr>
        <p:cNvPr id="119" name="Shape 119"/>
        <p:cNvGrpSpPr/>
        <p:nvPr/>
      </p:nvGrpSpPr>
      <p:grpSpPr>
        <a:xfrm>
          <a:off x="0" y="0"/>
          <a:ext cx="0" cy="0"/>
          <a:chOff x="0" y="0"/>
          <a:chExt cx="0" cy="0"/>
        </a:xfrm>
      </p:grpSpPr>
      <p:sp>
        <p:nvSpPr>
          <p:cNvPr id="120" name="Google Shape;120;p21"/>
          <p:cNvSpPr/>
          <p:nvPr/>
        </p:nvSpPr>
        <p:spPr>
          <a:xfrm>
            <a:off x="0" y="0"/>
            <a:ext cx="9144000" cy="3431100"/>
          </a:xfrm>
          <a:prstGeom prst="rect">
            <a:avLst/>
          </a:prstGeom>
          <a:solidFill>
            <a:schemeClr val="accent3"/>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21" name="Google Shape;121;p21"/>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22" name="Google Shape;122;p21"/>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23" name="Google Shape;123;p21"/>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24" name="Google Shape;124;p21"/>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17" name="Shape 17"/>
        <p:cNvGrpSpPr/>
        <p:nvPr/>
      </p:nvGrpSpPr>
      <p:grpSpPr>
        <a:xfrm>
          <a:off x="0" y="0"/>
          <a:ext cx="0" cy="0"/>
          <a:chOff x="0" y="0"/>
          <a:chExt cx="0" cy="0"/>
        </a:xfrm>
      </p:grpSpPr>
      <p:sp>
        <p:nvSpPr>
          <p:cNvPr id="18" name="Google Shape;18;p3"/>
          <p:cNvSpPr txBox="1"/>
          <p:nvPr>
            <p:ph type="ctrTitle"/>
          </p:nvPr>
        </p:nvSpPr>
        <p:spPr>
          <a:xfrm>
            <a:off x="685800" y="1597820"/>
            <a:ext cx="7772400" cy="1102519"/>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19" name="Google Shape;19;p3"/>
          <p:cNvSpPr txBox="1"/>
          <p:nvPr>
            <p:ph idx="1" type="subTitle"/>
          </p:nvPr>
        </p:nvSpPr>
        <p:spPr>
          <a:xfrm>
            <a:off x="1371600" y="2914650"/>
            <a:ext cx="6400800" cy="1314450"/>
          </a:xfrm>
          <a:prstGeom prst="rect">
            <a:avLst/>
          </a:prstGeom>
          <a:noFill/>
          <a:ln>
            <a:noFill/>
          </a:ln>
        </p:spPr>
        <p:txBody>
          <a:bodyPr anchorCtr="0" anchor="t" bIns="91425" lIns="91425" spcFirstLastPara="1" rIns="91425" wrap="square" tIns="91425">
            <a:noAutofit/>
          </a:bodyPr>
          <a:lstStyle>
            <a:lvl1pPr indent="0" lvl="0" marL="0" marR="0" rtl="0" algn="ctr">
              <a:spcBef>
                <a:spcPts val="640"/>
              </a:spcBef>
              <a:spcAft>
                <a:spcPts val="0"/>
              </a:spcAft>
              <a:buClr>
                <a:srgbClr val="888888"/>
              </a:buClr>
              <a:buSzPts val="1400"/>
              <a:buFont typeface="Arial"/>
              <a:buNone/>
              <a:defRPr b="0" i="0" sz="3200" u="none" cap="none" strike="noStrike">
                <a:solidFill>
                  <a:srgbClr val="888888"/>
                </a:solidFill>
                <a:latin typeface="Calibri"/>
                <a:ea typeface="Calibri"/>
                <a:cs typeface="Calibri"/>
                <a:sym typeface="Calibri"/>
              </a:defRPr>
            </a:lvl1pPr>
            <a:lvl2pPr indent="0" lvl="1" marL="457200" marR="0" rtl="0" algn="ctr">
              <a:spcBef>
                <a:spcPts val="560"/>
              </a:spcBef>
              <a:spcAft>
                <a:spcPts val="0"/>
              </a:spcAft>
              <a:buClr>
                <a:srgbClr val="888888"/>
              </a:buClr>
              <a:buSzPts val="1400"/>
              <a:buFont typeface="Arial"/>
              <a:buNone/>
              <a:defRPr b="0" i="0" sz="2800" u="none" cap="none" strike="noStrike">
                <a:solidFill>
                  <a:srgbClr val="888888"/>
                </a:solidFill>
                <a:latin typeface="Calibri"/>
                <a:ea typeface="Calibri"/>
                <a:cs typeface="Calibri"/>
                <a:sym typeface="Calibri"/>
              </a:defRPr>
            </a:lvl2pPr>
            <a:lvl3pPr indent="0" lvl="2" marL="914400" marR="0" rtl="0" algn="ctr">
              <a:spcBef>
                <a:spcPts val="480"/>
              </a:spcBef>
              <a:spcAft>
                <a:spcPts val="0"/>
              </a:spcAft>
              <a:buClr>
                <a:srgbClr val="888888"/>
              </a:buClr>
              <a:buSzPts val="1400"/>
              <a:buFont typeface="Arial"/>
              <a:buNone/>
              <a:defRPr b="0" i="0" sz="2400" u="none" cap="none" strike="noStrike">
                <a:solidFill>
                  <a:srgbClr val="888888"/>
                </a:solidFill>
                <a:latin typeface="Calibri"/>
                <a:ea typeface="Calibri"/>
                <a:cs typeface="Calibri"/>
                <a:sym typeface="Calibri"/>
              </a:defRPr>
            </a:lvl3pPr>
            <a:lvl4pPr indent="0" lvl="3" marL="1371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4pPr>
            <a:lvl5pPr indent="0" lvl="4" marL="18288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5pPr>
            <a:lvl6pPr indent="0" lvl="5" marL="22860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6pPr>
            <a:lvl7pPr indent="0" lvl="6" marL="27432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7pPr>
            <a:lvl8pPr indent="0" lvl="7" marL="32004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8pPr>
            <a:lvl9pPr indent="0" lvl="8" marL="3657600" marR="0" rtl="0" algn="ctr">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9pPr>
          </a:lstStyle>
          <a:p/>
        </p:txBody>
      </p:sp>
      <p:sp>
        <p:nvSpPr>
          <p:cNvPr id="20" name="Google Shape;20;p3"/>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1" name="Google Shape;21;p3"/>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 name="Google Shape;22;p3"/>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lila">
  <p:cSld name="2/3 text och bild, ljuslila">
    <p:spTree>
      <p:nvGrpSpPr>
        <p:cNvPr id="125" name="Shape 125"/>
        <p:cNvGrpSpPr/>
        <p:nvPr/>
      </p:nvGrpSpPr>
      <p:grpSpPr>
        <a:xfrm>
          <a:off x="0" y="0"/>
          <a:ext cx="0" cy="0"/>
          <a:chOff x="0" y="0"/>
          <a:chExt cx="0" cy="0"/>
        </a:xfrm>
      </p:grpSpPr>
      <p:sp>
        <p:nvSpPr>
          <p:cNvPr id="126" name="Google Shape;126;p22"/>
          <p:cNvSpPr/>
          <p:nvPr/>
        </p:nvSpPr>
        <p:spPr>
          <a:xfrm>
            <a:off x="0" y="-6654"/>
            <a:ext cx="9144000" cy="3442500"/>
          </a:xfrm>
          <a:prstGeom prst="rect">
            <a:avLst/>
          </a:prstGeom>
          <a:solidFill>
            <a:schemeClr val="accent3"/>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27" name="Google Shape;127;p22"/>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28" name="Google Shape;128;p22"/>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29" name="Google Shape;129;p22"/>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30" name="Google Shape;130;p22"/>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31" name="Google Shape;131;p22"/>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lila">
  <p:cSld name="Enkel textsida, ljuslila">
    <p:bg>
      <p:bgPr>
        <a:solidFill>
          <a:schemeClr val="accent3"/>
        </a:solidFill>
      </p:bgPr>
    </p:bg>
    <p:spTree>
      <p:nvGrpSpPr>
        <p:cNvPr id="132" name="Shape 132"/>
        <p:cNvGrpSpPr/>
        <p:nvPr/>
      </p:nvGrpSpPr>
      <p:grpSpPr>
        <a:xfrm>
          <a:off x="0" y="0"/>
          <a:ext cx="0" cy="0"/>
          <a:chOff x="0" y="0"/>
          <a:chExt cx="0" cy="0"/>
        </a:xfrm>
      </p:grpSpPr>
      <p:sp>
        <p:nvSpPr>
          <p:cNvPr id="133" name="Google Shape;133;p23"/>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34" name="Google Shape;134;p23"/>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35" name="Google Shape;135;p23"/>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lommon">
  <p:cSld name="2/3 text, plommon">
    <p:spTree>
      <p:nvGrpSpPr>
        <p:cNvPr id="136" name="Shape 136"/>
        <p:cNvGrpSpPr/>
        <p:nvPr/>
      </p:nvGrpSpPr>
      <p:grpSpPr>
        <a:xfrm>
          <a:off x="0" y="0"/>
          <a:ext cx="0" cy="0"/>
          <a:chOff x="0" y="0"/>
          <a:chExt cx="0" cy="0"/>
        </a:xfrm>
      </p:grpSpPr>
      <p:sp>
        <p:nvSpPr>
          <p:cNvPr id="137" name="Google Shape;137;p24"/>
          <p:cNvSpPr/>
          <p:nvPr/>
        </p:nvSpPr>
        <p:spPr>
          <a:xfrm>
            <a:off x="0" y="0"/>
            <a:ext cx="9144000" cy="3431100"/>
          </a:xfrm>
          <a:prstGeom prst="rect">
            <a:avLst/>
          </a:prstGeom>
          <a:solidFill>
            <a:srgbClr val="623D5A"/>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38" name="Google Shape;138;p24"/>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39" name="Google Shape;139;p24"/>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0" name="Google Shape;140;p24"/>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41" name="Google Shape;141;p24"/>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lommon">
  <p:cSld name="2/3 text och bild, plommon">
    <p:spTree>
      <p:nvGrpSpPr>
        <p:cNvPr id="142" name="Shape 142"/>
        <p:cNvGrpSpPr/>
        <p:nvPr/>
      </p:nvGrpSpPr>
      <p:grpSpPr>
        <a:xfrm>
          <a:off x="0" y="0"/>
          <a:ext cx="0" cy="0"/>
          <a:chOff x="0" y="0"/>
          <a:chExt cx="0" cy="0"/>
        </a:xfrm>
      </p:grpSpPr>
      <p:sp>
        <p:nvSpPr>
          <p:cNvPr id="143" name="Google Shape;143;p25"/>
          <p:cNvSpPr/>
          <p:nvPr/>
        </p:nvSpPr>
        <p:spPr>
          <a:xfrm>
            <a:off x="0" y="-6654"/>
            <a:ext cx="9144000" cy="3442500"/>
          </a:xfrm>
          <a:prstGeom prst="rect">
            <a:avLst/>
          </a:prstGeom>
          <a:solidFill>
            <a:srgbClr val="623D5A"/>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44" name="Google Shape;144;p25"/>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45" name="Google Shape;145;p25"/>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6" name="Google Shape;146;p25"/>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47" name="Google Shape;147;p25"/>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48" name="Google Shape;148;p25"/>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lommon">
  <p:cSld name="Enkel textsida, plommon">
    <p:bg>
      <p:bgPr>
        <a:solidFill>
          <a:srgbClr val="623D5A"/>
        </a:solidFill>
      </p:bgPr>
    </p:bg>
    <p:spTree>
      <p:nvGrpSpPr>
        <p:cNvPr id="149" name="Shape 149"/>
        <p:cNvGrpSpPr/>
        <p:nvPr/>
      </p:nvGrpSpPr>
      <p:grpSpPr>
        <a:xfrm>
          <a:off x="0" y="0"/>
          <a:ext cx="0" cy="0"/>
          <a:chOff x="0" y="0"/>
          <a:chExt cx="0" cy="0"/>
        </a:xfrm>
      </p:grpSpPr>
      <p:sp>
        <p:nvSpPr>
          <p:cNvPr id="150" name="Google Shape;150;p26"/>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51" name="Google Shape;151;p26"/>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52" name="Google Shape;152;p26"/>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etrol">
  <p:cSld name="2/3 text, petrol">
    <p:spTree>
      <p:nvGrpSpPr>
        <p:cNvPr id="153" name="Shape 153"/>
        <p:cNvGrpSpPr/>
        <p:nvPr/>
      </p:nvGrpSpPr>
      <p:grpSpPr>
        <a:xfrm>
          <a:off x="0" y="0"/>
          <a:ext cx="0" cy="0"/>
          <a:chOff x="0" y="0"/>
          <a:chExt cx="0" cy="0"/>
        </a:xfrm>
      </p:grpSpPr>
      <p:sp>
        <p:nvSpPr>
          <p:cNvPr id="154" name="Google Shape;154;p27"/>
          <p:cNvSpPr/>
          <p:nvPr/>
        </p:nvSpPr>
        <p:spPr>
          <a:xfrm>
            <a:off x="0" y="0"/>
            <a:ext cx="9144000" cy="3431100"/>
          </a:xfrm>
          <a:prstGeom prst="rect">
            <a:avLst/>
          </a:prstGeom>
          <a:solidFill>
            <a:schemeClr val="accent4"/>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55" name="Google Shape;155;p27"/>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56" name="Google Shape;156;p27"/>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57" name="Google Shape;157;p27"/>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58" name="Google Shape;158;p27"/>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etrol">
  <p:cSld name="2/3 text och bild, petrol">
    <p:spTree>
      <p:nvGrpSpPr>
        <p:cNvPr id="159" name="Shape 159"/>
        <p:cNvGrpSpPr/>
        <p:nvPr/>
      </p:nvGrpSpPr>
      <p:grpSpPr>
        <a:xfrm>
          <a:off x="0" y="0"/>
          <a:ext cx="0" cy="0"/>
          <a:chOff x="0" y="0"/>
          <a:chExt cx="0" cy="0"/>
        </a:xfrm>
      </p:grpSpPr>
      <p:sp>
        <p:nvSpPr>
          <p:cNvPr id="160" name="Google Shape;160;p28"/>
          <p:cNvSpPr/>
          <p:nvPr/>
        </p:nvSpPr>
        <p:spPr>
          <a:xfrm>
            <a:off x="0" y="-6654"/>
            <a:ext cx="9144000" cy="3442500"/>
          </a:xfrm>
          <a:prstGeom prst="rect">
            <a:avLst/>
          </a:prstGeom>
          <a:solidFill>
            <a:schemeClr val="accent4"/>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61" name="Google Shape;161;p28"/>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62" name="Google Shape;162;p28"/>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63" name="Google Shape;163;p28"/>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64" name="Google Shape;164;p28"/>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65" name="Google Shape;165;p28"/>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etrol">
  <p:cSld name="Enkel textsida, petrol">
    <p:bg>
      <p:bgPr>
        <a:solidFill>
          <a:schemeClr val="accent4"/>
        </a:solidFill>
      </p:bgPr>
    </p:bg>
    <p:spTree>
      <p:nvGrpSpPr>
        <p:cNvPr id="166" name="Shape 166"/>
        <p:cNvGrpSpPr/>
        <p:nvPr/>
      </p:nvGrpSpPr>
      <p:grpSpPr>
        <a:xfrm>
          <a:off x="0" y="0"/>
          <a:ext cx="0" cy="0"/>
          <a:chOff x="0" y="0"/>
          <a:chExt cx="0" cy="0"/>
        </a:xfrm>
      </p:grpSpPr>
      <p:sp>
        <p:nvSpPr>
          <p:cNvPr id="167" name="Google Shape;167;p29"/>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68" name="Google Shape;168;p29"/>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69" name="Google Shape;169;p29"/>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int">
  <p:cSld name="2/3 text, mint">
    <p:spTree>
      <p:nvGrpSpPr>
        <p:cNvPr id="170" name="Shape 170"/>
        <p:cNvGrpSpPr/>
        <p:nvPr/>
      </p:nvGrpSpPr>
      <p:grpSpPr>
        <a:xfrm>
          <a:off x="0" y="0"/>
          <a:ext cx="0" cy="0"/>
          <a:chOff x="0" y="0"/>
          <a:chExt cx="0" cy="0"/>
        </a:xfrm>
      </p:grpSpPr>
      <p:sp>
        <p:nvSpPr>
          <p:cNvPr id="171" name="Google Shape;171;p30"/>
          <p:cNvSpPr/>
          <p:nvPr/>
        </p:nvSpPr>
        <p:spPr>
          <a:xfrm>
            <a:off x="0" y="0"/>
            <a:ext cx="9144000" cy="3431100"/>
          </a:xfrm>
          <a:prstGeom prst="rect">
            <a:avLst/>
          </a:prstGeom>
          <a:solidFill>
            <a:schemeClr val="accent5"/>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72" name="Google Shape;172;p30"/>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73" name="Google Shape;173;p30"/>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74" name="Google Shape;174;p30"/>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75" name="Google Shape;175;p30"/>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int">
  <p:cSld name="2/3 text och bild, mint">
    <p:spTree>
      <p:nvGrpSpPr>
        <p:cNvPr id="176" name="Shape 176"/>
        <p:cNvGrpSpPr/>
        <p:nvPr/>
      </p:nvGrpSpPr>
      <p:grpSpPr>
        <a:xfrm>
          <a:off x="0" y="0"/>
          <a:ext cx="0" cy="0"/>
          <a:chOff x="0" y="0"/>
          <a:chExt cx="0" cy="0"/>
        </a:xfrm>
      </p:grpSpPr>
      <p:sp>
        <p:nvSpPr>
          <p:cNvPr id="177" name="Google Shape;177;p31"/>
          <p:cNvSpPr/>
          <p:nvPr/>
        </p:nvSpPr>
        <p:spPr>
          <a:xfrm>
            <a:off x="0" y="-6654"/>
            <a:ext cx="9144000" cy="3442500"/>
          </a:xfrm>
          <a:prstGeom prst="rect">
            <a:avLst/>
          </a:prstGeom>
          <a:solidFill>
            <a:schemeClr val="accent5"/>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78" name="Google Shape;178;p31"/>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79" name="Google Shape;179;p31"/>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80" name="Google Shape;180;p31"/>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81" name="Google Shape;181;p31"/>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82" name="Google Shape;182;p31"/>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23" name="Shape 23"/>
        <p:cNvGrpSpPr/>
        <p:nvPr/>
      </p:nvGrpSpPr>
      <p:grpSpPr>
        <a:xfrm>
          <a:off x="0" y="0"/>
          <a:ext cx="0" cy="0"/>
          <a:chOff x="0" y="0"/>
          <a:chExt cx="0" cy="0"/>
        </a:xfrm>
      </p:grpSpPr>
      <p:sp>
        <p:nvSpPr>
          <p:cNvPr id="24" name="Google Shape;24;p4"/>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25" name="Google Shape;25;p4"/>
          <p:cNvSpPr txBox="1"/>
          <p:nvPr>
            <p:ph idx="1" type="body"/>
          </p:nvPr>
        </p:nvSpPr>
        <p:spPr>
          <a:xfrm>
            <a:off x="457200" y="1200151"/>
            <a:ext cx="8229600" cy="3394472"/>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26" name="Google Shape;26;p4"/>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7" name="Google Shape;27;p4"/>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8" name="Google Shape;28;p4"/>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int">
  <p:cSld name="Enkel textsida, mint">
    <p:bg>
      <p:bgPr>
        <a:solidFill>
          <a:schemeClr val="accent5"/>
        </a:solidFill>
      </p:bgPr>
    </p:bg>
    <p:spTree>
      <p:nvGrpSpPr>
        <p:cNvPr id="183" name="Shape 183"/>
        <p:cNvGrpSpPr/>
        <p:nvPr/>
      </p:nvGrpSpPr>
      <p:grpSpPr>
        <a:xfrm>
          <a:off x="0" y="0"/>
          <a:ext cx="0" cy="0"/>
          <a:chOff x="0" y="0"/>
          <a:chExt cx="0" cy="0"/>
        </a:xfrm>
      </p:grpSpPr>
      <p:sp>
        <p:nvSpPr>
          <p:cNvPr id="184" name="Google Shape;184;p32"/>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85" name="Google Shape;185;p32"/>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186" name="Google Shape;186;p32"/>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örkblå">
  <p:cSld name="2/3 text, mörkblå">
    <p:spTree>
      <p:nvGrpSpPr>
        <p:cNvPr id="187" name="Shape 187"/>
        <p:cNvGrpSpPr/>
        <p:nvPr/>
      </p:nvGrpSpPr>
      <p:grpSpPr>
        <a:xfrm>
          <a:off x="0" y="0"/>
          <a:ext cx="0" cy="0"/>
          <a:chOff x="0" y="0"/>
          <a:chExt cx="0" cy="0"/>
        </a:xfrm>
      </p:grpSpPr>
      <p:sp>
        <p:nvSpPr>
          <p:cNvPr id="188" name="Google Shape;188;p33"/>
          <p:cNvSpPr/>
          <p:nvPr/>
        </p:nvSpPr>
        <p:spPr>
          <a:xfrm>
            <a:off x="0" y="0"/>
            <a:ext cx="9144000" cy="3431100"/>
          </a:xfrm>
          <a:prstGeom prst="rect">
            <a:avLst/>
          </a:prstGeom>
          <a:solidFill>
            <a:srgbClr val="13567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89" name="Google Shape;189;p33"/>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90" name="Google Shape;190;p33"/>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1" name="Google Shape;191;p33"/>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92" name="Google Shape;192;p33"/>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örkblå">
  <p:cSld name="2/3 text och bild, mörkblå">
    <p:spTree>
      <p:nvGrpSpPr>
        <p:cNvPr id="193" name="Shape 193"/>
        <p:cNvGrpSpPr/>
        <p:nvPr/>
      </p:nvGrpSpPr>
      <p:grpSpPr>
        <a:xfrm>
          <a:off x="0" y="0"/>
          <a:ext cx="0" cy="0"/>
          <a:chOff x="0" y="0"/>
          <a:chExt cx="0" cy="0"/>
        </a:xfrm>
      </p:grpSpPr>
      <p:sp>
        <p:nvSpPr>
          <p:cNvPr id="194" name="Google Shape;194;p34"/>
          <p:cNvSpPr/>
          <p:nvPr/>
        </p:nvSpPr>
        <p:spPr>
          <a:xfrm>
            <a:off x="0" y="0"/>
            <a:ext cx="9144000" cy="3442500"/>
          </a:xfrm>
          <a:prstGeom prst="rect">
            <a:avLst/>
          </a:prstGeom>
          <a:solidFill>
            <a:srgbClr val="13567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195" name="Google Shape;195;p34"/>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196" name="Google Shape;196;p34"/>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7" name="Google Shape;197;p34"/>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198" name="Google Shape;198;p34"/>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199" name="Google Shape;199;p34"/>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örkblå">
  <p:cSld name="Enkel textsida, mörkblå">
    <p:bg>
      <p:bgPr>
        <a:solidFill>
          <a:srgbClr val="13567D"/>
        </a:solidFill>
      </p:bgPr>
    </p:bg>
    <p:spTree>
      <p:nvGrpSpPr>
        <p:cNvPr id="200" name="Shape 200"/>
        <p:cNvGrpSpPr/>
        <p:nvPr/>
      </p:nvGrpSpPr>
      <p:grpSpPr>
        <a:xfrm>
          <a:off x="0" y="0"/>
          <a:ext cx="0" cy="0"/>
          <a:chOff x="0" y="0"/>
          <a:chExt cx="0" cy="0"/>
        </a:xfrm>
      </p:grpSpPr>
      <p:sp>
        <p:nvSpPr>
          <p:cNvPr id="201" name="Google Shape;201;p35"/>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02" name="Google Shape;202;p35"/>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03" name="Google Shape;203;p35"/>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blå">
  <p:cSld name="2/3 text, blå">
    <p:spTree>
      <p:nvGrpSpPr>
        <p:cNvPr id="204" name="Shape 204"/>
        <p:cNvGrpSpPr/>
        <p:nvPr/>
      </p:nvGrpSpPr>
      <p:grpSpPr>
        <a:xfrm>
          <a:off x="0" y="0"/>
          <a:ext cx="0" cy="0"/>
          <a:chOff x="0" y="0"/>
          <a:chExt cx="0" cy="0"/>
        </a:xfrm>
      </p:grpSpPr>
      <p:sp>
        <p:nvSpPr>
          <p:cNvPr id="205" name="Google Shape;205;p36"/>
          <p:cNvSpPr/>
          <p:nvPr/>
        </p:nvSpPr>
        <p:spPr>
          <a:xfrm>
            <a:off x="0" y="0"/>
            <a:ext cx="9144000" cy="3431100"/>
          </a:xfrm>
          <a:prstGeom prst="rect">
            <a:avLst/>
          </a:prstGeom>
          <a:solidFill>
            <a:srgbClr val="006EB6"/>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06" name="Google Shape;206;p36"/>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07" name="Google Shape;207;p36"/>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08" name="Google Shape;208;p36"/>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09" name="Google Shape;209;p36"/>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blå">
  <p:cSld name="2/3 text och bild, blå">
    <p:spTree>
      <p:nvGrpSpPr>
        <p:cNvPr id="210" name="Shape 210"/>
        <p:cNvGrpSpPr/>
        <p:nvPr/>
      </p:nvGrpSpPr>
      <p:grpSpPr>
        <a:xfrm>
          <a:off x="0" y="0"/>
          <a:ext cx="0" cy="0"/>
          <a:chOff x="0" y="0"/>
          <a:chExt cx="0" cy="0"/>
        </a:xfrm>
      </p:grpSpPr>
      <p:sp>
        <p:nvSpPr>
          <p:cNvPr id="211" name="Google Shape;211;p37"/>
          <p:cNvSpPr/>
          <p:nvPr/>
        </p:nvSpPr>
        <p:spPr>
          <a:xfrm>
            <a:off x="0" y="-6654"/>
            <a:ext cx="9144000" cy="3442500"/>
          </a:xfrm>
          <a:prstGeom prst="rect">
            <a:avLst/>
          </a:prstGeom>
          <a:solidFill>
            <a:srgbClr val="006EB6"/>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12" name="Google Shape;212;p37"/>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13" name="Google Shape;213;p37"/>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14" name="Google Shape;214;p37"/>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15" name="Google Shape;215;p37"/>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16" name="Google Shape;216;p37"/>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blå">
  <p:cSld name="Enkel textsida, blå">
    <p:bg>
      <p:bgPr>
        <a:solidFill>
          <a:srgbClr val="006EB6"/>
        </a:solidFill>
      </p:bgPr>
    </p:bg>
    <p:spTree>
      <p:nvGrpSpPr>
        <p:cNvPr id="217" name="Shape 217"/>
        <p:cNvGrpSpPr/>
        <p:nvPr/>
      </p:nvGrpSpPr>
      <p:grpSpPr>
        <a:xfrm>
          <a:off x="0" y="0"/>
          <a:ext cx="0" cy="0"/>
          <a:chOff x="0" y="0"/>
          <a:chExt cx="0" cy="0"/>
        </a:xfrm>
      </p:grpSpPr>
      <p:sp>
        <p:nvSpPr>
          <p:cNvPr id="218" name="Google Shape;218;p38"/>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19" name="Google Shape;219;p38"/>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20" name="Google Shape;220;p38"/>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range">
  <p:cSld name="2/3 text, orange">
    <p:spTree>
      <p:nvGrpSpPr>
        <p:cNvPr id="221" name="Shape 221"/>
        <p:cNvGrpSpPr/>
        <p:nvPr/>
      </p:nvGrpSpPr>
      <p:grpSpPr>
        <a:xfrm>
          <a:off x="0" y="0"/>
          <a:ext cx="0" cy="0"/>
          <a:chOff x="0" y="0"/>
          <a:chExt cx="0" cy="0"/>
        </a:xfrm>
      </p:grpSpPr>
      <p:sp>
        <p:nvSpPr>
          <p:cNvPr id="222" name="Google Shape;222;p39"/>
          <p:cNvSpPr/>
          <p:nvPr/>
        </p:nvSpPr>
        <p:spPr>
          <a:xfrm>
            <a:off x="0" y="0"/>
            <a:ext cx="9144000" cy="3431100"/>
          </a:xfrm>
          <a:prstGeom prst="rect">
            <a:avLst/>
          </a:prstGeom>
          <a:solidFill>
            <a:srgbClr val="CB511C"/>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23" name="Google Shape;223;p39"/>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24" name="Google Shape;224;p39"/>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25" name="Google Shape;225;p39"/>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26" name="Google Shape;226;p39"/>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orange">
  <p:cSld name="2/3 text och bild, orange">
    <p:spTree>
      <p:nvGrpSpPr>
        <p:cNvPr id="227" name="Shape 227"/>
        <p:cNvGrpSpPr/>
        <p:nvPr/>
      </p:nvGrpSpPr>
      <p:grpSpPr>
        <a:xfrm>
          <a:off x="0" y="0"/>
          <a:ext cx="0" cy="0"/>
          <a:chOff x="0" y="0"/>
          <a:chExt cx="0" cy="0"/>
        </a:xfrm>
      </p:grpSpPr>
      <p:sp>
        <p:nvSpPr>
          <p:cNvPr id="228" name="Google Shape;228;p40"/>
          <p:cNvSpPr/>
          <p:nvPr/>
        </p:nvSpPr>
        <p:spPr>
          <a:xfrm>
            <a:off x="0" y="-6654"/>
            <a:ext cx="9144000" cy="3442500"/>
          </a:xfrm>
          <a:prstGeom prst="rect">
            <a:avLst/>
          </a:prstGeom>
          <a:solidFill>
            <a:srgbClr val="CB511C"/>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29" name="Google Shape;229;p40"/>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30" name="Google Shape;230;p40"/>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31" name="Google Shape;231;p40"/>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32" name="Google Shape;232;p40"/>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33" name="Google Shape;233;p40"/>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orange">
  <p:cSld name="Enkel textsida, orange">
    <p:bg>
      <p:bgPr>
        <a:solidFill>
          <a:srgbClr val="CB511C"/>
        </a:solidFill>
      </p:bgPr>
    </p:bg>
    <p:spTree>
      <p:nvGrpSpPr>
        <p:cNvPr id="234" name="Shape 234"/>
        <p:cNvGrpSpPr/>
        <p:nvPr/>
      </p:nvGrpSpPr>
      <p:grpSpPr>
        <a:xfrm>
          <a:off x="0" y="0"/>
          <a:ext cx="0" cy="0"/>
          <a:chOff x="0" y="0"/>
          <a:chExt cx="0" cy="0"/>
        </a:xfrm>
      </p:grpSpPr>
      <p:sp>
        <p:nvSpPr>
          <p:cNvPr id="235" name="Google Shape;235;p41"/>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36" name="Google Shape;236;p41"/>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37" name="Google Shape;237;p41"/>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Avsnittsrubrik" type="secHead">
  <p:cSld name="SECTION_HEADER">
    <p:spTree>
      <p:nvGrpSpPr>
        <p:cNvPr id="29" name="Shape 29"/>
        <p:cNvGrpSpPr/>
        <p:nvPr/>
      </p:nvGrpSpPr>
      <p:grpSpPr>
        <a:xfrm>
          <a:off x="0" y="0"/>
          <a:ext cx="0" cy="0"/>
          <a:chOff x="0" y="0"/>
          <a:chExt cx="0" cy="0"/>
        </a:xfrm>
      </p:grpSpPr>
      <p:sp>
        <p:nvSpPr>
          <p:cNvPr id="30" name="Google Shape;30;p5"/>
          <p:cNvSpPr txBox="1"/>
          <p:nvPr>
            <p:ph type="title"/>
          </p:nvPr>
        </p:nvSpPr>
        <p:spPr>
          <a:xfrm>
            <a:off x="722313" y="3305176"/>
            <a:ext cx="7772400" cy="1021556"/>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Clr>
                <a:schemeClr val="dk1"/>
              </a:buClr>
              <a:buSzPts val="1400"/>
              <a:buFont typeface="Calibri"/>
              <a:buNone/>
              <a:defRPr b="1" i="0" sz="4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1" name="Google Shape;31;p5"/>
          <p:cNvSpPr txBox="1"/>
          <p:nvPr>
            <p:ph idx="1" type="body"/>
          </p:nvPr>
        </p:nvSpPr>
        <p:spPr>
          <a:xfrm>
            <a:off x="722313" y="2180035"/>
            <a:ext cx="7772400" cy="1125140"/>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00"/>
              </a:spcBef>
              <a:spcAft>
                <a:spcPts val="0"/>
              </a:spcAft>
              <a:buClr>
                <a:srgbClr val="888888"/>
              </a:buClr>
              <a:buSzPts val="1400"/>
              <a:buFont typeface="Arial"/>
              <a:buNone/>
              <a:defRPr b="0" i="0" sz="2000" u="none" cap="none" strike="noStrike">
                <a:solidFill>
                  <a:srgbClr val="888888"/>
                </a:solidFill>
                <a:latin typeface="Calibri"/>
                <a:ea typeface="Calibri"/>
                <a:cs typeface="Calibri"/>
                <a:sym typeface="Calibri"/>
              </a:defRPr>
            </a:lvl1pPr>
            <a:lvl2pPr indent="-228600" lvl="1" marL="914400" marR="0" rtl="0" algn="l">
              <a:spcBef>
                <a:spcPts val="360"/>
              </a:spcBef>
              <a:spcAft>
                <a:spcPts val="0"/>
              </a:spcAft>
              <a:buClr>
                <a:srgbClr val="888888"/>
              </a:buClr>
              <a:buSzPts val="1400"/>
              <a:buFont typeface="Arial"/>
              <a:buNone/>
              <a:defRPr b="0" i="0" sz="1800" u="none" cap="none" strike="noStrike">
                <a:solidFill>
                  <a:srgbClr val="888888"/>
                </a:solidFill>
                <a:latin typeface="Calibri"/>
                <a:ea typeface="Calibri"/>
                <a:cs typeface="Calibri"/>
                <a:sym typeface="Calibri"/>
              </a:defRPr>
            </a:lvl2pPr>
            <a:lvl3pPr indent="-228600" lvl="2" marL="1371600" marR="0" rtl="0" algn="l">
              <a:spcBef>
                <a:spcPts val="320"/>
              </a:spcBef>
              <a:spcAft>
                <a:spcPts val="0"/>
              </a:spcAft>
              <a:buClr>
                <a:srgbClr val="888888"/>
              </a:buClr>
              <a:buSzPts val="1400"/>
              <a:buFont typeface="Arial"/>
              <a:buNone/>
              <a:defRPr b="0" i="0" sz="1600" u="none" cap="none" strike="noStrike">
                <a:solidFill>
                  <a:srgbClr val="888888"/>
                </a:solidFill>
                <a:latin typeface="Calibri"/>
                <a:ea typeface="Calibri"/>
                <a:cs typeface="Calibri"/>
                <a:sym typeface="Calibri"/>
              </a:defRPr>
            </a:lvl3pPr>
            <a:lvl4pPr indent="-228600" lvl="3" marL="18288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4pPr>
            <a:lvl5pPr indent="-228600" lvl="4" marL="22860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5pPr>
            <a:lvl6pPr indent="-228600" lvl="5" marL="27432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6pPr>
            <a:lvl7pPr indent="-228600" lvl="6" marL="32004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7pPr>
            <a:lvl8pPr indent="-228600" lvl="7" marL="36576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8pPr>
            <a:lvl9pPr indent="-228600" lvl="8" marL="4114800" marR="0" rtl="0" algn="l">
              <a:spcBef>
                <a:spcPts val="280"/>
              </a:spcBef>
              <a:spcAft>
                <a:spcPts val="0"/>
              </a:spcAft>
              <a:buClr>
                <a:srgbClr val="888888"/>
              </a:buClr>
              <a:buSzPts val="1400"/>
              <a:buFont typeface="Arial"/>
              <a:buNone/>
              <a:defRPr b="0" i="0" sz="1400" u="none" cap="none" strike="noStrike">
                <a:solidFill>
                  <a:srgbClr val="888888"/>
                </a:solidFill>
                <a:latin typeface="Calibri"/>
                <a:ea typeface="Calibri"/>
                <a:cs typeface="Calibri"/>
                <a:sym typeface="Calibri"/>
              </a:defRPr>
            </a:lvl9pPr>
          </a:lstStyle>
          <a:p/>
        </p:txBody>
      </p:sp>
      <p:sp>
        <p:nvSpPr>
          <p:cNvPr id="32" name="Google Shape;32;p5"/>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3" name="Google Shape;33;p5"/>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 name="Google Shape;34;p5"/>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ul">
  <p:cSld name="2/3 text, gul">
    <p:spTree>
      <p:nvGrpSpPr>
        <p:cNvPr id="238" name="Shape 238"/>
        <p:cNvGrpSpPr/>
        <p:nvPr/>
      </p:nvGrpSpPr>
      <p:grpSpPr>
        <a:xfrm>
          <a:off x="0" y="0"/>
          <a:ext cx="0" cy="0"/>
          <a:chOff x="0" y="0"/>
          <a:chExt cx="0" cy="0"/>
        </a:xfrm>
      </p:grpSpPr>
      <p:sp>
        <p:nvSpPr>
          <p:cNvPr id="239" name="Google Shape;239;p42"/>
          <p:cNvSpPr/>
          <p:nvPr/>
        </p:nvSpPr>
        <p:spPr>
          <a:xfrm>
            <a:off x="0" y="0"/>
            <a:ext cx="9144000" cy="3431100"/>
          </a:xfrm>
          <a:prstGeom prst="rect">
            <a:avLst/>
          </a:prstGeom>
          <a:solidFill>
            <a:srgbClr val="FFC01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40" name="Google Shape;240;p42"/>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41" name="Google Shape;241;p42"/>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2" name="Google Shape;242;p42"/>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43" name="Google Shape;243;p42"/>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ul">
  <p:cSld name="2/3 text och bild, gul">
    <p:spTree>
      <p:nvGrpSpPr>
        <p:cNvPr id="244" name="Shape 244"/>
        <p:cNvGrpSpPr/>
        <p:nvPr/>
      </p:nvGrpSpPr>
      <p:grpSpPr>
        <a:xfrm>
          <a:off x="0" y="0"/>
          <a:ext cx="0" cy="0"/>
          <a:chOff x="0" y="0"/>
          <a:chExt cx="0" cy="0"/>
        </a:xfrm>
      </p:grpSpPr>
      <p:sp>
        <p:nvSpPr>
          <p:cNvPr id="245" name="Google Shape;245;p43"/>
          <p:cNvSpPr/>
          <p:nvPr/>
        </p:nvSpPr>
        <p:spPr>
          <a:xfrm>
            <a:off x="0" y="-6654"/>
            <a:ext cx="9144000" cy="3442500"/>
          </a:xfrm>
          <a:prstGeom prst="rect">
            <a:avLst/>
          </a:prstGeom>
          <a:solidFill>
            <a:srgbClr val="FFC01D"/>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46" name="Google Shape;246;p43"/>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47" name="Google Shape;247;p43"/>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8" name="Google Shape;248;p43"/>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49" name="Google Shape;249;p43"/>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50" name="Google Shape;250;p43"/>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ul">
  <p:cSld name="Enkel textsida, gul">
    <p:bg>
      <p:bgPr>
        <a:solidFill>
          <a:srgbClr val="FFC01D"/>
        </a:solidFill>
      </p:bgPr>
    </p:bg>
    <p:spTree>
      <p:nvGrpSpPr>
        <p:cNvPr id="251" name="Shape 251"/>
        <p:cNvGrpSpPr/>
        <p:nvPr/>
      </p:nvGrpSpPr>
      <p:grpSpPr>
        <a:xfrm>
          <a:off x="0" y="0"/>
          <a:ext cx="0" cy="0"/>
          <a:chOff x="0" y="0"/>
          <a:chExt cx="0" cy="0"/>
        </a:xfrm>
      </p:grpSpPr>
      <p:sp>
        <p:nvSpPr>
          <p:cNvPr id="252" name="Google Shape;252;p44"/>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53" name="Google Shape;253;p44"/>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54" name="Google Shape;254;p44"/>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svart">
  <p:cSld name="2/3 text, svart">
    <p:spTree>
      <p:nvGrpSpPr>
        <p:cNvPr id="255" name="Shape 255"/>
        <p:cNvGrpSpPr/>
        <p:nvPr/>
      </p:nvGrpSpPr>
      <p:grpSpPr>
        <a:xfrm>
          <a:off x="0" y="0"/>
          <a:ext cx="0" cy="0"/>
          <a:chOff x="0" y="0"/>
          <a:chExt cx="0" cy="0"/>
        </a:xfrm>
      </p:grpSpPr>
      <p:sp>
        <p:nvSpPr>
          <p:cNvPr id="256" name="Google Shape;256;p45"/>
          <p:cNvSpPr/>
          <p:nvPr/>
        </p:nvSpPr>
        <p:spPr>
          <a:xfrm>
            <a:off x="0" y="0"/>
            <a:ext cx="9144000" cy="3431100"/>
          </a:xfrm>
          <a:prstGeom prst="rect">
            <a:avLst/>
          </a:prstGeom>
          <a:solidFill>
            <a:srgbClr val="000000"/>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57" name="Google Shape;257;p45"/>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58" name="Google Shape;258;p45"/>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59" name="Google Shape;259;p45"/>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60" name="Google Shape;260;p45"/>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svart">
  <p:cSld name="2/3 text och bild, svart">
    <p:spTree>
      <p:nvGrpSpPr>
        <p:cNvPr id="261" name="Shape 261"/>
        <p:cNvGrpSpPr/>
        <p:nvPr/>
      </p:nvGrpSpPr>
      <p:grpSpPr>
        <a:xfrm>
          <a:off x="0" y="0"/>
          <a:ext cx="0" cy="0"/>
          <a:chOff x="0" y="0"/>
          <a:chExt cx="0" cy="0"/>
        </a:xfrm>
      </p:grpSpPr>
      <p:sp>
        <p:nvSpPr>
          <p:cNvPr id="262" name="Google Shape;262;p46"/>
          <p:cNvSpPr/>
          <p:nvPr/>
        </p:nvSpPr>
        <p:spPr>
          <a:xfrm>
            <a:off x="0" y="-6654"/>
            <a:ext cx="9144000" cy="3442500"/>
          </a:xfrm>
          <a:prstGeom prst="rect">
            <a:avLst/>
          </a:prstGeom>
          <a:solidFill>
            <a:srgbClr val="000000"/>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63" name="Google Shape;263;p46"/>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64" name="Google Shape;264;p46"/>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65" name="Google Shape;265;p46"/>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66" name="Google Shape;266;p46"/>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67" name="Google Shape;267;p46"/>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svart">
  <p:cSld name="Enkel textsida, svart">
    <p:bg>
      <p:bgPr>
        <a:solidFill>
          <a:schemeClr val="dk1"/>
        </a:solidFill>
      </p:bgPr>
    </p:bg>
    <p:spTree>
      <p:nvGrpSpPr>
        <p:cNvPr id="268" name="Shape 268"/>
        <p:cNvGrpSpPr/>
        <p:nvPr/>
      </p:nvGrpSpPr>
      <p:grpSpPr>
        <a:xfrm>
          <a:off x="0" y="0"/>
          <a:ext cx="0" cy="0"/>
          <a:chOff x="0" y="0"/>
          <a:chExt cx="0" cy="0"/>
        </a:xfrm>
      </p:grpSpPr>
      <p:sp>
        <p:nvSpPr>
          <p:cNvPr id="269" name="Google Shape;269;p47"/>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70" name="Google Shape;270;p47"/>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rafit">
  <p:cSld name="2/3 text, grafit">
    <p:spTree>
      <p:nvGrpSpPr>
        <p:cNvPr id="271" name="Shape 271"/>
        <p:cNvGrpSpPr/>
        <p:nvPr/>
      </p:nvGrpSpPr>
      <p:grpSpPr>
        <a:xfrm>
          <a:off x="0" y="0"/>
          <a:ext cx="0" cy="0"/>
          <a:chOff x="0" y="0"/>
          <a:chExt cx="0" cy="0"/>
        </a:xfrm>
      </p:grpSpPr>
      <p:sp>
        <p:nvSpPr>
          <p:cNvPr id="272" name="Google Shape;272;p48"/>
          <p:cNvSpPr/>
          <p:nvPr/>
        </p:nvSpPr>
        <p:spPr>
          <a:xfrm>
            <a:off x="0" y="0"/>
            <a:ext cx="9144000" cy="3431100"/>
          </a:xfrm>
          <a:prstGeom prst="rect">
            <a:avLst/>
          </a:prstGeom>
          <a:solidFill>
            <a:srgbClr val="4B4B4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73" name="Google Shape;273;p48"/>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74" name="Google Shape;274;p48"/>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75" name="Google Shape;275;p48"/>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76" name="Google Shape;276;p48"/>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rafit">
  <p:cSld name="2/3 text och bild, grafit">
    <p:spTree>
      <p:nvGrpSpPr>
        <p:cNvPr id="277" name="Shape 277"/>
        <p:cNvGrpSpPr/>
        <p:nvPr/>
      </p:nvGrpSpPr>
      <p:grpSpPr>
        <a:xfrm>
          <a:off x="0" y="0"/>
          <a:ext cx="0" cy="0"/>
          <a:chOff x="0" y="0"/>
          <a:chExt cx="0" cy="0"/>
        </a:xfrm>
      </p:grpSpPr>
      <p:sp>
        <p:nvSpPr>
          <p:cNvPr id="278" name="Google Shape;278;p49"/>
          <p:cNvSpPr/>
          <p:nvPr/>
        </p:nvSpPr>
        <p:spPr>
          <a:xfrm>
            <a:off x="0" y="-6654"/>
            <a:ext cx="9144000" cy="3442500"/>
          </a:xfrm>
          <a:prstGeom prst="rect">
            <a:avLst/>
          </a:prstGeom>
          <a:solidFill>
            <a:srgbClr val="4B4B4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79" name="Google Shape;279;p49"/>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80" name="Google Shape;280;p49"/>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81" name="Google Shape;281;p49"/>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82" name="Google Shape;282;p49"/>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83" name="Google Shape;283;p49"/>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rafit">
  <p:cSld name="Enkel textsida, grafit">
    <p:bg>
      <p:bgPr>
        <a:solidFill>
          <a:srgbClr val="4B4B4B"/>
        </a:solidFill>
      </p:bgPr>
    </p:bg>
    <p:spTree>
      <p:nvGrpSpPr>
        <p:cNvPr id="284" name="Shape 284"/>
        <p:cNvGrpSpPr/>
        <p:nvPr/>
      </p:nvGrpSpPr>
      <p:grpSpPr>
        <a:xfrm>
          <a:off x="0" y="0"/>
          <a:ext cx="0" cy="0"/>
          <a:chOff x="0" y="0"/>
          <a:chExt cx="0" cy="0"/>
        </a:xfrm>
      </p:grpSpPr>
      <p:sp>
        <p:nvSpPr>
          <p:cNvPr id="285" name="Google Shape;285;p50"/>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86" name="Google Shape;286;p50"/>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287" name="Google Shape;287;p50"/>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varm brun">
  <p:cSld name="2/3 text, varm brun">
    <p:spTree>
      <p:nvGrpSpPr>
        <p:cNvPr id="288" name="Shape 288"/>
        <p:cNvGrpSpPr/>
        <p:nvPr/>
      </p:nvGrpSpPr>
      <p:grpSpPr>
        <a:xfrm>
          <a:off x="0" y="0"/>
          <a:ext cx="0" cy="0"/>
          <a:chOff x="0" y="0"/>
          <a:chExt cx="0" cy="0"/>
        </a:xfrm>
      </p:grpSpPr>
      <p:sp>
        <p:nvSpPr>
          <p:cNvPr id="289" name="Google Shape;289;p51"/>
          <p:cNvSpPr/>
          <p:nvPr/>
        </p:nvSpPr>
        <p:spPr>
          <a:xfrm>
            <a:off x="0" y="0"/>
            <a:ext cx="9144000" cy="3431100"/>
          </a:xfrm>
          <a:prstGeom prst="rect">
            <a:avLst/>
          </a:prstGeom>
          <a:solidFill>
            <a:srgbClr val="81786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90" name="Google Shape;290;p51"/>
          <p:cNvSpPr txBox="1"/>
          <p:nvPr>
            <p:ph type="title"/>
          </p:nvPr>
        </p:nvSpPr>
        <p:spPr>
          <a:xfrm>
            <a:off x="457200" y="24003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91" name="Google Shape;291;p51"/>
          <p:cNvSpPr txBox="1"/>
          <p:nvPr>
            <p:ph idx="1" type="body"/>
          </p:nvPr>
        </p:nvSpPr>
        <p:spPr>
          <a:xfrm>
            <a:off x="457200" y="1097280"/>
            <a:ext cx="82296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92" name="Google Shape;292;p51"/>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293" name="Google Shape;293;p51"/>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innehållsdelar" type="twoObj">
  <p:cSld name="TWO_OBJECTS">
    <p:spTree>
      <p:nvGrpSpPr>
        <p:cNvPr id="35" name="Shape 35"/>
        <p:cNvGrpSpPr/>
        <p:nvPr/>
      </p:nvGrpSpPr>
      <p:grpSpPr>
        <a:xfrm>
          <a:off x="0" y="0"/>
          <a:ext cx="0" cy="0"/>
          <a:chOff x="0" y="0"/>
          <a:chExt cx="0" cy="0"/>
        </a:xfrm>
      </p:grpSpPr>
      <p:sp>
        <p:nvSpPr>
          <p:cNvPr id="36" name="Google Shape;36;p6"/>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37" name="Google Shape;37;p6"/>
          <p:cNvSpPr txBox="1"/>
          <p:nvPr>
            <p:ph idx="1" type="body"/>
          </p:nvPr>
        </p:nvSpPr>
        <p:spPr>
          <a:xfrm>
            <a:off x="457200" y="1200151"/>
            <a:ext cx="4038600" cy="3394472"/>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6"/>
          <p:cNvSpPr txBox="1"/>
          <p:nvPr>
            <p:ph idx="2" type="body"/>
          </p:nvPr>
        </p:nvSpPr>
        <p:spPr>
          <a:xfrm>
            <a:off x="4648200" y="1200151"/>
            <a:ext cx="4038600" cy="3394472"/>
          </a:xfrm>
          <a:prstGeom prst="rect">
            <a:avLst/>
          </a:prstGeom>
          <a:noFill/>
          <a:ln>
            <a:noFill/>
          </a:ln>
        </p:spPr>
        <p:txBody>
          <a:bodyPr anchorCtr="0" anchor="t" bIns="91425" lIns="91425" spcFirstLastPara="1" rIns="91425" wrap="square" tIns="91425">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9" name="Google Shape;39;p6"/>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0" name="Google Shape;40;p6"/>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1" name="Google Shape;41;p6"/>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arm brun">
  <p:cSld name="2/3 text och bild, varm brun">
    <p:spTree>
      <p:nvGrpSpPr>
        <p:cNvPr id="294" name="Shape 294"/>
        <p:cNvGrpSpPr/>
        <p:nvPr/>
      </p:nvGrpSpPr>
      <p:grpSpPr>
        <a:xfrm>
          <a:off x="0" y="0"/>
          <a:ext cx="0" cy="0"/>
          <a:chOff x="0" y="0"/>
          <a:chExt cx="0" cy="0"/>
        </a:xfrm>
      </p:grpSpPr>
      <p:sp>
        <p:nvSpPr>
          <p:cNvPr id="295" name="Google Shape;295;p52"/>
          <p:cNvSpPr/>
          <p:nvPr/>
        </p:nvSpPr>
        <p:spPr>
          <a:xfrm>
            <a:off x="0" y="-6654"/>
            <a:ext cx="9144000" cy="3442500"/>
          </a:xfrm>
          <a:prstGeom prst="rect">
            <a:avLst/>
          </a:prstGeom>
          <a:solidFill>
            <a:srgbClr val="81786B"/>
          </a:solidFill>
          <a:ln>
            <a:noFill/>
          </a:ln>
        </p:spPr>
        <p:txBody>
          <a:bodyPr anchorCtr="0" anchor="ctr" bIns="45700" lIns="91400" spcFirstLastPara="1" rIns="91400" wrap="square" tIns="45700">
            <a:noAutofit/>
          </a:bodyPr>
          <a:lstStyle/>
          <a:p>
            <a:pPr indent="0" lvl="0" marL="0" marR="0" rtl="0" algn="ctr">
              <a:spcBef>
                <a:spcPts val="0"/>
              </a:spcBef>
              <a:spcAft>
                <a:spcPts val="0"/>
              </a:spcAft>
              <a:buNone/>
            </a:pPr>
            <a:r>
              <a:t/>
            </a:r>
            <a:endParaRPr b="0" i="0" sz="1800" u="none" cap="none" strike="noStrike">
              <a:solidFill>
                <a:srgbClr val="4B4B4B"/>
              </a:solidFill>
              <a:latin typeface="Open Sans"/>
              <a:ea typeface="Open Sans"/>
              <a:cs typeface="Open Sans"/>
              <a:sym typeface="Open Sans"/>
            </a:endParaRPr>
          </a:p>
        </p:txBody>
      </p:sp>
      <p:sp>
        <p:nvSpPr>
          <p:cNvPr id="296" name="Google Shape;296;p52"/>
          <p:cNvSpPr txBox="1"/>
          <p:nvPr>
            <p:ph type="title"/>
          </p:nvPr>
        </p:nvSpPr>
        <p:spPr>
          <a:xfrm>
            <a:off x="457200" y="240030"/>
            <a:ext cx="37338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297" name="Google Shape;297;p52"/>
          <p:cNvSpPr txBox="1"/>
          <p:nvPr>
            <p:ph idx="1" type="body"/>
          </p:nvPr>
        </p:nvSpPr>
        <p:spPr>
          <a:xfrm>
            <a:off x="457200" y="1097280"/>
            <a:ext cx="3733800" cy="20916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98" name="Google Shape;298;p52"/>
          <p:cNvSpPr txBox="1"/>
          <p:nvPr>
            <p:ph idx="2" type="body"/>
          </p:nvPr>
        </p:nvSpPr>
        <p:spPr>
          <a:xfrm>
            <a:off x="533400" y="4354830"/>
            <a:ext cx="4095600" cy="2214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299" name="Google Shape;299;p52"/>
          <p:cNvSpPr/>
          <p:nvPr>
            <p:ph idx="3" type="pic"/>
          </p:nvPr>
        </p:nvSpPr>
        <p:spPr>
          <a:xfrm>
            <a:off x="4572000" y="0"/>
            <a:ext cx="4572000" cy="3431100"/>
          </a:xfrm>
          <a:prstGeom prst="rect">
            <a:avLst/>
          </a:prstGeom>
          <a:noFill/>
          <a:ln>
            <a:noFill/>
          </a:ln>
        </p:spPr>
        <p:txBody>
          <a:bodyPr anchorCtr="0" anchor="ctr" bIns="45700" lIns="91400" spcFirstLastPara="1" rIns="91400" wrap="square" tIns="45700">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00" name="Google Shape;300;p52"/>
          <p:cNvPicPr preferRelativeResize="0"/>
          <p:nvPr/>
        </p:nvPicPr>
        <p:blipFill rotWithShape="1">
          <a:blip r:embed="rId2">
            <a:alphaModFix/>
          </a:blip>
          <a:srcRect b="0" l="0" r="0" t="0"/>
          <a:stretch/>
        </p:blipFill>
        <p:spPr>
          <a:xfrm>
            <a:off x="7010400" y="4309612"/>
            <a:ext cx="1565428" cy="368375"/>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arm brun">
  <p:cSld name="Enkel textsida, varm brun">
    <p:bg>
      <p:bgPr>
        <a:solidFill>
          <a:srgbClr val="81786B"/>
        </a:solidFill>
      </p:bgPr>
    </p:bg>
    <p:spTree>
      <p:nvGrpSpPr>
        <p:cNvPr id="301" name="Shape 301"/>
        <p:cNvGrpSpPr/>
        <p:nvPr/>
      </p:nvGrpSpPr>
      <p:grpSpPr>
        <a:xfrm>
          <a:off x="0" y="0"/>
          <a:ext cx="0" cy="0"/>
          <a:chOff x="0" y="0"/>
          <a:chExt cx="0" cy="0"/>
        </a:xfrm>
      </p:grpSpPr>
      <p:sp>
        <p:nvSpPr>
          <p:cNvPr id="302" name="Google Shape;302;p53"/>
          <p:cNvSpPr txBox="1"/>
          <p:nvPr>
            <p:ph type="title"/>
          </p:nvPr>
        </p:nvSpPr>
        <p:spPr>
          <a:xfrm>
            <a:off x="457200" y="548640"/>
            <a:ext cx="8229600" cy="8574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03" name="Google Shape;303;p53"/>
          <p:cNvSpPr txBox="1"/>
          <p:nvPr>
            <p:ph idx="1" type="body"/>
          </p:nvPr>
        </p:nvSpPr>
        <p:spPr>
          <a:xfrm>
            <a:off x="457200" y="1405890"/>
            <a:ext cx="8229600" cy="2606100"/>
          </a:xfrm>
          <a:prstGeom prst="rect">
            <a:avLst/>
          </a:prstGeom>
          <a:noFill/>
          <a:ln>
            <a:noFill/>
          </a:ln>
        </p:spPr>
        <p:txBody>
          <a:bodyPr anchorCtr="0" anchor="t" bIns="45700" lIns="91400" spcFirstLastPara="1" rIns="91400" wrap="square" tIns="45700">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04" name="Google Shape;304;p53"/>
          <p:cNvPicPr preferRelativeResize="0"/>
          <p:nvPr/>
        </p:nvPicPr>
        <p:blipFill rotWithShape="1">
          <a:blip r:embed="rId2">
            <a:alphaModFix/>
          </a:blip>
          <a:srcRect b="0" l="0" r="0" t="0"/>
          <a:stretch/>
        </p:blipFill>
        <p:spPr>
          <a:xfrm>
            <a:off x="7010400" y="4309200"/>
            <a:ext cx="1566000" cy="367200"/>
          </a:xfrm>
          <a:prstGeom prst="rect">
            <a:avLst/>
          </a:prstGeom>
          <a:noFill/>
          <a:ln>
            <a:noFill/>
          </a:ln>
        </p:spPr>
      </p:pic>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etrol">
  <p:cSld name="2/3 text, petrol">
    <p:spTree>
      <p:nvGrpSpPr>
        <p:cNvPr id="311" name="Shape 311"/>
        <p:cNvGrpSpPr/>
        <p:nvPr/>
      </p:nvGrpSpPr>
      <p:grpSpPr>
        <a:xfrm>
          <a:off x="0" y="0"/>
          <a:ext cx="0" cy="0"/>
          <a:chOff x="0" y="0"/>
          <a:chExt cx="0" cy="0"/>
        </a:xfrm>
      </p:grpSpPr>
      <p:sp>
        <p:nvSpPr>
          <p:cNvPr id="312" name="Google Shape;312;p55"/>
          <p:cNvSpPr/>
          <p:nvPr/>
        </p:nvSpPr>
        <p:spPr>
          <a:xfrm>
            <a:off x="0" y="0"/>
            <a:ext cx="9144000" cy="34311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13" name="Google Shape;313;p5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14" name="Google Shape;314;p55"/>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15" name="Google Shape;315;p55"/>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16" name="Google Shape;316;p5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17" name="Google Shape;317;p5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petrol">
  <p:cSld name="Enkel textsida, petrol">
    <p:spTree>
      <p:nvGrpSpPr>
        <p:cNvPr id="318" name="Shape 318"/>
        <p:cNvGrpSpPr/>
        <p:nvPr/>
      </p:nvGrpSpPr>
      <p:grpSpPr>
        <a:xfrm>
          <a:off x="0" y="0"/>
          <a:ext cx="0" cy="0"/>
          <a:chOff x="0" y="0"/>
          <a:chExt cx="0" cy="0"/>
        </a:xfrm>
      </p:grpSpPr>
      <p:sp>
        <p:nvSpPr>
          <p:cNvPr id="319" name="Google Shape;319;p56"/>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20" name="Google Shape;320;p56"/>
          <p:cNvSpPr/>
          <p:nvPr/>
        </p:nvSpPr>
        <p:spPr>
          <a:xfrm>
            <a:off x="0" y="0"/>
            <a:ext cx="9144000" cy="51435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21" name="Google Shape;321;p5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22" name="Google Shape;322;p5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23" name="Google Shape;323;p56"/>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etrol">
  <p:cSld name="2/3 text och bild, petrol">
    <p:spTree>
      <p:nvGrpSpPr>
        <p:cNvPr id="324" name="Shape 324"/>
        <p:cNvGrpSpPr/>
        <p:nvPr/>
      </p:nvGrpSpPr>
      <p:grpSpPr>
        <a:xfrm>
          <a:off x="0" y="0"/>
          <a:ext cx="0" cy="0"/>
          <a:chOff x="0" y="0"/>
          <a:chExt cx="0" cy="0"/>
        </a:xfrm>
      </p:grpSpPr>
      <p:sp>
        <p:nvSpPr>
          <p:cNvPr id="325" name="Google Shape;325;p57"/>
          <p:cNvSpPr/>
          <p:nvPr/>
        </p:nvSpPr>
        <p:spPr>
          <a:xfrm>
            <a:off x="0" y="0"/>
            <a:ext cx="9144000" cy="3431100"/>
          </a:xfrm>
          <a:prstGeom prst="rect">
            <a:avLst/>
          </a:prstGeom>
          <a:solidFill>
            <a:schemeClr val="accent4"/>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26" name="Google Shape;326;p5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27" name="Google Shape;327;p57"/>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28" name="Google Shape;328;p57"/>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29" name="Google Shape;329;p5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0" name="Google Shape;330;p57"/>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31" name="Google Shape;331;p5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int">
  <p:cSld name="2/3 text och bild, mint">
    <p:spTree>
      <p:nvGrpSpPr>
        <p:cNvPr id="332" name="Shape 332"/>
        <p:cNvGrpSpPr/>
        <p:nvPr/>
      </p:nvGrpSpPr>
      <p:grpSpPr>
        <a:xfrm>
          <a:off x="0" y="0"/>
          <a:ext cx="0" cy="0"/>
          <a:chOff x="0" y="0"/>
          <a:chExt cx="0" cy="0"/>
        </a:xfrm>
      </p:grpSpPr>
      <p:sp>
        <p:nvSpPr>
          <p:cNvPr id="333" name="Google Shape;333;p58"/>
          <p:cNvSpPr/>
          <p:nvPr/>
        </p:nvSpPr>
        <p:spPr>
          <a:xfrm>
            <a:off x="0" y="0"/>
            <a:ext cx="9144000" cy="34311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34" name="Google Shape;334;p5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35" name="Google Shape;335;p58"/>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36" name="Google Shape;336;p58"/>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7" name="Google Shape;337;p58"/>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38" name="Google Shape;338;p58"/>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39" name="Google Shape;339;p5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int">
  <p:cSld name="Enkel textsida, mint">
    <p:spTree>
      <p:nvGrpSpPr>
        <p:cNvPr id="340" name="Shape 340"/>
        <p:cNvGrpSpPr/>
        <p:nvPr/>
      </p:nvGrpSpPr>
      <p:grpSpPr>
        <a:xfrm>
          <a:off x="0" y="0"/>
          <a:ext cx="0" cy="0"/>
          <a:chOff x="0" y="0"/>
          <a:chExt cx="0" cy="0"/>
        </a:xfrm>
      </p:grpSpPr>
      <p:sp>
        <p:nvSpPr>
          <p:cNvPr id="341" name="Google Shape;341;p59"/>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42" name="Google Shape;342;p59"/>
          <p:cNvSpPr/>
          <p:nvPr/>
        </p:nvSpPr>
        <p:spPr>
          <a:xfrm>
            <a:off x="0" y="0"/>
            <a:ext cx="9144000" cy="51435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43" name="Google Shape;343;p59"/>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44" name="Google Shape;344;p59"/>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45" name="Google Shape;345;p59"/>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lila">
  <p:cSld name="2/3 text och bild, ljuslila">
    <p:spTree>
      <p:nvGrpSpPr>
        <p:cNvPr id="346" name="Shape 346"/>
        <p:cNvGrpSpPr/>
        <p:nvPr/>
      </p:nvGrpSpPr>
      <p:grpSpPr>
        <a:xfrm>
          <a:off x="0" y="0"/>
          <a:ext cx="0" cy="0"/>
          <a:chOff x="0" y="0"/>
          <a:chExt cx="0" cy="0"/>
        </a:xfrm>
      </p:grpSpPr>
      <p:sp>
        <p:nvSpPr>
          <p:cNvPr id="347" name="Google Shape;347;p60"/>
          <p:cNvSpPr/>
          <p:nvPr/>
        </p:nvSpPr>
        <p:spPr>
          <a:xfrm>
            <a:off x="0" y="0"/>
            <a:ext cx="9144000" cy="34311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48" name="Google Shape;348;p6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49" name="Google Shape;349;p60"/>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50" name="Google Shape;350;p60"/>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51" name="Google Shape;351;p6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52" name="Google Shape;352;p60"/>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53" name="Google Shape;353;p6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lila">
  <p:cSld name="Enkel textsida, ljuslila">
    <p:spTree>
      <p:nvGrpSpPr>
        <p:cNvPr id="354" name="Shape 354"/>
        <p:cNvGrpSpPr/>
        <p:nvPr/>
      </p:nvGrpSpPr>
      <p:grpSpPr>
        <a:xfrm>
          <a:off x="0" y="0"/>
          <a:ext cx="0" cy="0"/>
          <a:chOff x="0" y="0"/>
          <a:chExt cx="0" cy="0"/>
        </a:xfrm>
      </p:grpSpPr>
      <p:sp>
        <p:nvSpPr>
          <p:cNvPr id="355" name="Google Shape;355;p61"/>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56" name="Google Shape;356;p61"/>
          <p:cNvSpPr/>
          <p:nvPr/>
        </p:nvSpPr>
        <p:spPr>
          <a:xfrm>
            <a:off x="0" y="0"/>
            <a:ext cx="9144000" cy="51435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57" name="Google Shape;357;p61"/>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58" name="Google Shape;358;p61"/>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59" name="Google Shape;359;p61"/>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lila">
  <p:cSld name="2/3 text, ljuslila">
    <p:spTree>
      <p:nvGrpSpPr>
        <p:cNvPr id="360" name="Shape 360"/>
        <p:cNvGrpSpPr/>
        <p:nvPr/>
      </p:nvGrpSpPr>
      <p:grpSpPr>
        <a:xfrm>
          <a:off x="0" y="0"/>
          <a:ext cx="0" cy="0"/>
          <a:chOff x="0" y="0"/>
          <a:chExt cx="0" cy="0"/>
        </a:xfrm>
      </p:grpSpPr>
      <p:sp>
        <p:nvSpPr>
          <p:cNvPr id="361" name="Google Shape;361;p62"/>
          <p:cNvSpPr/>
          <p:nvPr/>
        </p:nvSpPr>
        <p:spPr>
          <a:xfrm>
            <a:off x="0" y="0"/>
            <a:ext cx="9144000" cy="3431100"/>
          </a:xfrm>
          <a:prstGeom prst="rect">
            <a:avLst/>
          </a:prstGeom>
          <a:solidFill>
            <a:schemeClr val="accent3"/>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62" name="Google Shape;362;p6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63" name="Google Shape;363;p62"/>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64" name="Google Shape;364;p62"/>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65" name="Google Shape;365;p6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66" name="Google Shape;366;p6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Jämförelse" type="twoTxTwoObj">
  <p:cSld name="TWO_OBJECTS_WITH_TEXT">
    <p:spTree>
      <p:nvGrpSpPr>
        <p:cNvPr id="42" name="Shape 42"/>
        <p:cNvGrpSpPr/>
        <p:nvPr/>
      </p:nvGrpSpPr>
      <p:grpSpPr>
        <a:xfrm>
          <a:off x="0" y="0"/>
          <a:ext cx="0" cy="0"/>
          <a:chOff x="0" y="0"/>
          <a:chExt cx="0" cy="0"/>
        </a:xfrm>
      </p:grpSpPr>
      <p:sp>
        <p:nvSpPr>
          <p:cNvPr id="43" name="Google Shape;43;p7"/>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44" name="Google Shape;44;p7"/>
          <p:cNvSpPr txBox="1"/>
          <p:nvPr>
            <p:ph idx="1" type="body"/>
          </p:nvPr>
        </p:nvSpPr>
        <p:spPr>
          <a:xfrm>
            <a:off x="457200" y="1151335"/>
            <a:ext cx="4040188" cy="47982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1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1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1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9pPr>
          </a:lstStyle>
          <a:p/>
        </p:txBody>
      </p:sp>
      <p:sp>
        <p:nvSpPr>
          <p:cNvPr id="45" name="Google Shape;45;p7"/>
          <p:cNvSpPr txBox="1"/>
          <p:nvPr>
            <p:ph idx="2" type="body"/>
          </p:nvPr>
        </p:nvSpPr>
        <p:spPr>
          <a:xfrm>
            <a:off x="457200" y="1631156"/>
            <a:ext cx="4040188" cy="2963466"/>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46" name="Google Shape;46;p7"/>
          <p:cNvSpPr txBox="1"/>
          <p:nvPr>
            <p:ph idx="3" type="body"/>
          </p:nvPr>
        </p:nvSpPr>
        <p:spPr>
          <a:xfrm>
            <a:off x="4645028" y="1151335"/>
            <a:ext cx="4041775" cy="479822"/>
          </a:xfrm>
          <a:prstGeom prst="rect">
            <a:avLst/>
          </a:prstGeom>
          <a:noFill/>
          <a:ln>
            <a:noFill/>
          </a:ln>
        </p:spPr>
        <p:txBody>
          <a:bodyPr anchorCtr="0" anchor="b" bIns="91425" lIns="91425" spcFirstLastPara="1" rIns="91425" wrap="square" tIns="91425">
            <a:noAutofit/>
          </a:bodyPr>
          <a:lstStyle>
            <a:lvl1pPr indent="-228600" lvl="0" marL="457200" marR="0" rtl="0" algn="l">
              <a:spcBef>
                <a:spcPts val="480"/>
              </a:spcBef>
              <a:spcAft>
                <a:spcPts val="0"/>
              </a:spcAft>
              <a:buClr>
                <a:schemeClr val="dk1"/>
              </a:buClr>
              <a:buSzPts val="1400"/>
              <a:buFont typeface="Arial"/>
              <a:buNone/>
              <a:defRPr b="1" i="0" sz="2400" u="none" cap="none" strike="noStrike">
                <a:solidFill>
                  <a:schemeClr val="dk1"/>
                </a:solidFill>
                <a:latin typeface="Calibri"/>
                <a:ea typeface="Calibri"/>
                <a:cs typeface="Calibri"/>
                <a:sym typeface="Calibri"/>
              </a:defRPr>
            </a:lvl1pPr>
            <a:lvl2pPr indent="-228600" lvl="1" marL="914400" marR="0" rtl="0" algn="l">
              <a:spcBef>
                <a:spcPts val="400"/>
              </a:spcBef>
              <a:spcAft>
                <a:spcPts val="0"/>
              </a:spcAft>
              <a:buClr>
                <a:schemeClr val="dk1"/>
              </a:buClr>
              <a:buSzPts val="1400"/>
              <a:buFont typeface="Arial"/>
              <a:buNone/>
              <a:defRPr b="1" i="0" sz="20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Clr>
                <a:schemeClr val="dk1"/>
              </a:buClr>
              <a:buSzPts val="1400"/>
              <a:buFont typeface="Arial"/>
              <a:buNone/>
              <a:defRPr b="1" i="0" sz="1800" u="none" cap="none" strike="noStrike">
                <a:solidFill>
                  <a:schemeClr val="dk1"/>
                </a:solidFill>
                <a:latin typeface="Calibri"/>
                <a:ea typeface="Calibri"/>
                <a:cs typeface="Calibri"/>
                <a:sym typeface="Calibri"/>
              </a:defRPr>
            </a:lvl3pPr>
            <a:lvl4pPr indent="-228600" lvl="3" marL="1828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4pPr>
            <a:lvl5pPr indent="-228600" lvl="4" marL="22860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5pPr>
            <a:lvl6pPr indent="-228600" lvl="5" marL="27432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6pPr>
            <a:lvl7pPr indent="-228600" lvl="6" marL="32004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7pPr>
            <a:lvl8pPr indent="-228600" lvl="7" marL="36576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8pPr>
            <a:lvl9pPr indent="-228600" lvl="8" marL="4114800" marR="0" rtl="0" algn="l">
              <a:spcBef>
                <a:spcPts val="320"/>
              </a:spcBef>
              <a:spcAft>
                <a:spcPts val="0"/>
              </a:spcAft>
              <a:buClr>
                <a:schemeClr val="dk1"/>
              </a:buClr>
              <a:buSzPts val="1400"/>
              <a:buFont typeface="Arial"/>
              <a:buNone/>
              <a:defRPr b="1" i="0" sz="1600" u="none" cap="none" strike="noStrike">
                <a:solidFill>
                  <a:schemeClr val="dk1"/>
                </a:solidFill>
                <a:latin typeface="Calibri"/>
                <a:ea typeface="Calibri"/>
                <a:cs typeface="Calibri"/>
                <a:sym typeface="Calibri"/>
              </a:defRPr>
            </a:lvl9pPr>
          </a:lstStyle>
          <a:p/>
        </p:txBody>
      </p:sp>
      <p:sp>
        <p:nvSpPr>
          <p:cNvPr id="47" name="Google Shape;47;p7"/>
          <p:cNvSpPr txBox="1"/>
          <p:nvPr>
            <p:ph idx="4" type="body"/>
          </p:nvPr>
        </p:nvSpPr>
        <p:spPr>
          <a:xfrm>
            <a:off x="4645028" y="1631156"/>
            <a:ext cx="4041775" cy="2963466"/>
          </a:xfrm>
          <a:prstGeom prst="rect">
            <a:avLst/>
          </a:prstGeom>
          <a:noFill/>
          <a:ln>
            <a:noFill/>
          </a:ln>
        </p:spPr>
        <p:txBody>
          <a:bodyPr anchorCtr="0" anchor="t" bIns="91425" lIns="91425" spcFirstLastPara="1" rIns="91425" wrap="square" tIns="91425">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Calibri"/>
                <a:ea typeface="Calibri"/>
                <a:cs typeface="Calibri"/>
                <a:sym typeface="Calibri"/>
              </a:defRPr>
            </a:lvl9pPr>
          </a:lstStyle>
          <a:p/>
        </p:txBody>
      </p:sp>
      <p:sp>
        <p:nvSpPr>
          <p:cNvPr id="48" name="Google Shape;48;p7"/>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9" name="Google Shape;49;p7"/>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0" name="Google Shape;50;p7"/>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range">
  <p:cSld name="2/3 text, orange">
    <p:spTree>
      <p:nvGrpSpPr>
        <p:cNvPr id="367" name="Shape 367"/>
        <p:cNvGrpSpPr/>
        <p:nvPr/>
      </p:nvGrpSpPr>
      <p:grpSpPr>
        <a:xfrm>
          <a:off x="0" y="0"/>
          <a:ext cx="0" cy="0"/>
          <a:chOff x="0" y="0"/>
          <a:chExt cx="0" cy="0"/>
        </a:xfrm>
      </p:grpSpPr>
      <p:sp>
        <p:nvSpPr>
          <p:cNvPr id="368" name="Google Shape;368;p63"/>
          <p:cNvSpPr/>
          <p:nvPr/>
        </p:nvSpPr>
        <p:spPr>
          <a:xfrm>
            <a:off x="0" y="0"/>
            <a:ext cx="9144000" cy="34311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69" name="Google Shape;369;p6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70" name="Google Shape;370;p6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71" name="Google Shape;371;p6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72" name="Google Shape;372;p6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73" name="Google Shape;373;p6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orange">
  <p:cSld name="Enkel textsida, orange">
    <p:spTree>
      <p:nvGrpSpPr>
        <p:cNvPr id="374" name="Shape 374"/>
        <p:cNvGrpSpPr/>
        <p:nvPr/>
      </p:nvGrpSpPr>
      <p:grpSpPr>
        <a:xfrm>
          <a:off x="0" y="0"/>
          <a:ext cx="0" cy="0"/>
          <a:chOff x="0" y="0"/>
          <a:chExt cx="0" cy="0"/>
        </a:xfrm>
      </p:grpSpPr>
      <p:sp>
        <p:nvSpPr>
          <p:cNvPr id="375" name="Google Shape;375;p64"/>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76" name="Google Shape;376;p64"/>
          <p:cNvSpPr/>
          <p:nvPr/>
        </p:nvSpPr>
        <p:spPr>
          <a:xfrm>
            <a:off x="0" y="0"/>
            <a:ext cx="9144000" cy="51435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377" name="Google Shape;377;p64"/>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78" name="Google Shape;378;p64"/>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379" name="Google Shape;379;p64"/>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orange">
  <p:cSld name="2/3 text och bild, orange">
    <p:spTree>
      <p:nvGrpSpPr>
        <p:cNvPr id="380" name="Shape 380"/>
        <p:cNvGrpSpPr/>
        <p:nvPr/>
      </p:nvGrpSpPr>
      <p:grpSpPr>
        <a:xfrm>
          <a:off x="0" y="0"/>
          <a:ext cx="0" cy="0"/>
          <a:chOff x="0" y="0"/>
          <a:chExt cx="0" cy="0"/>
        </a:xfrm>
      </p:grpSpPr>
      <p:sp>
        <p:nvSpPr>
          <p:cNvPr id="381" name="Google Shape;381;p65"/>
          <p:cNvSpPr/>
          <p:nvPr/>
        </p:nvSpPr>
        <p:spPr>
          <a:xfrm>
            <a:off x="0" y="0"/>
            <a:ext cx="9144000" cy="3431100"/>
          </a:xfrm>
          <a:prstGeom prst="rect">
            <a:avLst/>
          </a:prstGeom>
          <a:solidFill>
            <a:schemeClr val="accen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382" name="Google Shape;382;p6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83" name="Google Shape;383;p65"/>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84" name="Google Shape;384;p65"/>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85" name="Google Shape;385;p6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86" name="Google Shape;386;p65"/>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87" name="Google Shape;387;p6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it">
  <p:cSld name="Enkel textsida, vit">
    <p:spTree>
      <p:nvGrpSpPr>
        <p:cNvPr id="388" name="Shape 388"/>
        <p:cNvGrpSpPr/>
        <p:nvPr/>
      </p:nvGrpSpPr>
      <p:grpSpPr>
        <a:xfrm>
          <a:off x="0" y="0"/>
          <a:ext cx="0" cy="0"/>
          <a:chOff x="0" y="0"/>
          <a:chExt cx="0" cy="0"/>
        </a:xfrm>
      </p:grpSpPr>
      <p:pic>
        <p:nvPicPr>
          <p:cNvPr descr="Skellefteå kommun_SVART.eps" id="389" name="Google Shape;389;p6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90" name="Google Shape;390;p66"/>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91" name="Google Shape;391;p66"/>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92" name="Google Shape;392;p6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it">
  <p:cSld name="2/3 text och bild, vit">
    <p:spTree>
      <p:nvGrpSpPr>
        <p:cNvPr id="393" name="Shape 393"/>
        <p:cNvGrpSpPr/>
        <p:nvPr/>
      </p:nvGrpSpPr>
      <p:grpSpPr>
        <a:xfrm>
          <a:off x="0" y="0"/>
          <a:ext cx="0" cy="0"/>
          <a:chOff x="0" y="0"/>
          <a:chExt cx="0" cy="0"/>
        </a:xfrm>
      </p:grpSpPr>
      <p:sp>
        <p:nvSpPr>
          <p:cNvPr id="394" name="Google Shape;394;p67"/>
          <p:cNvSpPr/>
          <p:nvPr>
            <p:ph idx="2" type="pic"/>
          </p:nvPr>
        </p:nvSpPr>
        <p:spPr>
          <a:xfrm>
            <a:off x="0" y="0"/>
            <a:ext cx="9144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95" name="Google Shape;395;p6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396" name="Google Shape;396;p67"/>
          <p:cNvSpPr txBox="1"/>
          <p:nvPr>
            <p:ph type="title"/>
          </p:nvPr>
        </p:nvSpPr>
        <p:spPr>
          <a:xfrm>
            <a:off x="533400" y="133731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97" name="Google Shape;397;p67"/>
          <p:cNvSpPr txBox="1"/>
          <p:nvPr>
            <p:ph idx="1"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98" name="Google Shape;398;p67"/>
          <p:cNvSpPr txBox="1"/>
          <p:nvPr>
            <p:ph idx="3" type="body"/>
          </p:nvPr>
        </p:nvSpPr>
        <p:spPr>
          <a:xfrm>
            <a:off x="533400" y="2194560"/>
            <a:ext cx="3733800" cy="857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399" name="Google Shape;399;p6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med logotyp, vit">
  <p:cSld name="Blank sida med logotyp, vit">
    <p:spTree>
      <p:nvGrpSpPr>
        <p:cNvPr id="400" name="Shape 400"/>
        <p:cNvGrpSpPr/>
        <p:nvPr/>
      </p:nvGrpSpPr>
      <p:grpSpPr>
        <a:xfrm>
          <a:off x="0" y="0"/>
          <a:ext cx="0" cy="0"/>
          <a:chOff x="0" y="0"/>
          <a:chExt cx="0" cy="0"/>
        </a:xfrm>
      </p:grpSpPr>
      <p:pic>
        <p:nvPicPr>
          <p:cNvPr descr="Skellefteå kommun_SVART.eps" id="401" name="Google Shape;401;p6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sida, vit">
  <p:cSld name="Blank sida, vit">
    <p:spTree>
      <p:nvGrpSpPr>
        <p:cNvPr id="402" name="Shape 402"/>
        <p:cNvGrpSpPr/>
        <p:nvPr/>
      </p:nvGrpSpPr>
      <p:grpSpPr>
        <a:xfrm>
          <a:off x="0" y="0"/>
          <a:ext cx="0" cy="0"/>
          <a:chOff x="0" y="0"/>
          <a:chExt cx="0" cy="0"/>
        </a:xfrm>
      </p:grpSpPr>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ljusgrå">
  <p:cSld name="2/3 text, ljusgrå">
    <p:spTree>
      <p:nvGrpSpPr>
        <p:cNvPr id="403" name="Shape 403"/>
        <p:cNvGrpSpPr/>
        <p:nvPr/>
      </p:nvGrpSpPr>
      <p:grpSpPr>
        <a:xfrm>
          <a:off x="0" y="0"/>
          <a:ext cx="0" cy="0"/>
          <a:chOff x="0" y="0"/>
          <a:chExt cx="0" cy="0"/>
        </a:xfrm>
      </p:grpSpPr>
      <p:sp>
        <p:nvSpPr>
          <p:cNvPr id="404" name="Google Shape;404;p70"/>
          <p:cNvSpPr/>
          <p:nvPr/>
        </p:nvSpPr>
        <p:spPr>
          <a:xfrm>
            <a:off x="0" y="0"/>
            <a:ext cx="9144000" cy="3431100"/>
          </a:xfrm>
          <a:prstGeom prst="rect">
            <a:avLst/>
          </a:prstGeom>
          <a:solidFill>
            <a:srgbClr val="F2F2F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05" name="Google Shape;405;p7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06" name="Google Shape;406;p7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07" name="Google Shape;407;p7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08" name="Google Shape;408;p7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09" name="Google Shape;409;p7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ljusgrå">
  <p:cSld name="2/3 text och bild, ljusgrå">
    <p:spTree>
      <p:nvGrpSpPr>
        <p:cNvPr id="410" name="Shape 410"/>
        <p:cNvGrpSpPr/>
        <p:nvPr/>
      </p:nvGrpSpPr>
      <p:grpSpPr>
        <a:xfrm>
          <a:off x="0" y="0"/>
          <a:ext cx="0" cy="0"/>
          <a:chOff x="0" y="0"/>
          <a:chExt cx="0" cy="0"/>
        </a:xfrm>
      </p:grpSpPr>
      <p:sp>
        <p:nvSpPr>
          <p:cNvPr id="411" name="Google Shape;411;p71"/>
          <p:cNvSpPr/>
          <p:nvPr/>
        </p:nvSpPr>
        <p:spPr>
          <a:xfrm>
            <a:off x="0" y="0"/>
            <a:ext cx="9144000" cy="3431100"/>
          </a:xfrm>
          <a:prstGeom prst="rect">
            <a:avLst/>
          </a:prstGeom>
          <a:solidFill>
            <a:srgbClr val="F2F2F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12" name="Google Shape;412;p7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13" name="Google Shape;413;p71"/>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14" name="Google Shape;414;p71"/>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15" name="Google Shape;415;p71"/>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16" name="Google Shape;416;p71"/>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17" name="Google Shape;417;p7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ljusgrå">
  <p:cSld name="Enkel textsida, ljusgrå">
    <p:spTree>
      <p:nvGrpSpPr>
        <p:cNvPr id="418" name="Shape 418"/>
        <p:cNvGrpSpPr/>
        <p:nvPr/>
      </p:nvGrpSpPr>
      <p:grpSpPr>
        <a:xfrm>
          <a:off x="0" y="0"/>
          <a:ext cx="0" cy="0"/>
          <a:chOff x="0" y="0"/>
          <a:chExt cx="0" cy="0"/>
        </a:xfrm>
      </p:grpSpPr>
      <p:sp>
        <p:nvSpPr>
          <p:cNvPr id="419" name="Google Shape;419;p72"/>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20" name="Google Shape;420;p72"/>
          <p:cNvSpPr/>
          <p:nvPr/>
        </p:nvSpPr>
        <p:spPr>
          <a:xfrm>
            <a:off x="0" y="0"/>
            <a:ext cx="9144000" cy="5143500"/>
          </a:xfrm>
          <a:prstGeom prst="rect">
            <a:avLst/>
          </a:prstGeom>
          <a:solidFill>
            <a:srgbClr val="ECECEC"/>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21" name="Google Shape;421;p7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22" name="Google Shape;422;p7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23" name="Google Shape;423;p7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24" name="Google Shape;424;p7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dast rubrik" type="titleOnly">
  <p:cSld name="TITLE_ONLY">
    <p:spTree>
      <p:nvGrpSpPr>
        <p:cNvPr id="51" name="Shape 51"/>
        <p:cNvGrpSpPr/>
        <p:nvPr/>
      </p:nvGrpSpPr>
      <p:grpSpPr>
        <a:xfrm>
          <a:off x="0" y="0"/>
          <a:ext cx="0" cy="0"/>
          <a:chOff x="0" y="0"/>
          <a:chExt cx="0" cy="0"/>
        </a:xfrm>
      </p:grpSpPr>
      <p:sp>
        <p:nvSpPr>
          <p:cNvPr id="52" name="Google Shape;52;p8"/>
          <p:cNvSpPr txBox="1"/>
          <p:nvPr>
            <p:ph type="title"/>
          </p:nvPr>
        </p:nvSpPr>
        <p:spPr>
          <a:xfrm>
            <a:off x="457200" y="205979"/>
            <a:ext cx="8229600" cy="857250"/>
          </a:xfrm>
          <a:prstGeom prst="rect">
            <a:avLst/>
          </a:prstGeom>
          <a:noFill/>
          <a:ln>
            <a:noFill/>
          </a:ln>
        </p:spPr>
        <p:txBody>
          <a:bodyPr anchorCtr="0" anchor="t" bIns="91425" lIns="91425" spcFirstLastPara="1" rIns="91425" wrap="square" tIns="91425">
            <a:noAutofit/>
          </a:bodyPr>
          <a:lstStyle>
            <a:lvl1pPr indent="0" lvl="0" marL="0" marR="0" rtl="0" algn="ctr">
              <a:spcBef>
                <a:spcPts val="0"/>
              </a:spcBef>
              <a:spcAft>
                <a:spcPts val="0"/>
              </a:spcAft>
              <a:buClr>
                <a:schemeClr val="dk1"/>
              </a:buClr>
              <a:buSzPts val="1400"/>
              <a:buFont typeface="Calibri"/>
              <a:buNone/>
              <a:defRPr b="0" i="0" sz="44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53" name="Google Shape;53;p8"/>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8"/>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8"/>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plommon">
  <p:cSld name="2/3 text, plommon">
    <p:spTree>
      <p:nvGrpSpPr>
        <p:cNvPr id="425" name="Shape 425"/>
        <p:cNvGrpSpPr/>
        <p:nvPr/>
      </p:nvGrpSpPr>
      <p:grpSpPr>
        <a:xfrm>
          <a:off x="0" y="0"/>
          <a:ext cx="0" cy="0"/>
          <a:chOff x="0" y="0"/>
          <a:chExt cx="0" cy="0"/>
        </a:xfrm>
      </p:grpSpPr>
      <p:sp>
        <p:nvSpPr>
          <p:cNvPr id="426" name="Google Shape;426;p73"/>
          <p:cNvSpPr/>
          <p:nvPr/>
        </p:nvSpPr>
        <p:spPr>
          <a:xfrm>
            <a:off x="0" y="0"/>
            <a:ext cx="9144000" cy="34311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27" name="Google Shape;427;p7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28" name="Google Shape;428;p7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29" name="Google Shape;429;p7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30" name="Google Shape;430;p7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31" name="Google Shape;431;p7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plommon">
  <p:cSld name="2/3 text och bild, plommon">
    <p:spTree>
      <p:nvGrpSpPr>
        <p:cNvPr id="432" name="Shape 432"/>
        <p:cNvGrpSpPr/>
        <p:nvPr/>
      </p:nvGrpSpPr>
      <p:grpSpPr>
        <a:xfrm>
          <a:off x="0" y="0"/>
          <a:ext cx="0" cy="0"/>
          <a:chOff x="0" y="0"/>
          <a:chExt cx="0" cy="0"/>
        </a:xfrm>
      </p:grpSpPr>
      <p:sp>
        <p:nvSpPr>
          <p:cNvPr id="433" name="Google Shape;433;p74"/>
          <p:cNvSpPr/>
          <p:nvPr/>
        </p:nvSpPr>
        <p:spPr>
          <a:xfrm>
            <a:off x="0" y="0"/>
            <a:ext cx="9144000" cy="34311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34" name="Google Shape;434;p7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35" name="Google Shape;435;p74"/>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36" name="Google Shape;436;p74"/>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37" name="Google Shape;437;p7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38" name="Google Shape;438;p74"/>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39" name="Google Shape;439;p7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Enkel textsida, plommon">
  <p:cSld name="1_Enkel textsida, plommon">
    <p:spTree>
      <p:nvGrpSpPr>
        <p:cNvPr id="440" name="Shape 440"/>
        <p:cNvGrpSpPr/>
        <p:nvPr/>
      </p:nvGrpSpPr>
      <p:grpSpPr>
        <a:xfrm>
          <a:off x="0" y="0"/>
          <a:ext cx="0" cy="0"/>
          <a:chOff x="0" y="0"/>
          <a:chExt cx="0" cy="0"/>
        </a:xfrm>
      </p:grpSpPr>
      <p:sp>
        <p:nvSpPr>
          <p:cNvPr id="441" name="Google Shape;441;p75"/>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42" name="Google Shape;442;p75"/>
          <p:cNvSpPr/>
          <p:nvPr/>
        </p:nvSpPr>
        <p:spPr>
          <a:xfrm>
            <a:off x="0" y="0"/>
            <a:ext cx="9144000" cy="5143500"/>
          </a:xfrm>
          <a:prstGeom prst="rect">
            <a:avLst/>
          </a:prstGeom>
          <a:solidFill>
            <a:srgbClr val="623D5A"/>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43" name="Google Shape;443;p7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44" name="Google Shape;444;p7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45" name="Google Shape;445;p75"/>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int">
  <p:cSld name="2/3 text, mint">
    <p:spTree>
      <p:nvGrpSpPr>
        <p:cNvPr id="446" name="Shape 446"/>
        <p:cNvGrpSpPr/>
        <p:nvPr/>
      </p:nvGrpSpPr>
      <p:grpSpPr>
        <a:xfrm>
          <a:off x="0" y="0"/>
          <a:ext cx="0" cy="0"/>
          <a:chOff x="0" y="0"/>
          <a:chExt cx="0" cy="0"/>
        </a:xfrm>
      </p:grpSpPr>
      <p:sp>
        <p:nvSpPr>
          <p:cNvPr id="447" name="Google Shape;447;p76"/>
          <p:cNvSpPr/>
          <p:nvPr/>
        </p:nvSpPr>
        <p:spPr>
          <a:xfrm>
            <a:off x="0" y="0"/>
            <a:ext cx="9144000" cy="3431100"/>
          </a:xfrm>
          <a:prstGeom prst="rect">
            <a:avLst/>
          </a:prstGeom>
          <a:solidFill>
            <a:schemeClr val="accent5"/>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48" name="Google Shape;448;p7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49" name="Google Shape;449;p76"/>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50" name="Google Shape;450;p76"/>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51" name="Google Shape;451;p76"/>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52" name="Google Shape;452;p7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mörkblå">
  <p:cSld name="2/3 text, mörkblå">
    <p:spTree>
      <p:nvGrpSpPr>
        <p:cNvPr id="453" name="Shape 453"/>
        <p:cNvGrpSpPr/>
        <p:nvPr/>
      </p:nvGrpSpPr>
      <p:grpSpPr>
        <a:xfrm>
          <a:off x="0" y="0"/>
          <a:ext cx="0" cy="0"/>
          <a:chOff x="0" y="0"/>
          <a:chExt cx="0" cy="0"/>
        </a:xfrm>
      </p:grpSpPr>
      <p:sp>
        <p:nvSpPr>
          <p:cNvPr id="454" name="Google Shape;454;p77"/>
          <p:cNvSpPr/>
          <p:nvPr/>
        </p:nvSpPr>
        <p:spPr>
          <a:xfrm>
            <a:off x="0" y="0"/>
            <a:ext cx="9144000" cy="34311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55" name="Google Shape;455;p7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56" name="Google Shape;456;p77"/>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57" name="Google Shape;457;p77"/>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58" name="Google Shape;458;p7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59" name="Google Shape;459;p7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mörkblå">
  <p:cSld name="2/3 text och bild, mörkblå">
    <p:spTree>
      <p:nvGrpSpPr>
        <p:cNvPr id="460" name="Shape 460"/>
        <p:cNvGrpSpPr/>
        <p:nvPr/>
      </p:nvGrpSpPr>
      <p:grpSpPr>
        <a:xfrm>
          <a:off x="0" y="0"/>
          <a:ext cx="0" cy="0"/>
          <a:chOff x="0" y="0"/>
          <a:chExt cx="0" cy="0"/>
        </a:xfrm>
      </p:grpSpPr>
      <p:sp>
        <p:nvSpPr>
          <p:cNvPr id="461" name="Google Shape;461;p78"/>
          <p:cNvSpPr/>
          <p:nvPr/>
        </p:nvSpPr>
        <p:spPr>
          <a:xfrm>
            <a:off x="0" y="0"/>
            <a:ext cx="9144000" cy="34311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62" name="Google Shape;462;p7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63" name="Google Shape;463;p78"/>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64" name="Google Shape;464;p78"/>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65" name="Google Shape;465;p78"/>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66" name="Google Shape;466;p78"/>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67" name="Google Shape;467;p78"/>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mörkblå">
  <p:cSld name="Enkel textsida, mörkblå">
    <p:spTree>
      <p:nvGrpSpPr>
        <p:cNvPr id="468" name="Shape 468"/>
        <p:cNvGrpSpPr/>
        <p:nvPr/>
      </p:nvGrpSpPr>
      <p:grpSpPr>
        <a:xfrm>
          <a:off x="0" y="0"/>
          <a:ext cx="0" cy="0"/>
          <a:chOff x="0" y="0"/>
          <a:chExt cx="0" cy="0"/>
        </a:xfrm>
      </p:grpSpPr>
      <p:sp>
        <p:nvSpPr>
          <p:cNvPr id="469" name="Google Shape;469;p79"/>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70" name="Google Shape;470;p79"/>
          <p:cNvSpPr/>
          <p:nvPr/>
        </p:nvSpPr>
        <p:spPr>
          <a:xfrm>
            <a:off x="0" y="0"/>
            <a:ext cx="9144000" cy="5143500"/>
          </a:xfrm>
          <a:prstGeom prst="rect">
            <a:avLst/>
          </a:prstGeom>
          <a:solidFill>
            <a:srgbClr val="13567D"/>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71" name="Google Shape;471;p79"/>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72" name="Google Shape;472;p79"/>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73" name="Google Shape;473;p79"/>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blå">
  <p:cSld name="2/3 text, blå">
    <p:spTree>
      <p:nvGrpSpPr>
        <p:cNvPr id="474" name="Shape 474"/>
        <p:cNvGrpSpPr/>
        <p:nvPr/>
      </p:nvGrpSpPr>
      <p:grpSpPr>
        <a:xfrm>
          <a:off x="0" y="0"/>
          <a:ext cx="0" cy="0"/>
          <a:chOff x="0" y="0"/>
          <a:chExt cx="0" cy="0"/>
        </a:xfrm>
      </p:grpSpPr>
      <p:sp>
        <p:nvSpPr>
          <p:cNvPr id="475" name="Google Shape;475;p80"/>
          <p:cNvSpPr/>
          <p:nvPr/>
        </p:nvSpPr>
        <p:spPr>
          <a:xfrm>
            <a:off x="0" y="0"/>
            <a:ext cx="9144000" cy="34311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76" name="Google Shape;476;p8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77" name="Google Shape;477;p8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78" name="Google Shape;478;p8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79" name="Google Shape;479;p8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80" name="Google Shape;480;p8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blå">
  <p:cSld name="2/3 text och bild, blå">
    <p:spTree>
      <p:nvGrpSpPr>
        <p:cNvPr id="481" name="Shape 481"/>
        <p:cNvGrpSpPr/>
        <p:nvPr/>
      </p:nvGrpSpPr>
      <p:grpSpPr>
        <a:xfrm>
          <a:off x="0" y="0"/>
          <a:ext cx="0" cy="0"/>
          <a:chOff x="0" y="0"/>
          <a:chExt cx="0" cy="0"/>
        </a:xfrm>
      </p:grpSpPr>
      <p:sp>
        <p:nvSpPr>
          <p:cNvPr id="482" name="Google Shape;482;p81"/>
          <p:cNvSpPr/>
          <p:nvPr/>
        </p:nvSpPr>
        <p:spPr>
          <a:xfrm>
            <a:off x="0" y="0"/>
            <a:ext cx="9144000" cy="34311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83" name="Google Shape;483;p8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84" name="Google Shape;484;p81"/>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85" name="Google Shape;485;p81"/>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86" name="Google Shape;486;p81"/>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487" name="Google Shape;487;p81"/>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488" name="Google Shape;488;p81"/>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blå">
  <p:cSld name="Enkel textsida, blå">
    <p:spTree>
      <p:nvGrpSpPr>
        <p:cNvPr id="489" name="Shape 489"/>
        <p:cNvGrpSpPr/>
        <p:nvPr/>
      </p:nvGrpSpPr>
      <p:grpSpPr>
        <a:xfrm>
          <a:off x="0" y="0"/>
          <a:ext cx="0" cy="0"/>
          <a:chOff x="0" y="0"/>
          <a:chExt cx="0" cy="0"/>
        </a:xfrm>
      </p:grpSpPr>
      <p:sp>
        <p:nvSpPr>
          <p:cNvPr id="490" name="Google Shape;490;p82"/>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91" name="Google Shape;491;p82"/>
          <p:cNvSpPr/>
          <p:nvPr/>
        </p:nvSpPr>
        <p:spPr>
          <a:xfrm>
            <a:off x="0" y="0"/>
            <a:ext cx="9144000" cy="5143500"/>
          </a:xfrm>
          <a:prstGeom prst="rect">
            <a:avLst/>
          </a:prstGeom>
          <a:solidFill>
            <a:schemeClr val="l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492" name="Google Shape;492;p8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93" name="Google Shape;493;p8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494" name="Google Shape;494;p82"/>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nehåll med bildtext" type="objTx">
  <p:cSld name="OBJECT_WITH_CAPTION_TEXT">
    <p:spTree>
      <p:nvGrpSpPr>
        <p:cNvPr id="56" name="Shape 56"/>
        <p:cNvGrpSpPr/>
        <p:nvPr/>
      </p:nvGrpSpPr>
      <p:grpSpPr>
        <a:xfrm>
          <a:off x="0" y="0"/>
          <a:ext cx="0" cy="0"/>
          <a:chOff x="0" y="0"/>
          <a:chExt cx="0" cy="0"/>
        </a:xfrm>
      </p:grpSpPr>
      <p:sp>
        <p:nvSpPr>
          <p:cNvPr id="57" name="Google Shape;57;p9"/>
          <p:cNvSpPr txBox="1"/>
          <p:nvPr>
            <p:ph type="title"/>
          </p:nvPr>
        </p:nvSpPr>
        <p:spPr>
          <a:xfrm>
            <a:off x="457203" y="204787"/>
            <a:ext cx="3008313" cy="871538"/>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58" name="Google Shape;58;p9"/>
          <p:cNvSpPr txBox="1"/>
          <p:nvPr>
            <p:ph idx="1" type="body"/>
          </p:nvPr>
        </p:nvSpPr>
        <p:spPr>
          <a:xfrm>
            <a:off x="3575050" y="204789"/>
            <a:ext cx="5111750" cy="4389835"/>
          </a:xfrm>
          <a:prstGeom prst="rect">
            <a:avLst/>
          </a:prstGeom>
          <a:noFill/>
          <a:ln>
            <a:noFill/>
          </a:ln>
        </p:spPr>
        <p:txBody>
          <a:bodyPr anchorCtr="0" anchor="t" bIns="91425" lIns="91425" spcFirstLastPara="1" rIns="91425" wrap="square" tIns="91425">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59" name="Google Shape;59;p9"/>
          <p:cNvSpPr txBox="1"/>
          <p:nvPr>
            <p:ph idx="2" type="body"/>
          </p:nvPr>
        </p:nvSpPr>
        <p:spPr>
          <a:xfrm>
            <a:off x="457203" y="1076327"/>
            <a:ext cx="3008313" cy="3518297"/>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9pPr>
          </a:lstStyle>
          <a:p/>
        </p:txBody>
      </p:sp>
      <p:sp>
        <p:nvSpPr>
          <p:cNvPr id="60" name="Google Shape;60;p9"/>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1" name="Google Shape;61;p9"/>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2" name="Google Shape;62;p9"/>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ul">
  <p:cSld name="2/3 text, gul">
    <p:spTree>
      <p:nvGrpSpPr>
        <p:cNvPr id="495" name="Shape 495"/>
        <p:cNvGrpSpPr/>
        <p:nvPr/>
      </p:nvGrpSpPr>
      <p:grpSpPr>
        <a:xfrm>
          <a:off x="0" y="0"/>
          <a:ext cx="0" cy="0"/>
          <a:chOff x="0" y="0"/>
          <a:chExt cx="0" cy="0"/>
        </a:xfrm>
      </p:grpSpPr>
      <p:sp>
        <p:nvSpPr>
          <p:cNvPr id="496" name="Google Shape;496;p83"/>
          <p:cNvSpPr/>
          <p:nvPr/>
        </p:nvSpPr>
        <p:spPr>
          <a:xfrm>
            <a:off x="0" y="0"/>
            <a:ext cx="9144000" cy="34311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497" name="Google Shape;497;p8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498" name="Google Shape;498;p83"/>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499" name="Google Shape;499;p83"/>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00" name="Google Shape;500;p8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01" name="Google Shape;501;p8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2/3 text och bild, orange">
  <p:cSld name="1_2/3 text och bild, orange">
    <p:spTree>
      <p:nvGrpSpPr>
        <p:cNvPr id="502" name="Shape 502"/>
        <p:cNvGrpSpPr/>
        <p:nvPr/>
      </p:nvGrpSpPr>
      <p:grpSpPr>
        <a:xfrm>
          <a:off x="0" y="0"/>
          <a:ext cx="0" cy="0"/>
          <a:chOff x="0" y="0"/>
          <a:chExt cx="0" cy="0"/>
        </a:xfrm>
      </p:grpSpPr>
      <p:sp>
        <p:nvSpPr>
          <p:cNvPr id="503" name="Google Shape;503;p84"/>
          <p:cNvSpPr/>
          <p:nvPr/>
        </p:nvSpPr>
        <p:spPr>
          <a:xfrm>
            <a:off x="0" y="0"/>
            <a:ext cx="9144000" cy="34311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04" name="Google Shape;504;p8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05" name="Google Shape;505;p84"/>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2400"/>
              <a:buFont typeface="Open Sans ExtraBold"/>
              <a:buNone/>
              <a:defRPr b="0" i="0" sz="24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06" name="Google Shape;506;p84"/>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600"/>
              <a:buFont typeface="Arial"/>
              <a:buNone/>
              <a:defRPr b="0" i="0" sz="16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07" name="Google Shape;507;p84"/>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08" name="Google Shape;508;p84"/>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09" name="Google Shape;509;p84"/>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ul">
  <p:cSld name="Enkel textsida, gul">
    <p:spTree>
      <p:nvGrpSpPr>
        <p:cNvPr id="510" name="Shape 510"/>
        <p:cNvGrpSpPr/>
        <p:nvPr/>
      </p:nvGrpSpPr>
      <p:grpSpPr>
        <a:xfrm>
          <a:off x="0" y="0"/>
          <a:ext cx="0" cy="0"/>
          <a:chOff x="0" y="0"/>
          <a:chExt cx="0" cy="0"/>
        </a:xfrm>
      </p:grpSpPr>
      <p:sp>
        <p:nvSpPr>
          <p:cNvPr id="511" name="Google Shape;511;p85"/>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12" name="Google Shape;512;p85"/>
          <p:cNvSpPr/>
          <p:nvPr/>
        </p:nvSpPr>
        <p:spPr>
          <a:xfrm>
            <a:off x="0" y="0"/>
            <a:ext cx="9144000" cy="5143500"/>
          </a:xfrm>
          <a:prstGeom prst="rect">
            <a:avLst/>
          </a:prstGeom>
          <a:solidFill>
            <a:schemeClr val="accent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13" name="Google Shape;513;p8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14" name="Google Shape;514;p8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15" name="Google Shape;515;p8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svart">
  <p:cSld name="2/3 text, svart">
    <p:spTree>
      <p:nvGrpSpPr>
        <p:cNvPr id="516" name="Shape 516"/>
        <p:cNvGrpSpPr/>
        <p:nvPr/>
      </p:nvGrpSpPr>
      <p:grpSpPr>
        <a:xfrm>
          <a:off x="0" y="0"/>
          <a:ext cx="0" cy="0"/>
          <a:chOff x="0" y="0"/>
          <a:chExt cx="0" cy="0"/>
        </a:xfrm>
      </p:grpSpPr>
      <p:sp>
        <p:nvSpPr>
          <p:cNvPr id="517" name="Google Shape;517;p86"/>
          <p:cNvSpPr/>
          <p:nvPr/>
        </p:nvSpPr>
        <p:spPr>
          <a:xfrm>
            <a:off x="0" y="0"/>
            <a:ext cx="9144000" cy="34311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18" name="Google Shape;518;p8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19" name="Google Shape;519;p86"/>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0" name="Google Shape;520;p86"/>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21" name="Google Shape;521;p86"/>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22" name="Google Shape;522;p86"/>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svart">
  <p:cSld name="2/3 text och bild, svart">
    <p:spTree>
      <p:nvGrpSpPr>
        <p:cNvPr id="523" name="Shape 523"/>
        <p:cNvGrpSpPr/>
        <p:nvPr/>
      </p:nvGrpSpPr>
      <p:grpSpPr>
        <a:xfrm>
          <a:off x="0" y="0"/>
          <a:ext cx="0" cy="0"/>
          <a:chOff x="0" y="0"/>
          <a:chExt cx="0" cy="0"/>
        </a:xfrm>
      </p:grpSpPr>
      <p:sp>
        <p:nvSpPr>
          <p:cNvPr id="524" name="Google Shape;524;p87"/>
          <p:cNvSpPr/>
          <p:nvPr/>
        </p:nvSpPr>
        <p:spPr>
          <a:xfrm>
            <a:off x="0" y="0"/>
            <a:ext cx="9144000" cy="34311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25" name="Google Shape;525;p8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26" name="Google Shape;526;p87"/>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7" name="Google Shape;527;p87"/>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28" name="Google Shape;528;p87"/>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29" name="Google Shape;529;p87"/>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30" name="Google Shape;530;p87"/>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svart">
  <p:cSld name="Enkel textsida, svart">
    <p:spTree>
      <p:nvGrpSpPr>
        <p:cNvPr id="531" name="Shape 531"/>
        <p:cNvGrpSpPr/>
        <p:nvPr/>
      </p:nvGrpSpPr>
      <p:grpSpPr>
        <a:xfrm>
          <a:off x="0" y="0"/>
          <a:ext cx="0" cy="0"/>
          <a:chOff x="0" y="0"/>
          <a:chExt cx="0" cy="0"/>
        </a:xfrm>
      </p:grpSpPr>
      <p:sp>
        <p:nvSpPr>
          <p:cNvPr id="532" name="Google Shape;532;p88"/>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33" name="Google Shape;533;p88"/>
          <p:cNvSpPr/>
          <p:nvPr/>
        </p:nvSpPr>
        <p:spPr>
          <a:xfrm>
            <a:off x="0" y="0"/>
            <a:ext cx="9144000" cy="5143500"/>
          </a:xfrm>
          <a:prstGeom prst="rect">
            <a:avLst/>
          </a:prstGeom>
          <a:solidFill>
            <a:schemeClr val="dk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34" name="Google Shape;534;p88"/>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35" name="Google Shape;535;p88"/>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536" name="Google Shape;536;p88"/>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grafit">
  <p:cSld name="2/3 text, grafit">
    <p:spTree>
      <p:nvGrpSpPr>
        <p:cNvPr id="537" name="Shape 537"/>
        <p:cNvGrpSpPr/>
        <p:nvPr/>
      </p:nvGrpSpPr>
      <p:grpSpPr>
        <a:xfrm>
          <a:off x="0" y="0"/>
          <a:ext cx="0" cy="0"/>
          <a:chOff x="0" y="0"/>
          <a:chExt cx="0" cy="0"/>
        </a:xfrm>
      </p:grpSpPr>
      <p:sp>
        <p:nvSpPr>
          <p:cNvPr id="538" name="Google Shape;538;p89"/>
          <p:cNvSpPr/>
          <p:nvPr/>
        </p:nvSpPr>
        <p:spPr>
          <a:xfrm>
            <a:off x="0" y="0"/>
            <a:ext cx="9144000" cy="34311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39" name="Google Shape;539;p8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40" name="Google Shape;540;p89"/>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41" name="Google Shape;541;p89"/>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42" name="Google Shape;542;p89"/>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43" name="Google Shape;543;p89"/>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grafit">
  <p:cSld name="2/3 text och bild, grafit">
    <p:spTree>
      <p:nvGrpSpPr>
        <p:cNvPr id="544" name="Shape 544"/>
        <p:cNvGrpSpPr/>
        <p:nvPr/>
      </p:nvGrpSpPr>
      <p:grpSpPr>
        <a:xfrm>
          <a:off x="0" y="0"/>
          <a:ext cx="0" cy="0"/>
          <a:chOff x="0" y="0"/>
          <a:chExt cx="0" cy="0"/>
        </a:xfrm>
      </p:grpSpPr>
      <p:sp>
        <p:nvSpPr>
          <p:cNvPr id="545" name="Google Shape;545;p90"/>
          <p:cNvSpPr/>
          <p:nvPr/>
        </p:nvSpPr>
        <p:spPr>
          <a:xfrm>
            <a:off x="0" y="0"/>
            <a:ext cx="9144000" cy="34311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46" name="Google Shape;546;p9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47" name="Google Shape;547;p90"/>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48" name="Google Shape;548;p90"/>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49" name="Google Shape;549;p9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50" name="Google Shape;550;p90"/>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51" name="Google Shape;551;p90"/>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grafit">
  <p:cSld name="Enkel textsida, grafit">
    <p:spTree>
      <p:nvGrpSpPr>
        <p:cNvPr id="552" name="Shape 552"/>
        <p:cNvGrpSpPr/>
        <p:nvPr/>
      </p:nvGrpSpPr>
      <p:grpSpPr>
        <a:xfrm>
          <a:off x="0" y="0"/>
          <a:ext cx="0" cy="0"/>
          <a:chOff x="0" y="0"/>
          <a:chExt cx="0" cy="0"/>
        </a:xfrm>
      </p:grpSpPr>
      <p:sp>
        <p:nvSpPr>
          <p:cNvPr id="553" name="Google Shape;553;p91"/>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54" name="Google Shape;554;p91"/>
          <p:cNvSpPr/>
          <p:nvPr/>
        </p:nvSpPr>
        <p:spPr>
          <a:xfrm>
            <a:off x="0" y="0"/>
            <a:ext cx="9144000" cy="5143500"/>
          </a:xfrm>
          <a:prstGeom prst="rect">
            <a:avLst/>
          </a:prstGeom>
          <a:solidFill>
            <a:schemeClr val="lt1"/>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55" name="Google Shape;555;p91"/>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56" name="Google Shape;556;p91"/>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557" name="Google Shape;557;p91"/>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varm brun">
  <p:cSld name="2/3 text, varm brun">
    <p:spTree>
      <p:nvGrpSpPr>
        <p:cNvPr id="558" name="Shape 558"/>
        <p:cNvGrpSpPr/>
        <p:nvPr/>
      </p:nvGrpSpPr>
      <p:grpSpPr>
        <a:xfrm>
          <a:off x="0" y="0"/>
          <a:ext cx="0" cy="0"/>
          <a:chOff x="0" y="0"/>
          <a:chExt cx="0" cy="0"/>
        </a:xfrm>
      </p:grpSpPr>
      <p:sp>
        <p:nvSpPr>
          <p:cNvPr id="559" name="Google Shape;559;p92"/>
          <p:cNvSpPr/>
          <p:nvPr/>
        </p:nvSpPr>
        <p:spPr>
          <a:xfrm>
            <a:off x="0" y="0"/>
            <a:ext cx="9144000" cy="34311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60" name="Google Shape;560;p9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61" name="Google Shape;561;p92"/>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62" name="Google Shape;562;p92"/>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63" name="Google Shape;563;p92"/>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64" name="Google Shape;564;p92"/>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ld med bildtext" type="picTx">
  <p:cSld name="PICTURE_WITH_CAPTION_TEXT">
    <p:spTree>
      <p:nvGrpSpPr>
        <p:cNvPr id="63" name="Shape 63"/>
        <p:cNvGrpSpPr/>
        <p:nvPr/>
      </p:nvGrpSpPr>
      <p:grpSpPr>
        <a:xfrm>
          <a:off x="0" y="0"/>
          <a:ext cx="0" cy="0"/>
          <a:chOff x="0" y="0"/>
          <a:chExt cx="0" cy="0"/>
        </a:xfrm>
      </p:grpSpPr>
      <p:sp>
        <p:nvSpPr>
          <p:cNvPr id="64" name="Google Shape;64;p10"/>
          <p:cNvSpPr txBox="1"/>
          <p:nvPr>
            <p:ph type="title"/>
          </p:nvPr>
        </p:nvSpPr>
        <p:spPr>
          <a:xfrm>
            <a:off x="1792288" y="3600451"/>
            <a:ext cx="5486400" cy="425054"/>
          </a:xfrm>
          <a:prstGeom prst="rect">
            <a:avLst/>
          </a:prstGeom>
          <a:noFill/>
          <a:ln>
            <a:noFill/>
          </a:ln>
        </p:spPr>
        <p:txBody>
          <a:bodyPr anchorCtr="0" anchor="b" bIns="91425" lIns="91425" spcFirstLastPara="1" rIns="91425" wrap="square" tIns="91425">
            <a:noAutofit/>
          </a:bodyPr>
          <a:lstStyle>
            <a:lvl1pPr indent="0" lvl="0" marL="0" marR="0" rtl="0" algn="l">
              <a:spcBef>
                <a:spcPts val="0"/>
              </a:spcBef>
              <a:spcAft>
                <a:spcPts val="0"/>
              </a:spcAft>
              <a:buClr>
                <a:schemeClr val="dk1"/>
              </a:buClr>
              <a:buSzPts val="1400"/>
              <a:buFont typeface="Calibri"/>
              <a:buNone/>
              <a:defRPr b="1" i="0" sz="2000" u="none" cap="none" strike="noStrike">
                <a:solidFill>
                  <a:schemeClr val="dk1"/>
                </a:solidFill>
                <a:latin typeface="Calibri"/>
                <a:ea typeface="Calibri"/>
                <a:cs typeface="Calibri"/>
                <a:sym typeface="Calibri"/>
              </a:defRPr>
            </a:lvl1pPr>
            <a:lvl2pPr indent="0" lvl="1">
              <a:spcBef>
                <a:spcPts val="0"/>
              </a:spcBef>
              <a:spcAft>
                <a:spcPts val="0"/>
              </a:spcAft>
              <a:buSzPts val="1400"/>
              <a:buNone/>
              <a:defRPr sz="1800"/>
            </a:lvl2pPr>
            <a:lvl3pPr indent="0" lvl="2">
              <a:spcBef>
                <a:spcPts val="0"/>
              </a:spcBef>
              <a:spcAft>
                <a:spcPts val="0"/>
              </a:spcAft>
              <a:buSzPts val="1400"/>
              <a:buNone/>
              <a:defRPr sz="1800"/>
            </a:lvl3pPr>
            <a:lvl4pPr indent="0" lvl="3">
              <a:spcBef>
                <a:spcPts val="0"/>
              </a:spcBef>
              <a:spcAft>
                <a:spcPts val="0"/>
              </a:spcAft>
              <a:buSzPts val="1400"/>
              <a:buNone/>
              <a:defRPr sz="1800"/>
            </a:lvl4pPr>
            <a:lvl5pPr indent="0" lvl="4">
              <a:spcBef>
                <a:spcPts val="0"/>
              </a:spcBef>
              <a:spcAft>
                <a:spcPts val="0"/>
              </a:spcAft>
              <a:buSzPts val="1400"/>
              <a:buNone/>
              <a:defRPr sz="1800"/>
            </a:lvl5pPr>
            <a:lvl6pPr indent="0" lvl="5">
              <a:spcBef>
                <a:spcPts val="0"/>
              </a:spcBef>
              <a:spcAft>
                <a:spcPts val="0"/>
              </a:spcAft>
              <a:buSzPts val="1400"/>
              <a:buNone/>
              <a:defRPr sz="1800"/>
            </a:lvl6pPr>
            <a:lvl7pPr indent="0" lvl="6">
              <a:spcBef>
                <a:spcPts val="0"/>
              </a:spcBef>
              <a:spcAft>
                <a:spcPts val="0"/>
              </a:spcAft>
              <a:buSzPts val="1400"/>
              <a:buNone/>
              <a:defRPr sz="1800"/>
            </a:lvl7pPr>
            <a:lvl8pPr indent="0" lvl="7">
              <a:spcBef>
                <a:spcPts val="0"/>
              </a:spcBef>
              <a:spcAft>
                <a:spcPts val="0"/>
              </a:spcAft>
              <a:buSzPts val="1400"/>
              <a:buNone/>
              <a:defRPr sz="1800"/>
            </a:lvl8pPr>
            <a:lvl9pPr indent="0" lvl="8">
              <a:spcBef>
                <a:spcPts val="0"/>
              </a:spcBef>
              <a:spcAft>
                <a:spcPts val="0"/>
              </a:spcAft>
              <a:buSzPts val="1400"/>
              <a:buNone/>
              <a:defRPr sz="1800"/>
            </a:lvl9pPr>
          </a:lstStyle>
          <a:p/>
        </p:txBody>
      </p:sp>
      <p:sp>
        <p:nvSpPr>
          <p:cNvPr id="65" name="Google Shape;65;p10"/>
          <p:cNvSpPr/>
          <p:nvPr>
            <p:ph idx="2" type="pic"/>
          </p:nvPr>
        </p:nvSpPr>
        <p:spPr>
          <a:xfrm>
            <a:off x="1792288" y="459581"/>
            <a:ext cx="5486400" cy="3086100"/>
          </a:xfrm>
          <a:prstGeom prst="rect">
            <a:avLst/>
          </a:prstGeom>
          <a:noFill/>
          <a:ln>
            <a:noFill/>
          </a:ln>
        </p:spPr>
        <p:txBody>
          <a:bodyPr anchorCtr="0" anchor="t" bIns="91425" lIns="91425" spcFirstLastPara="1" rIns="91425" wrap="square" tIns="91425">
            <a:noAutofit/>
          </a:bodyPr>
          <a:lstStyle>
            <a:lvl1pPr indent="0" lvl="0" marL="0" marR="0" rtl="0" algn="l">
              <a:spcBef>
                <a:spcPts val="640"/>
              </a:spcBef>
              <a:spcAft>
                <a:spcPts val="0"/>
              </a:spcAft>
              <a:buClr>
                <a:schemeClr val="dk1"/>
              </a:buClr>
              <a:buSzPts val="1400"/>
              <a:buFont typeface="Arial"/>
              <a:buNone/>
              <a:defRPr b="0" i="0" sz="3200" u="none" cap="none" strike="noStrike">
                <a:solidFill>
                  <a:schemeClr val="dk1"/>
                </a:solidFill>
                <a:latin typeface="Calibri"/>
                <a:ea typeface="Calibri"/>
                <a:cs typeface="Calibri"/>
                <a:sym typeface="Calibri"/>
              </a:defRPr>
            </a:lvl1pPr>
            <a:lvl2pPr indent="0" lvl="1" marL="457200" marR="0" rtl="0" algn="l">
              <a:spcBef>
                <a:spcPts val="560"/>
              </a:spcBef>
              <a:spcAft>
                <a:spcPts val="0"/>
              </a:spcAft>
              <a:buClr>
                <a:schemeClr val="dk1"/>
              </a:buClr>
              <a:buSzPts val="1400"/>
              <a:buFont typeface="Arial"/>
              <a:buNone/>
              <a:defRPr b="0" i="0" sz="2800" u="none" cap="none" strike="noStrike">
                <a:solidFill>
                  <a:schemeClr val="dk1"/>
                </a:solidFill>
                <a:latin typeface="Calibri"/>
                <a:ea typeface="Calibri"/>
                <a:cs typeface="Calibri"/>
                <a:sym typeface="Calibri"/>
              </a:defRPr>
            </a:lvl2pPr>
            <a:lvl3pPr indent="0" lvl="2" marL="914400" marR="0" rtl="0" algn="l">
              <a:spcBef>
                <a:spcPts val="480"/>
              </a:spcBef>
              <a:spcAft>
                <a:spcPts val="0"/>
              </a:spcAft>
              <a:buClr>
                <a:schemeClr val="dk1"/>
              </a:buClr>
              <a:buSzPts val="1400"/>
              <a:buFont typeface="Arial"/>
              <a:buNone/>
              <a:defRPr b="0" i="0" sz="2400" u="none" cap="none" strike="noStrike">
                <a:solidFill>
                  <a:schemeClr val="dk1"/>
                </a:solidFill>
                <a:latin typeface="Calibri"/>
                <a:ea typeface="Calibri"/>
                <a:cs typeface="Calibri"/>
                <a:sym typeface="Calibri"/>
              </a:defRPr>
            </a:lvl3pPr>
            <a:lvl4pPr indent="0" lvl="3" marL="1371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4pPr>
            <a:lvl5pPr indent="0" lvl="4" marL="18288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5pPr>
            <a:lvl6pPr indent="0" lvl="5" marL="22860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6pPr>
            <a:lvl7pPr indent="0" lvl="6" marL="27432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7pPr>
            <a:lvl8pPr indent="0" lvl="7" marL="32004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8pPr>
            <a:lvl9pPr indent="0" lvl="8" marL="3657600" marR="0" rtl="0" algn="l">
              <a:spcBef>
                <a:spcPts val="400"/>
              </a:spcBef>
              <a:spcAft>
                <a:spcPts val="0"/>
              </a:spcAft>
              <a:buClr>
                <a:schemeClr val="dk1"/>
              </a:buClr>
              <a:buSzPts val="1400"/>
              <a:buFont typeface="Arial"/>
              <a:buNone/>
              <a:defRPr b="0" i="0" sz="2000" u="none" cap="none" strike="noStrike">
                <a:solidFill>
                  <a:schemeClr val="dk1"/>
                </a:solidFill>
                <a:latin typeface="Calibri"/>
                <a:ea typeface="Calibri"/>
                <a:cs typeface="Calibri"/>
                <a:sym typeface="Calibri"/>
              </a:defRPr>
            </a:lvl9pPr>
          </a:lstStyle>
          <a:p/>
        </p:txBody>
      </p:sp>
      <p:sp>
        <p:nvSpPr>
          <p:cNvPr id="66" name="Google Shape;66;p10"/>
          <p:cNvSpPr txBox="1"/>
          <p:nvPr>
            <p:ph idx="1" type="body"/>
          </p:nvPr>
        </p:nvSpPr>
        <p:spPr>
          <a:xfrm>
            <a:off x="1792288" y="4025504"/>
            <a:ext cx="5486400" cy="603647"/>
          </a:xfrm>
          <a:prstGeom prst="rect">
            <a:avLst/>
          </a:prstGeom>
          <a:noFill/>
          <a:ln>
            <a:noFill/>
          </a:ln>
        </p:spPr>
        <p:txBody>
          <a:bodyPr anchorCtr="0" anchor="t" bIns="91425" lIns="91425" spcFirstLastPara="1" rIns="91425" wrap="square" tIns="91425">
            <a:noAutofit/>
          </a:bodyPr>
          <a:lstStyle>
            <a:lvl1pPr indent="-228600" lvl="0" marL="457200" marR="0" rtl="0" algn="l">
              <a:spcBef>
                <a:spcPts val="280"/>
              </a:spcBef>
              <a:spcAft>
                <a:spcPts val="0"/>
              </a:spcAft>
              <a:buClr>
                <a:schemeClr val="dk1"/>
              </a:buClr>
              <a:buSzPts val="1400"/>
              <a:buFont typeface="Arial"/>
              <a:buNone/>
              <a:defRPr b="0" i="0" sz="1400" u="none" cap="none" strike="noStrike">
                <a:solidFill>
                  <a:schemeClr val="dk1"/>
                </a:solidFill>
                <a:latin typeface="Calibri"/>
                <a:ea typeface="Calibri"/>
                <a:cs typeface="Calibri"/>
                <a:sym typeface="Calibri"/>
              </a:defRPr>
            </a:lvl1pPr>
            <a:lvl2pPr indent="-228600" lvl="1" marL="914400" marR="0" rtl="0" algn="l">
              <a:spcBef>
                <a:spcPts val="240"/>
              </a:spcBef>
              <a:spcAft>
                <a:spcPts val="0"/>
              </a:spcAft>
              <a:buClr>
                <a:schemeClr val="dk1"/>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spcBef>
                <a:spcPts val="200"/>
              </a:spcBef>
              <a:spcAft>
                <a:spcPts val="0"/>
              </a:spcAft>
              <a:buClr>
                <a:schemeClr val="dk1"/>
              </a:buClr>
              <a:buSzPts val="1400"/>
              <a:buFont typeface="Arial"/>
              <a:buNone/>
              <a:defRPr b="0" i="0" sz="1000" u="none" cap="none" strike="noStrike">
                <a:solidFill>
                  <a:schemeClr val="dk1"/>
                </a:solidFill>
                <a:latin typeface="Calibri"/>
                <a:ea typeface="Calibri"/>
                <a:cs typeface="Calibri"/>
                <a:sym typeface="Calibri"/>
              </a:defRPr>
            </a:lvl3pPr>
            <a:lvl4pPr indent="-228600" lvl="3" marL="1828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4pPr>
            <a:lvl5pPr indent="-228600" lvl="4" marL="22860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5pPr>
            <a:lvl6pPr indent="-228600" lvl="5" marL="27432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6pPr>
            <a:lvl7pPr indent="-228600" lvl="6" marL="32004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7pPr>
            <a:lvl8pPr indent="-228600" lvl="7" marL="36576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8pPr>
            <a:lvl9pPr indent="-228600" lvl="8" marL="4114800" marR="0" rtl="0" algn="l">
              <a:spcBef>
                <a:spcPts val="180"/>
              </a:spcBef>
              <a:spcAft>
                <a:spcPts val="0"/>
              </a:spcAft>
              <a:buClr>
                <a:schemeClr val="dk1"/>
              </a:buClr>
              <a:buSzPts val="1400"/>
              <a:buFont typeface="Arial"/>
              <a:buNone/>
              <a:defRPr b="0" i="0" sz="900" u="none" cap="none" strike="noStrike">
                <a:solidFill>
                  <a:schemeClr val="dk1"/>
                </a:solidFill>
                <a:latin typeface="Calibri"/>
                <a:ea typeface="Calibri"/>
                <a:cs typeface="Calibri"/>
                <a:sym typeface="Calibri"/>
              </a:defRPr>
            </a:lvl9pPr>
          </a:lstStyle>
          <a:p/>
        </p:txBody>
      </p:sp>
      <p:sp>
        <p:nvSpPr>
          <p:cNvPr id="67" name="Google Shape;67;p10"/>
          <p:cNvSpPr txBox="1"/>
          <p:nvPr>
            <p:ph idx="10" type="dt"/>
          </p:nvPr>
        </p:nvSpPr>
        <p:spPr>
          <a:xfrm>
            <a:off x="457200" y="4767264"/>
            <a:ext cx="2133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8" name="Google Shape;68;p10"/>
          <p:cNvSpPr txBox="1"/>
          <p:nvPr>
            <p:ph idx="11" type="ftr"/>
          </p:nvPr>
        </p:nvSpPr>
        <p:spPr>
          <a:xfrm>
            <a:off x="3124200" y="4767264"/>
            <a:ext cx="2895600" cy="273844"/>
          </a:xfrm>
          <a:prstGeom prst="rect">
            <a:avLst/>
          </a:prstGeom>
          <a:noFill/>
          <a:ln>
            <a:noFill/>
          </a:ln>
        </p:spPr>
        <p:txBody>
          <a:bodyPr anchorCtr="0" anchor="t" bIns="91425" lIns="91425" spcFirstLastPara="1" rIns="91425" wrap="square" tIns="91425">
            <a:noAutofit/>
          </a:bodyPr>
          <a:lstStyle>
            <a:lvl1pPr indent="0" lvl="0" marL="0" marR="0" rtl="0" algn="l">
              <a:spcBef>
                <a:spcPts val="0"/>
              </a:spcBef>
              <a:spcAft>
                <a:spcPts val="0"/>
              </a:spcAft>
              <a:buSzPts val="1400"/>
              <a:buNone/>
              <a:defRPr sz="1800">
                <a:solidFill>
                  <a:schemeClr val="dk1"/>
                </a:solidFill>
                <a:latin typeface="Calibri"/>
                <a:ea typeface="Calibri"/>
                <a:cs typeface="Calibri"/>
                <a:sym typeface="Calibri"/>
              </a:defRPr>
            </a:lvl1pPr>
            <a:lvl2pPr indent="0" lvl="1" marL="457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indent="0" lvl="2" marL="914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indent="0" lvl="3" marL="1371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indent="0" lvl="4" marL="18288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indent="0" lvl="5" marL="22860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indent="0" lvl="6" marL="27432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indent="0" lvl="7" marL="32004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indent="0" lvl="8" marL="3657600"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 name="Google Shape;69;p10"/>
          <p:cNvSpPr txBox="1"/>
          <p:nvPr>
            <p:ph idx="12" type="sldNum"/>
          </p:nvPr>
        </p:nvSpPr>
        <p:spPr>
          <a:xfrm>
            <a:off x="6553200" y="4767264"/>
            <a:ext cx="2133600" cy="273844"/>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Calibri"/>
                <a:ea typeface="Calibri"/>
                <a:cs typeface="Calibri"/>
                <a:sym typeface="Calibri"/>
              </a:defRPr>
            </a:lvl1pPr>
            <a:lvl2pPr indent="0" lvl="1" marL="0" marR="0" rtl="0" algn="l">
              <a:spcBef>
                <a:spcPts val="0"/>
              </a:spcBef>
              <a:buNone/>
              <a:defRPr sz="1800">
                <a:solidFill>
                  <a:schemeClr val="dk1"/>
                </a:solidFill>
                <a:latin typeface="Calibri"/>
                <a:ea typeface="Calibri"/>
                <a:cs typeface="Calibri"/>
                <a:sym typeface="Calibri"/>
              </a:defRPr>
            </a:lvl2pPr>
            <a:lvl3pPr indent="0" lvl="2" marL="0" marR="0" rtl="0" algn="l">
              <a:spcBef>
                <a:spcPts val="0"/>
              </a:spcBef>
              <a:buNone/>
              <a:defRPr sz="1800">
                <a:solidFill>
                  <a:schemeClr val="dk1"/>
                </a:solidFill>
                <a:latin typeface="Calibri"/>
                <a:ea typeface="Calibri"/>
                <a:cs typeface="Calibri"/>
                <a:sym typeface="Calibri"/>
              </a:defRPr>
            </a:lvl3pPr>
            <a:lvl4pPr indent="0" lvl="3" marL="0" marR="0" rtl="0" algn="l">
              <a:spcBef>
                <a:spcPts val="0"/>
              </a:spcBef>
              <a:buNone/>
              <a:defRPr sz="1800">
                <a:solidFill>
                  <a:schemeClr val="dk1"/>
                </a:solidFill>
                <a:latin typeface="Calibri"/>
                <a:ea typeface="Calibri"/>
                <a:cs typeface="Calibri"/>
                <a:sym typeface="Calibri"/>
              </a:defRPr>
            </a:lvl4pPr>
            <a:lvl5pPr indent="0" lvl="4" marL="0" marR="0" rtl="0" algn="l">
              <a:spcBef>
                <a:spcPts val="0"/>
              </a:spcBef>
              <a:buNone/>
              <a:defRPr sz="1800">
                <a:solidFill>
                  <a:schemeClr val="dk1"/>
                </a:solidFill>
                <a:latin typeface="Calibri"/>
                <a:ea typeface="Calibri"/>
                <a:cs typeface="Calibri"/>
                <a:sym typeface="Calibri"/>
              </a:defRPr>
            </a:lvl5pPr>
            <a:lvl6pPr indent="0" lvl="5" marL="0" marR="0" rtl="0" algn="l">
              <a:spcBef>
                <a:spcPts val="0"/>
              </a:spcBef>
              <a:buNone/>
              <a:defRPr sz="1800">
                <a:solidFill>
                  <a:schemeClr val="dk1"/>
                </a:solidFill>
                <a:latin typeface="Calibri"/>
                <a:ea typeface="Calibri"/>
                <a:cs typeface="Calibri"/>
                <a:sym typeface="Calibri"/>
              </a:defRPr>
            </a:lvl6pPr>
            <a:lvl7pPr indent="0" lvl="6" marL="0" marR="0" rtl="0" algn="l">
              <a:spcBef>
                <a:spcPts val="0"/>
              </a:spcBef>
              <a:buNone/>
              <a:defRPr sz="1800">
                <a:solidFill>
                  <a:schemeClr val="dk1"/>
                </a:solidFill>
                <a:latin typeface="Calibri"/>
                <a:ea typeface="Calibri"/>
                <a:cs typeface="Calibri"/>
                <a:sym typeface="Calibri"/>
              </a:defRPr>
            </a:lvl7pPr>
            <a:lvl8pPr indent="0" lvl="7" marL="0" marR="0" rtl="0" algn="l">
              <a:spcBef>
                <a:spcPts val="0"/>
              </a:spcBef>
              <a:buNone/>
              <a:defRPr sz="1800">
                <a:solidFill>
                  <a:schemeClr val="dk1"/>
                </a:solidFill>
                <a:latin typeface="Calibri"/>
                <a:ea typeface="Calibri"/>
                <a:cs typeface="Calibri"/>
                <a:sym typeface="Calibri"/>
              </a:defRPr>
            </a:lvl8pPr>
            <a:lvl9pPr indent="0" lvl="8" marL="0" marR="0" rtl="0" algn="l">
              <a:spcBef>
                <a:spcPts val="0"/>
              </a:spcBef>
              <a:buNone/>
              <a:defRPr sz="1800">
                <a:solidFill>
                  <a:schemeClr val="dk1"/>
                </a:solidFill>
                <a:latin typeface="Calibri"/>
                <a:ea typeface="Calibri"/>
                <a:cs typeface="Calibri"/>
                <a:sym typeface="Calibri"/>
              </a:defRPr>
            </a:lvl9pPr>
          </a:lstStyle>
          <a:p>
            <a:pPr indent="0" lvl="0" marL="0" rtl="0" algn="l">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2/3 text och bild, varm brun">
  <p:cSld name="2/3 text och bild, varm brun">
    <p:spTree>
      <p:nvGrpSpPr>
        <p:cNvPr id="565" name="Shape 565"/>
        <p:cNvGrpSpPr/>
        <p:nvPr/>
      </p:nvGrpSpPr>
      <p:grpSpPr>
        <a:xfrm>
          <a:off x="0" y="0"/>
          <a:ext cx="0" cy="0"/>
          <a:chOff x="0" y="0"/>
          <a:chExt cx="0" cy="0"/>
        </a:xfrm>
      </p:grpSpPr>
      <p:sp>
        <p:nvSpPr>
          <p:cNvPr id="566" name="Google Shape;566;p93"/>
          <p:cNvSpPr/>
          <p:nvPr/>
        </p:nvSpPr>
        <p:spPr>
          <a:xfrm>
            <a:off x="0" y="0"/>
            <a:ext cx="9144000" cy="34311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67" name="Google Shape;567;p9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68" name="Google Shape;568;p93"/>
          <p:cNvSpPr txBox="1"/>
          <p:nvPr>
            <p:ph type="title"/>
          </p:nvPr>
        </p:nvSpPr>
        <p:spPr>
          <a:xfrm>
            <a:off x="457200" y="240030"/>
            <a:ext cx="37338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2400"/>
              <a:buFont typeface="Open Sans ExtraBold"/>
              <a:buNone/>
              <a:defRPr b="0" i="0" sz="24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69" name="Google Shape;569;p93"/>
          <p:cNvSpPr txBox="1"/>
          <p:nvPr>
            <p:ph idx="1" type="body"/>
          </p:nvPr>
        </p:nvSpPr>
        <p:spPr>
          <a:xfrm>
            <a:off x="457200" y="1097280"/>
            <a:ext cx="3733800" cy="20916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600"/>
              <a:buFont typeface="Arial"/>
              <a:buNone/>
              <a:defRPr b="0" i="0" sz="16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70" name="Google Shape;570;p93"/>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71" name="Google Shape;571;p93"/>
          <p:cNvSpPr/>
          <p:nvPr>
            <p:ph idx="3" type="pic"/>
          </p:nvPr>
        </p:nvSpPr>
        <p:spPr>
          <a:xfrm>
            <a:off x="4572000" y="0"/>
            <a:ext cx="4572000" cy="3431100"/>
          </a:xfrm>
          <a:prstGeom prst="rect">
            <a:avLst/>
          </a:prstGeom>
          <a:noFill/>
          <a:ln>
            <a:noFill/>
          </a:ln>
        </p:spPr>
        <p:txBody>
          <a:bodyPr anchorCtr="0" anchor="ctr" bIns="45675" lIns="91375" spcFirstLastPara="1" rIns="91375" wrap="square" tIns="45675">
            <a:noAutofit/>
          </a:bodyPr>
          <a:lstStyle>
            <a:lvl1pPr lvl="0" marR="0" rtl="0" algn="ctr">
              <a:spcBef>
                <a:spcPts val="280"/>
              </a:spcBef>
              <a:spcAft>
                <a:spcPts val="0"/>
              </a:spcAft>
              <a:buClr>
                <a:schemeClr val="lt1"/>
              </a:buClr>
              <a:buSzPts val="1400"/>
              <a:buFont typeface="Arial"/>
              <a:buChar char="•"/>
              <a:defRPr b="0" i="0" sz="1400" u="none" cap="none" strike="noStrike">
                <a:solidFill>
                  <a:schemeClr val="lt1"/>
                </a:solidFill>
                <a:latin typeface="Open Sans Light"/>
                <a:ea typeface="Open Sans Light"/>
                <a:cs typeface="Open Sans Light"/>
                <a:sym typeface="Open Sans Light"/>
              </a:defRPr>
            </a:lvl1pPr>
            <a:lvl2pPr lvl="1"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lvl="2"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lvl="3"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lvl="4"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lvl="6"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lvl="7"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lvl="8"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descr="Skellefteå kommun_SVART.eps" id="572" name="Google Shape;572;p93"/>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Enkel textsida, varm brun">
  <p:cSld name="Enkel textsida, varm brun">
    <p:spTree>
      <p:nvGrpSpPr>
        <p:cNvPr id="573" name="Shape 573"/>
        <p:cNvGrpSpPr/>
        <p:nvPr/>
      </p:nvGrpSpPr>
      <p:grpSpPr>
        <a:xfrm>
          <a:off x="0" y="0"/>
          <a:ext cx="0" cy="0"/>
          <a:chOff x="0" y="0"/>
          <a:chExt cx="0" cy="0"/>
        </a:xfrm>
      </p:grpSpPr>
      <p:sp>
        <p:nvSpPr>
          <p:cNvPr id="574" name="Google Shape;574;p94"/>
          <p:cNvSpPr/>
          <p:nvPr/>
        </p:nvSpPr>
        <p:spPr>
          <a:xfrm>
            <a:off x="0" y="0"/>
            <a:ext cx="9144000" cy="5143500"/>
          </a:xfrm>
          <a:prstGeom prst="rect">
            <a:avLst/>
          </a:prstGeom>
          <a:solidFill>
            <a:schemeClr val="dk2"/>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75" name="Google Shape;575;p94"/>
          <p:cNvSpPr/>
          <p:nvPr/>
        </p:nvSpPr>
        <p:spPr>
          <a:xfrm>
            <a:off x="0" y="0"/>
            <a:ext cx="9144000" cy="5143500"/>
          </a:xfrm>
          <a:prstGeom prst="rect">
            <a:avLst/>
          </a:prstGeom>
          <a:solidFill>
            <a:schemeClr val="accent6"/>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sp>
        <p:nvSpPr>
          <p:cNvPr id="576" name="Google Shape;576;p94"/>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rgbClr val="FFFFFF"/>
              </a:buClr>
              <a:buSzPts val="3000"/>
              <a:buFont typeface="Open Sans ExtraBold"/>
              <a:buNone/>
              <a:defRPr b="0" i="0" sz="3000" u="none" cap="none" strike="noStrike">
                <a:solidFill>
                  <a:srgbClr val="FFFFFF"/>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77" name="Google Shape;577;p94"/>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rgbClr val="FFFFFF"/>
              </a:buClr>
              <a:buSzPts val="1800"/>
              <a:buFont typeface="Arial"/>
              <a:buNone/>
              <a:defRPr b="0" i="0" sz="1800" u="none" cap="none" strike="noStrike">
                <a:solidFill>
                  <a:srgbClr val="FFFFFF"/>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pic>
        <p:nvPicPr>
          <p:cNvPr id="578" name="Google Shape;578;p94"/>
          <p:cNvPicPr preferRelativeResize="0"/>
          <p:nvPr/>
        </p:nvPicPr>
        <p:blipFill rotWithShape="1">
          <a:blip r:embed="rId2">
            <a:alphaModFix/>
          </a:blip>
          <a:srcRect b="0" l="0" r="0" t="0"/>
          <a:stretch/>
        </p:blipFill>
        <p:spPr>
          <a:xfrm>
            <a:off x="7009217" y="4286520"/>
            <a:ext cx="1411301" cy="440640"/>
          </a:xfrm>
          <a:prstGeom prst="rect">
            <a:avLst/>
          </a:prstGeom>
          <a:noFill/>
          <a:ln>
            <a:noFill/>
          </a:ln>
        </p:spPr>
      </p:pic>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1_Rubrikbild">
  <p:cSld name="1_Rubrikbild">
    <p:spTree>
      <p:nvGrpSpPr>
        <p:cNvPr id="579" name="Shape 579"/>
        <p:cNvGrpSpPr/>
        <p:nvPr/>
      </p:nvGrpSpPr>
      <p:grpSpPr>
        <a:xfrm>
          <a:off x="0" y="0"/>
          <a:ext cx="0" cy="0"/>
          <a:chOff x="0" y="0"/>
          <a:chExt cx="0" cy="0"/>
        </a:xfrm>
      </p:grpSpPr>
      <p:sp>
        <p:nvSpPr>
          <p:cNvPr id="580" name="Google Shape;580;p95"/>
          <p:cNvSpPr/>
          <p:nvPr/>
        </p:nvSpPr>
        <p:spPr>
          <a:xfrm>
            <a:off x="0" y="0"/>
            <a:ext cx="9144000" cy="5143500"/>
          </a:xfrm>
          <a:prstGeom prst="rect">
            <a:avLst/>
          </a:prstGeom>
          <a:solidFill>
            <a:srgbClr val="474747"/>
          </a:solidFill>
          <a:ln>
            <a:noFill/>
          </a:ln>
        </p:spPr>
        <p:txBody>
          <a:bodyPr anchorCtr="0" anchor="ctr" bIns="45675" lIns="91375" spcFirstLastPara="1" rIns="91375" wrap="square" tIns="45675">
            <a:noAutofit/>
          </a:bodyPr>
          <a:lstStyle/>
          <a:p>
            <a:pPr indent="0" lvl="0" marL="0" marR="0" rtl="0" algn="ctr">
              <a:spcBef>
                <a:spcPts val="0"/>
              </a:spcBef>
              <a:spcAft>
                <a:spcPts val="0"/>
              </a:spcAft>
              <a:buNone/>
            </a:pPr>
            <a:r>
              <a:t/>
            </a:r>
            <a:endParaRPr b="0" i="0" sz="1800" u="none" cap="none" strike="noStrike">
              <a:solidFill>
                <a:schemeClr val="lt1"/>
              </a:solidFill>
              <a:latin typeface="Open Sans"/>
              <a:ea typeface="Open Sans"/>
              <a:cs typeface="Open Sans"/>
              <a:sym typeface="Open Sans"/>
            </a:endParaRPr>
          </a:p>
        </p:txBody>
      </p:sp>
      <p:pic>
        <p:nvPicPr>
          <p:cNvPr descr="Skellefteå kommun_SVART.eps" id="581" name="Google Shape;581;p95"/>
          <p:cNvPicPr preferRelativeResize="0"/>
          <p:nvPr/>
        </p:nvPicPr>
        <p:blipFill rotWithShape="1">
          <a:blip r:embed="rId2">
            <a:alphaModFix/>
          </a:blip>
          <a:srcRect b="0" l="0" r="0" t="0"/>
          <a:stretch/>
        </p:blipFill>
        <p:spPr>
          <a:xfrm>
            <a:off x="7010400" y="4286250"/>
            <a:ext cx="1408886" cy="442049"/>
          </a:xfrm>
          <a:prstGeom prst="rect">
            <a:avLst/>
          </a:prstGeom>
          <a:noFill/>
          <a:ln>
            <a:noFill/>
          </a:ln>
        </p:spPr>
      </p:pic>
      <p:sp>
        <p:nvSpPr>
          <p:cNvPr id="582" name="Google Shape;582;p9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Clr>
                <a:schemeClr val="lt1"/>
              </a:buClr>
              <a:buSzPts val="3000"/>
              <a:buFont typeface="Open Sans ExtraBold"/>
              <a:buNone/>
              <a:defRPr b="0" i="0" sz="3000" u="none" cap="none" strike="noStrike">
                <a:solidFill>
                  <a:schemeClr val="lt1"/>
                </a:solidFill>
                <a:latin typeface="Open Sans ExtraBold"/>
                <a:ea typeface="Open Sans ExtraBold"/>
                <a:cs typeface="Open Sans ExtraBold"/>
                <a:sym typeface="Open Sans ExtraBold"/>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83" name="Google Shape;583;p9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800"/>
              <a:buFont typeface="Arial"/>
              <a:buNone/>
              <a:defRPr b="0" i="0" sz="1800" u="none" cap="none" strike="noStrike">
                <a:solidFill>
                  <a:schemeClr val="lt1"/>
                </a:solidFill>
                <a:latin typeface="Open Sans Light"/>
                <a:ea typeface="Open Sans Light"/>
                <a:cs typeface="Open Sans Light"/>
                <a:sym typeface="Open Sans Light"/>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584" name="Google Shape;584;p95"/>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lvl1pPr indent="-228600" lvl="0" marL="457200" marR="0" rtl="0" algn="l">
              <a:spcBef>
                <a:spcPts val="0"/>
              </a:spcBef>
              <a:spcAft>
                <a:spcPts val="0"/>
              </a:spcAft>
              <a:buClr>
                <a:schemeClr val="lt1"/>
              </a:buClr>
              <a:buSzPts val="1000"/>
              <a:buFont typeface="Arial"/>
              <a:buNone/>
              <a:defRPr b="0" i="0" sz="1000" u="none" cap="none" strike="noStrike">
                <a:solidFill>
                  <a:schemeClr val="lt1"/>
                </a:solidFill>
                <a:latin typeface="Open Sans ExtraBold"/>
                <a:ea typeface="Open Sans ExtraBold"/>
                <a:cs typeface="Open Sans ExtraBold"/>
                <a:sym typeface="Open Sans ExtraBold"/>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örsta sida">
  <p:cSld name="Första sida">
    <p:spTree>
      <p:nvGrpSpPr>
        <p:cNvPr id="588" name="Shape 588"/>
        <p:cNvGrpSpPr/>
        <p:nvPr/>
      </p:nvGrpSpPr>
      <p:grpSpPr>
        <a:xfrm>
          <a:off x="0" y="0"/>
          <a:ext cx="0" cy="0"/>
          <a:chOff x="0" y="0"/>
          <a:chExt cx="0" cy="0"/>
        </a:xfrm>
      </p:grpSpPr>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Första sida med rubrik">
  <p:cSld name="Första sida med rubrik">
    <p:spTree>
      <p:nvGrpSpPr>
        <p:cNvPr id="589" name="Shape 589"/>
        <p:cNvGrpSpPr/>
        <p:nvPr/>
      </p:nvGrpSpPr>
      <p:grpSpPr>
        <a:xfrm>
          <a:off x="0" y="0"/>
          <a:ext cx="0" cy="0"/>
          <a:chOff x="0" y="0"/>
          <a:chExt cx="0" cy="0"/>
        </a:xfrm>
      </p:grpSpPr>
      <p:sp>
        <p:nvSpPr>
          <p:cNvPr id="590" name="Google Shape;590;p98"/>
          <p:cNvSpPr txBox="1"/>
          <p:nvPr>
            <p:ph type="ctrTitle"/>
          </p:nvPr>
        </p:nvSpPr>
        <p:spPr>
          <a:xfrm>
            <a:off x="0" y="3485455"/>
            <a:ext cx="9141000" cy="11025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lt1"/>
              </a:buClr>
              <a:buSzPts val="4400"/>
              <a:buFont typeface="Arial"/>
              <a:buNone/>
              <a:defRPr b="1" i="0" sz="4400" u="none" cap="none" strike="noStrike">
                <a:solidFill>
                  <a:schemeClr val="lt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593" name="Shape 593"/>
        <p:cNvGrpSpPr/>
        <p:nvPr/>
      </p:nvGrpSpPr>
      <p:grpSpPr>
        <a:xfrm>
          <a:off x="0" y="0"/>
          <a:ext cx="0" cy="0"/>
          <a:chOff x="0" y="0"/>
          <a:chExt cx="0" cy="0"/>
        </a:xfrm>
      </p:grpSpPr>
      <p:sp>
        <p:nvSpPr>
          <p:cNvPr id="594" name="Google Shape;594;p100"/>
          <p:cNvSpPr txBox="1"/>
          <p:nvPr>
            <p:ph type="ctrTitle"/>
          </p:nvPr>
        </p:nvSpPr>
        <p:spPr>
          <a:xfrm>
            <a:off x="685800" y="1598613"/>
            <a:ext cx="7772400" cy="11016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95" name="Google Shape;595;p100"/>
          <p:cNvSpPr txBox="1"/>
          <p:nvPr>
            <p:ph idx="1" type="subTitle"/>
          </p:nvPr>
        </p:nvSpPr>
        <p:spPr>
          <a:xfrm>
            <a:off x="1371600" y="2914650"/>
            <a:ext cx="6400800" cy="1314300"/>
          </a:xfrm>
          <a:prstGeom prst="rect">
            <a:avLst/>
          </a:prstGeom>
          <a:noFill/>
          <a:ln>
            <a:noFill/>
          </a:ln>
        </p:spPr>
        <p:txBody>
          <a:bodyPr anchorCtr="0" anchor="t" bIns="45700" lIns="91425" spcFirstLastPara="1" rIns="91425" wrap="square" tIns="45700">
            <a:noAutofit/>
          </a:bodyPr>
          <a:lstStyle>
            <a:lvl1pPr lvl="0" marR="0" rtl="0" algn="ctr">
              <a:spcBef>
                <a:spcPts val="600"/>
              </a:spcBef>
              <a:spcAft>
                <a:spcPts val="0"/>
              </a:spcAft>
              <a:buClr>
                <a:srgbClr val="888888"/>
              </a:buClr>
              <a:buSzPts val="3000"/>
              <a:buFont typeface="Arial"/>
              <a:buNone/>
              <a:defRPr b="0" i="0" sz="3000" u="none" cap="none" strike="noStrike">
                <a:solidFill>
                  <a:srgbClr val="888888"/>
                </a:solidFill>
                <a:latin typeface="Arial"/>
                <a:ea typeface="Arial"/>
                <a:cs typeface="Arial"/>
                <a:sym typeface="Arial"/>
              </a:defRPr>
            </a:lvl1pPr>
            <a:lvl2pPr lvl="1"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 och innehåll" type="obj">
  <p:cSld name="OBJECT">
    <p:spTree>
      <p:nvGrpSpPr>
        <p:cNvPr id="596" name="Shape 596"/>
        <p:cNvGrpSpPr/>
        <p:nvPr/>
      </p:nvGrpSpPr>
      <p:grpSpPr>
        <a:xfrm>
          <a:off x="0" y="0"/>
          <a:ext cx="0" cy="0"/>
          <a:chOff x="0" y="0"/>
          <a:chExt cx="0" cy="0"/>
        </a:xfrm>
      </p:grpSpPr>
      <p:sp>
        <p:nvSpPr>
          <p:cNvPr id="597" name="Google Shape;597;p101"/>
          <p:cNvSpPr txBox="1"/>
          <p:nvPr>
            <p:ph type="title"/>
          </p:nvPr>
        </p:nvSpPr>
        <p:spPr>
          <a:xfrm>
            <a:off x="457200" y="1136228"/>
            <a:ext cx="8229600" cy="8574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98" name="Google Shape;598;p101"/>
          <p:cNvSpPr txBox="1"/>
          <p:nvPr>
            <p:ph idx="1" type="body"/>
          </p:nvPr>
        </p:nvSpPr>
        <p:spPr>
          <a:xfrm>
            <a:off x="457200" y="2130003"/>
            <a:ext cx="8229600" cy="2889900"/>
          </a:xfrm>
          <a:prstGeom prst="rect">
            <a:avLst/>
          </a:prstGeom>
          <a:noFill/>
          <a:ln>
            <a:noFill/>
          </a:ln>
        </p:spPr>
        <p:txBody>
          <a:bodyPr anchorCtr="0" anchor="t" bIns="45700" lIns="91425" spcFirstLastPara="1" rIns="91425" wrap="square" tIns="45700">
            <a:noAutofit/>
          </a:bodyPr>
          <a:lstStyle>
            <a:lvl1pPr indent="-419100" lvl="0" marL="457200" marR="0" rtl="0" algn="l">
              <a:spcBef>
                <a:spcPts val="600"/>
              </a:spcBef>
              <a:spcAft>
                <a:spcPts val="0"/>
              </a:spcAft>
              <a:buClr>
                <a:schemeClr val="dk1"/>
              </a:buClr>
              <a:buSzPts val="3000"/>
              <a:buFont typeface="Arial"/>
              <a:buChar char="•"/>
              <a:defRPr b="0" i="0" sz="30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vå innehållsdelar" type="twoObj">
  <p:cSld name="TWO_OBJECTS">
    <p:spTree>
      <p:nvGrpSpPr>
        <p:cNvPr id="599" name="Shape 599"/>
        <p:cNvGrpSpPr/>
        <p:nvPr/>
      </p:nvGrpSpPr>
      <p:grpSpPr>
        <a:xfrm>
          <a:off x="0" y="0"/>
          <a:ext cx="0" cy="0"/>
          <a:chOff x="0" y="0"/>
          <a:chExt cx="0" cy="0"/>
        </a:xfrm>
      </p:grpSpPr>
      <p:sp>
        <p:nvSpPr>
          <p:cNvPr id="600" name="Google Shape;600;p102"/>
          <p:cNvSpPr txBox="1"/>
          <p:nvPr>
            <p:ph type="title"/>
          </p:nvPr>
        </p:nvSpPr>
        <p:spPr>
          <a:xfrm>
            <a:off x="457200" y="992212"/>
            <a:ext cx="8229600" cy="8574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4400"/>
              <a:buFont typeface="Times New Roman"/>
              <a:buNone/>
              <a:defRPr b="0" i="0" sz="4400" u="none" cap="none" strike="noStrike">
                <a:solidFill>
                  <a:schemeClr val="dk1"/>
                </a:solidFill>
                <a:latin typeface="Times New Roman"/>
                <a:ea typeface="Times New Roman"/>
                <a:cs typeface="Times New Roman"/>
                <a:sym typeface="Times New Roman"/>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01" name="Google Shape;601;p102"/>
          <p:cNvSpPr txBox="1"/>
          <p:nvPr>
            <p:ph idx="1" type="body"/>
          </p:nvPr>
        </p:nvSpPr>
        <p:spPr>
          <a:xfrm>
            <a:off x="457200" y="1985987"/>
            <a:ext cx="4038600" cy="3033900"/>
          </a:xfrm>
          <a:prstGeom prst="rect">
            <a:avLst/>
          </a:prstGeom>
          <a:noFill/>
          <a:ln>
            <a:noFill/>
          </a:ln>
        </p:spPr>
        <p:txBody>
          <a:bodyPr anchorCtr="0" anchor="t" bIns="45700" lIns="91425" spcFirstLastPara="1" rIns="91425" wrap="square" tIns="45700">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02"/>
          <p:cNvSpPr txBox="1"/>
          <p:nvPr>
            <p:ph idx="2" type="body"/>
          </p:nvPr>
        </p:nvSpPr>
        <p:spPr>
          <a:xfrm>
            <a:off x="4648200" y="1985987"/>
            <a:ext cx="4038600" cy="3033900"/>
          </a:xfrm>
          <a:prstGeom prst="rect">
            <a:avLst/>
          </a:prstGeom>
          <a:noFill/>
          <a:ln>
            <a:noFill/>
          </a:ln>
        </p:spPr>
        <p:txBody>
          <a:bodyPr anchorCtr="0" anchor="t" bIns="45700" lIns="91425" spcFirstLastPara="1" rIns="91425" wrap="square" tIns="45700">
            <a:noAutofit/>
          </a:bodyPr>
          <a:lstStyle>
            <a:lvl1pPr indent="-406400" lvl="0" marL="4572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spcBef>
                <a:spcPts val="36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604" name="Shape 604"/>
        <p:cNvGrpSpPr/>
        <p:nvPr/>
      </p:nvGrpSpPr>
      <p:grpSpPr>
        <a:xfrm>
          <a:off x="0" y="0"/>
          <a:ext cx="0" cy="0"/>
          <a:chOff x="0" y="0"/>
          <a:chExt cx="0" cy="0"/>
        </a:xfrm>
      </p:grpSpPr>
      <p:sp>
        <p:nvSpPr>
          <p:cNvPr id="605" name="Google Shape;605;p104"/>
          <p:cNvSpPr txBox="1"/>
          <p:nvPr>
            <p:ph type="ctrTitle"/>
          </p:nvPr>
        </p:nvSpPr>
        <p:spPr>
          <a:xfrm>
            <a:off x="685800" y="4042801"/>
            <a:ext cx="7772400" cy="40110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06" name="Google Shape;606;p104"/>
          <p:cNvSpPr txBox="1"/>
          <p:nvPr>
            <p:ph idx="1" type="subTitle"/>
          </p:nvPr>
        </p:nvSpPr>
        <p:spPr>
          <a:xfrm>
            <a:off x="683568" y="4443958"/>
            <a:ext cx="7776900" cy="360000"/>
          </a:xfrm>
          <a:prstGeom prst="rect">
            <a:avLst/>
          </a:prstGeom>
          <a:noFill/>
          <a:ln>
            <a:noFill/>
          </a:ln>
        </p:spPr>
        <p:txBody>
          <a:bodyPr anchorCtr="0" anchor="t" bIns="45700" lIns="91425" spcFirstLastPara="1" rIns="91425" wrap="square" tIns="45700">
            <a:noAutofit/>
          </a:bodyPr>
          <a:lstStyle>
            <a:lvl1pPr lvl="0" marR="0" rtl="0" algn="ctr">
              <a:spcBef>
                <a:spcPts val="300"/>
              </a:spcBef>
              <a:spcAft>
                <a:spcPts val="0"/>
              </a:spcAft>
              <a:buClr>
                <a:srgbClr val="888888"/>
              </a:buClr>
              <a:buSzPts val="1500"/>
              <a:buFont typeface="Arial"/>
              <a:buNone/>
              <a:defRPr b="0" i="0" sz="1500" u="none" cap="none" strike="noStrike">
                <a:solidFill>
                  <a:srgbClr val="888888"/>
                </a:solidFill>
                <a:latin typeface="Arial"/>
                <a:ea typeface="Arial"/>
                <a:cs typeface="Arial"/>
                <a:sym typeface="Arial"/>
              </a:defRPr>
            </a:lvl1pPr>
            <a:lvl2pPr lvl="1" marR="0" rtl="0" algn="ctr">
              <a:spcBef>
                <a:spcPts val="560"/>
              </a:spcBef>
              <a:spcAft>
                <a:spcPts val="0"/>
              </a:spcAft>
              <a:buClr>
                <a:srgbClr val="888888"/>
              </a:buClr>
              <a:buSzPts val="2800"/>
              <a:buFont typeface="Arial"/>
              <a:buNone/>
              <a:defRPr b="0" i="0" sz="2800" u="none" cap="none" strike="noStrike">
                <a:solidFill>
                  <a:srgbClr val="888888"/>
                </a:solidFill>
                <a:latin typeface="Calibri"/>
                <a:ea typeface="Calibri"/>
                <a:cs typeface="Calibri"/>
                <a:sym typeface="Calibri"/>
              </a:defRPr>
            </a:lvl2pPr>
            <a:lvl3pPr lvl="2" marR="0" rtl="0" algn="ctr">
              <a:spcBef>
                <a:spcPts val="480"/>
              </a:spcBef>
              <a:spcAft>
                <a:spcPts val="0"/>
              </a:spcAft>
              <a:buClr>
                <a:srgbClr val="888888"/>
              </a:buClr>
              <a:buSzPts val="2400"/>
              <a:buFont typeface="Arial"/>
              <a:buNone/>
              <a:defRPr b="0" i="0" sz="2400" u="none" cap="none" strike="noStrike">
                <a:solidFill>
                  <a:srgbClr val="888888"/>
                </a:solidFill>
                <a:latin typeface="Calibri"/>
                <a:ea typeface="Calibri"/>
                <a:cs typeface="Calibri"/>
                <a:sym typeface="Calibri"/>
              </a:defRPr>
            </a:lvl3pPr>
            <a:lvl4pPr lvl="3"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4pPr>
            <a:lvl5pPr lvl="4"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5pPr>
            <a:lvl6pPr lvl="5"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6pPr>
            <a:lvl7pPr lvl="6"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7pPr>
            <a:lvl8pPr lvl="7"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8pPr>
            <a:lvl9pPr lvl="8" marR="0" rtl="0" algn="ctr">
              <a:spcBef>
                <a:spcPts val="400"/>
              </a:spcBef>
              <a:spcAft>
                <a:spcPts val="0"/>
              </a:spcAft>
              <a:buClr>
                <a:srgbClr val="888888"/>
              </a:buClr>
              <a:buSzPts val="2000"/>
              <a:buFont typeface="Arial"/>
              <a:buNone/>
              <a:defRPr b="0" i="0" sz="2000" u="none" cap="none" strike="noStrike">
                <a:solidFill>
                  <a:srgbClr val="888888"/>
                </a:solidFill>
                <a:latin typeface="Calibri"/>
                <a:ea typeface="Calibri"/>
                <a:cs typeface="Calibri"/>
                <a:sym typeface="Calibri"/>
              </a:defRPr>
            </a:lvl9pPr>
          </a:lstStyle>
          <a:p/>
        </p:txBody>
      </p:sp>
      <p:pic>
        <p:nvPicPr>
          <p:cNvPr id="607" name="Google Shape;607;p104"/>
          <p:cNvPicPr preferRelativeResize="0"/>
          <p:nvPr/>
        </p:nvPicPr>
        <p:blipFill rotWithShape="1">
          <a:blip r:embed="rId2">
            <a:alphaModFix/>
          </a:blip>
          <a:srcRect b="0" l="0" r="0" t="0"/>
          <a:stretch/>
        </p:blipFill>
        <p:spPr>
          <a:xfrm>
            <a:off x="3908744" y="1707654"/>
            <a:ext cx="1311328" cy="1915283"/>
          </a:xfrm>
          <a:prstGeom prst="rect">
            <a:avLst/>
          </a:prstGeom>
          <a:noFill/>
          <a:ln>
            <a:noFill/>
          </a:ln>
        </p:spPr>
      </p:pic>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Rubrikbild" type="title">
  <p:cSld name="TITLE">
    <p:spTree>
      <p:nvGrpSpPr>
        <p:cNvPr id="614" name="Shape 614"/>
        <p:cNvGrpSpPr/>
        <p:nvPr/>
      </p:nvGrpSpPr>
      <p:grpSpPr>
        <a:xfrm>
          <a:off x="0" y="0"/>
          <a:ext cx="0" cy="0"/>
          <a:chOff x="0" y="0"/>
          <a:chExt cx="0" cy="0"/>
        </a:xfrm>
      </p:grpSpPr>
      <p:sp>
        <p:nvSpPr>
          <p:cNvPr id="615" name="Google Shape;615;p106"/>
          <p:cNvSpPr txBox="1"/>
          <p:nvPr>
            <p:ph type="ctrTitle"/>
          </p:nvPr>
        </p:nvSpPr>
        <p:spPr>
          <a:xfrm>
            <a:off x="1143000" y="841772"/>
            <a:ext cx="6858000" cy="1790700"/>
          </a:xfrm>
          <a:prstGeom prst="rect">
            <a:avLst/>
          </a:prstGeom>
          <a:noFill/>
          <a:ln>
            <a:noFill/>
          </a:ln>
        </p:spPr>
        <p:txBody>
          <a:bodyPr anchorCtr="0" anchor="b" bIns="34275" lIns="68575" spcFirstLastPara="1" rIns="68575" wrap="square" tIns="34275">
            <a:noAutofit/>
          </a:bodyPr>
          <a:lstStyle>
            <a:lvl1pPr lvl="0" rtl="0" algn="ctr">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p:txBody>
      </p:sp>
      <p:sp>
        <p:nvSpPr>
          <p:cNvPr id="616" name="Google Shape;616;p106"/>
          <p:cNvSpPr txBox="1"/>
          <p:nvPr>
            <p:ph idx="1" type="subTitle"/>
          </p:nvPr>
        </p:nvSpPr>
        <p:spPr>
          <a:xfrm>
            <a:off x="1143000" y="2701528"/>
            <a:ext cx="6858000" cy="1241700"/>
          </a:xfrm>
          <a:prstGeom prst="rect">
            <a:avLst/>
          </a:prstGeom>
          <a:noFill/>
          <a:ln>
            <a:noFill/>
          </a:ln>
        </p:spPr>
        <p:txBody>
          <a:bodyPr anchorCtr="0" anchor="t" bIns="34275" lIns="68575" spcFirstLastPara="1" rIns="68575" wrap="square" tIns="34275">
            <a:noAutofit/>
          </a:bodyPr>
          <a:lstStyle>
            <a:lvl1pPr lvl="0" rtl="0" algn="ctr">
              <a:lnSpc>
                <a:spcPct val="90000"/>
              </a:lnSpc>
              <a:spcBef>
                <a:spcPts val="800"/>
              </a:spcBef>
              <a:spcAft>
                <a:spcPts val="0"/>
              </a:spcAft>
              <a:buClr>
                <a:schemeClr val="dk1"/>
              </a:buClr>
              <a:buSzPts val="1800"/>
              <a:buNone/>
              <a:defRPr sz="1800"/>
            </a:lvl1pPr>
            <a:lvl2pPr lvl="1" rtl="0" algn="ctr">
              <a:lnSpc>
                <a:spcPct val="90000"/>
              </a:lnSpc>
              <a:spcBef>
                <a:spcPts val="400"/>
              </a:spcBef>
              <a:spcAft>
                <a:spcPts val="0"/>
              </a:spcAft>
              <a:buClr>
                <a:schemeClr val="dk1"/>
              </a:buClr>
              <a:buSzPts val="1500"/>
              <a:buNone/>
              <a:defRPr sz="1500"/>
            </a:lvl2pPr>
            <a:lvl3pPr lvl="2" rtl="0" algn="ctr">
              <a:lnSpc>
                <a:spcPct val="90000"/>
              </a:lnSpc>
              <a:spcBef>
                <a:spcPts val="400"/>
              </a:spcBef>
              <a:spcAft>
                <a:spcPts val="0"/>
              </a:spcAft>
              <a:buClr>
                <a:schemeClr val="dk1"/>
              </a:buClr>
              <a:buSzPts val="1400"/>
              <a:buNone/>
              <a:defRPr sz="1400"/>
            </a:lvl3pPr>
            <a:lvl4pPr lvl="3" rtl="0" algn="ctr">
              <a:lnSpc>
                <a:spcPct val="90000"/>
              </a:lnSpc>
              <a:spcBef>
                <a:spcPts val="400"/>
              </a:spcBef>
              <a:spcAft>
                <a:spcPts val="0"/>
              </a:spcAft>
              <a:buClr>
                <a:schemeClr val="dk1"/>
              </a:buClr>
              <a:buSzPts val="1200"/>
              <a:buNone/>
              <a:defRPr sz="1200"/>
            </a:lvl4pPr>
            <a:lvl5pPr lvl="4" rtl="0" algn="ctr">
              <a:lnSpc>
                <a:spcPct val="90000"/>
              </a:lnSpc>
              <a:spcBef>
                <a:spcPts val="400"/>
              </a:spcBef>
              <a:spcAft>
                <a:spcPts val="0"/>
              </a:spcAft>
              <a:buClr>
                <a:schemeClr val="dk1"/>
              </a:buClr>
              <a:buSzPts val="1200"/>
              <a:buNone/>
              <a:defRPr sz="1200"/>
            </a:lvl5pPr>
            <a:lvl6pPr lvl="5" rtl="0" algn="ctr">
              <a:lnSpc>
                <a:spcPct val="90000"/>
              </a:lnSpc>
              <a:spcBef>
                <a:spcPts val="400"/>
              </a:spcBef>
              <a:spcAft>
                <a:spcPts val="0"/>
              </a:spcAft>
              <a:buClr>
                <a:schemeClr val="dk1"/>
              </a:buClr>
              <a:buSzPts val="1200"/>
              <a:buNone/>
              <a:defRPr sz="1200"/>
            </a:lvl6pPr>
            <a:lvl7pPr lvl="6" rtl="0" algn="ctr">
              <a:lnSpc>
                <a:spcPct val="90000"/>
              </a:lnSpc>
              <a:spcBef>
                <a:spcPts val="400"/>
              </a:spcBef>
              <a:spcAft>
                <a:spcPts val="0"/>
              </a:spcAft>
              <a:buClr>
                <a:schemeClr val="dk1"/>
              </a:buClr>
              <a:buSzPts val="1200"/>
              <a:buNone/>
              <a:defRPr sz="1200"/>
            </a:lvl7pPr>
            <a:lvl8pPr lvl="7" rtl="0" algn="ctr">
              <a:lnSpc>
                <a:spcPct val="90000"/>
              </a:lnSpc>
              <a:spcBef>
                <a:spcPts val="400"/>
              </a:spcBef>
              <a:spcAft>
                <a:spcPts val="0"/>
              </a:spcAft>
              <a:buClr>
                <a:schemeClr val="dk1"/>
              </a:buClr>
              <a:buSzPts val="1200"/>
              <a:buNone/>
              <a:defRPr sz="1200"/>
            </a:lvl8pPr>
            <a:lvl9pPr lvl="8" rtl="0" algn="ctr">
              <a:lnSpc>
                <a:spcPct val="90000"/>
              </a:lnSpc>
              <a:spcBef>
                <a:spcPts val="400"/>
              </a:spcBef>
              <a:spcAft>
                <a:spcPts val="0"/>
              </a:spcAft>
              <a:buClr>
                <a:schemeClr val="dk1"/>
              </a:buClr>
              <a:buSzPts val="1200"/>
              <a:buNone/>
              <a:defRPr sz="1200"/>
            </a:lvl9pPr>
          </a:lstStyle>
          <a:p/>
        </p:txBody>
      </p:sp>
      <p:sp>
        <p:nvSpPr>
          <p:cNvPr id="617" name="Google Shape;617;p106"/>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rtl="0" algn="l">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18" name="Google Shape;618;p106"/>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rtl="0" algn="ctr">
              <a:spcBef>
                <a:spcPts val="0"/>
              </a:spcBef>
              <a:spcAft>
                <a:spcPts val="0"/>
              </a:spcAft>
              <a:buSzPts val="1100"/>
              <a:buNone/>
              <a:defRPr/>
            </a:lvl1pPr>
            <a:lvl2pPr lvl="1" rtl="0" algn="l">
              <a:spcBef>
                <a:spcPts val="0"/>
              </a:spcBef>
              <a:spcAft>
                <a:spcPts val="0"/>
              </a:spcAft>
              <a:buSzPts val="1100"/>
              <a:buNone/>
              <a:defRPr/>
            </a:lvl2pPr>
            <a:lvl3pPr lvl="2" rtl="0" algn="l">
              <a:spcBef>
                <a:spcPts val="0"/>
              </a:spcBef>
              <a:spcAft>
                <a:spcPts val="0"/>
              </a:spcAft>
              <a:buSzPts val="1100"/>
              <a:buNone/>
              <a:defRPr/>
            </a:lvl3pPr>
            <a:lvl4pPr lvl="3" rtl="0" algn="l">
              <a:spcBef>
                <a:spcPts val="0"/>
              </a:spcBef>
              <a:spcAft>
                <a:spcPts val="0"/>
              </a:spcAft>
              <a:buSzPts val="1100"/>
              <a:buNone/>
              <a:defRPr/>
            </a:lvl4pPr>
            <a:lvl5pPr lvl="4" rtl="0" algn="l">
              <a:spcBef>
                <a:spcPts val="0"/>
              </a:spcBef>
              <a:spcAft>
                <a:spcPts val="0"/>
              </a:spcAft>
              <a:buSzPts val="1100"/>
              <a:buNone/>
              <a:defRPr/>
            </a:lvl5pPr>
            <a:lvl6pPr lvl="5" rtl="0" algn="l">
              <a:spcBef>
                <a:spcPts val="0"/>
              </a:spcBef>
              <a:spcAft>
                <a:spcPts val="0"/>
              </a:spcAft>
              <a:buSzPts val="1100"/>
              <a:buNone/>
              <a:defRPr/>
            </a:lvl6pPr>
            <a:lvl7pPr lvl="6" rtl="0" algn="l">
              <a:spcBef>
                <a:spcPts val="0"/>
              </a:spcBef>
              <a:spcAft>
                <a:spcPts val="0"/>
              </a:spcAft>
              <a:buSzPts val="1100"/>
              <a:buNone/>
              <a:defRPr/>
            </a:lvl7pPr>
            <a:lvl8pPr lvl="7" rtl="0" algn="l">
              <a:spcBef>
                <a:spcPts val="0"/>
              </a:spcBef>
              <a:spcAft>
                <a:spcPts val="0"/>
              </a:spcAft>
              <a:buSzPts val="1100"/>
              <a:buNone/>
              <a:defRPr/>
            </a:lvl8pPr>
            <a:lvl9pPr lvl="8" rtl="0" algn="l">
              <a:spcBef>
                <a:spcPts val="0"/>
              </a:spcBef>
              <a:spcAft>
                <a:spcPts val="0"/>
              </a:spcAft>
              <a:buSzPts val="1100"/>
              <a:buNone/>
              <a:defRPr/>
            </a:lvl9pPr>
          </a:lstStyle>
          <a:p/>
        </p:txBody>
      </p:sp>
      <p:sp>
        <p:nvSpPr>
          <p:cNvPr id="619" name="Google Shape;619;p106"/>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51.xml"/><Relationship Id="rId20" Type="http://schemas.openxmlformats.org/officeDocument/2006/relationships/slideLayout" Target="../slideLayouts/slideLayout31.xml"/><Relationship Id="rId41" Type="http://schemas.openxmlformats.org/officeDocument/2006/relationships/theme" Target="../theme/theme3.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25" Type="http://schemas.openxmlformats.org/officeDocument/2006/relationships/slideLayout" Target="../slideLayouts/slideLayout36.xml"/><Relationship Id="rId28" Type="http://schemas.openxmlformats.org/officeDocument/2006/relationships/slideLayout" Target="../slideLayouts/slideLayout39.xml"/><Relationship Id="rId27" Type="http://schemas.openxmlformats.org/officeDocument/2006/relationships/slideLayout" Target="../slideLayouts/slideLayout38.xml"/><Relationship Id="rId5" Type="http://schemas.openxmlformats.org/officeDocument/2006/relationships/slideLayout" Target="../slideLayouts/slideLayout16.xml"/><Relationship Id="rId6" Type="http://schemas.openxmlformats.org/officeDocument/2006/relationships/slideLayout" Target="../slideLayouts/slideLayout17.xml"/><Relationship Id="rId29" Type="http://schemas.openxmlformats.org/officeDocument/2006/relationships/slideLayout" Target="../slideLayouts/slideLayout40.xml"/><Relationship Id="rId7" Type="http://schemas.openxmlformats.org/officeDocument/2006/relationships/slideLayout" Target="../slideLayouts/slideLayout18.xml"/><Relationship Id="rId8" Type="http://schemas.openxmlformats.org/officeDocument/2006/relationships/slideLayout" Target="../slideLayouts/slideLayout19.xml"/><Relationship Id="rId31" Type="http://schemas.openxmlformats.org/officeDocument/2006/relationships/slideLayout" Target="../slideLayouts/slideLayout42.xml"/><Relationship Id="rId30" Type="http://schemas.openxmlformats.org/officeDocument/2006/relationships/slideLayout" Target="../slideLayouts/slideLayout41.xml"/><Relationship Id="rId11" Type="http://schemas.openxmlformats.org/officeDocument/2006/relationships/slideLayout" Target="../slideLayouts/slideLayout22.xml"/><Relationship Id="rId33" Type="http://schemas.openxmlformats.org/officeDocument/2006/relationships/slideLayout" Target="../slideLayouts/slideLayout44.xml"/><Relationship Id="rId10" Type="http://schemas.openxmlformats.org/officeDocument/2006/relationships/slideLayout" Target="../slideLayouts/slideLayout21.xml"/><Relationship Id="rId32" Type="http://schemas.openxmlformats.org/officeDocument/2006/relationships/slideLayout" Target="../slideLayouts/slideLayout43.xml"/><Relationship Id="rId13" Type="http://schemas.openxmlformats.org/officeDocument/2006/relationships/slideLayout" Target="../slideLayouts/slideLayout24.xml"/><Relationship Id="rId35" Type="http://schemas.openxmlformats.org/officeDocument/2006/relationships/slideLayout" Target="../slideLayouts/slideLayout46.xml"/><Relationship Id="rId12" Type="http://schemas.openxmlformats.org/officeDocument/2006/relationships/slideLayout" Target="../slideLayouts/slideLayout23.xml"/><Relationship Id="rId34" Type="http://schemas.openxmlformats.org/officeDocument/2006/relationships/slideLayout" Target="../slideLayouts/slideLayout45.xml"/><Relationship Id="rId15" Type="http://schemas.openxmlformats.org/officeDocument/2006/relationships/slideLayout" Target="../slideLayouts/slideLayout26.xml"/><Relationship Id="rId37" Type="http://schemas.openxmlformats.org/officeDocument/2006/relationships/slideLayout" Target="../slideLayouts/slideLayout48.xml"/><Relationship Id="rId14" Type="http://schemas.openxmlformats.org/officeDocument/2006/relationships/slideLayout" Target="../slideLayouts/slideLayout25.xml"/><Relationship Id="rId36" Type="http://schemas.openxmlformats.org/officeDocument/2006/relationships/slideLayout" Target="../slideLayouts/slideLayout47.xml"/><Relationship Id="rId17" Type="http://schemas.openxmlformats.org/officeDocument/2006/relationships/slideLayout" Target="../slideLayouts/slideLayout28.xml"/><Relationship Id="rId39" Type="http://schemas.openxmlformats.org/officeDocument/2006/relationships/slideLayout" Target="../slideLayouts/slideLayout50.xml"/><Relationship Id="rId16" Type="http://schemas.openxmlformats.org/officeDocument/2006/relationships/slideLayout" Target="../slideLayouts/slideLayout27.xml"/><Relationship Id="rId38" Type="http://schemas.openxmlformats.org/officeDocument/2006/relationships/slideLayout" Target="../slideLayouts/slideLayout49.xml"/><Relationship Id="rId19" Type="http://schemas.openxmlformats.org/officeDocument/2006/relationships/slideLayout" Target="../slideLayouts/slideLayout30.xml"/><Relationship Id="rId18"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40" Type="http://schemas.openxmlformats.org/officeDocument/2006/relationships/slideLayout" Target="../slideLayouts/slideLayout91.xml"/><Relationship Id="rId20" Type="http://schemas.openxmlformats.org/officeDocument/2006/relationships/slideLayout" Target="../slideLayouts/slideLayout71.xml"/><Relationship Id="rId42" Type="http://schemas.openxmlformats.org/officeDocument/2006/relationships/theme" Target="../theme/theme5.xml"/><Relationship Id="rId41" Type="http://schemas.openxmlformats.org/officeDocument/2006/relationships/slideLayout" Target="../slideLayouts/slideLayout92.xml"/><Relationship Id="rId22" Type="http://schemas.openxmlformats.org/officeDocument/2006/relationships/slideLayout" Target="../slideLayouts/slideLayout73.xml"/><Relationship Id="rId21" Type="http://schemas.openxmlformats.org/officeDocument/2006/relationships/slideLayout" Target="../slideLayouts/slideLayout72.xml"/><Relationship Id="rId24" Type="http://schemas.openxmlformats.org/officeDocument/2006/relationships/slideLayout" Target="../slideLayouts/slideLayout75.xml"/><Relationship Id="rId23" Type="http://schemas.openxmlformats.org/officeDocument/2006/relationships/slideLayout" Target="../slideLayouts/slideLayout74.xml"/><Relationship Id="rId1" Type="http://schemas.openxmlformats.org/officeDocument/2006/relationships/slideLayout" Target="../slideLayouts/slideLayout52.xml"/><Relationship Id="rId2" Type="http://schemas.openxmlformats.org/officeDocument/2006/relationships/slideLayout" Target="../slideLayouts/slideLayout53.xml"/><Relationship Id="rId3" Type="http://schemas.openxmlformats.org/officeDocument/2006/relationships/slideLayout" Target="../slideLayouts/slideLayout54.xml"/><Relationship Id="rId4" Type="http://schemas.openxmlformats.org/officeDocument/2006/relationships/slideLayout" Target="../slideLayouts/slideLayout55.xml"/><Relationship Id="rId9" Type="http://schemas.openxmlformats.org/officeDocument/2006/relationships/slideLayout" Target="../slideLayouts/slideLayout60.xml"/><Relationship Id="rId26" Type="http://schemas.openxmlformats.org/officeDocument/2006/relationships/slideLayout" Target="../slideLayouts/slideLayout77.xml"/><Relationship Id="rId25" Type="http://schemas.openxmlformats.org/officeDocument/2006/relationships/slideLayout" Target="../slideLayouts/slideLayout76.xml"/><Relationship Id="rId28" Type="http://schemas.openxmlformats.org/officeDocument/2006/relationships/slideLayout" Target="../slideLayouts/slideLayout79.xml"/><Relationship Id="rId27" Type="http://schemas.openxmlformats.org/officeDocument/2006/relationships/slideLayout" Target="../slideLayouts/slideLayout78.xml"/><Relationship Id="rId5" Type="http://schemas.openxmlformats.org/officeDocument/2006/relationships/slideLayout" Target="../slideLayouts/slideLayout56.xml"/><Relationship Id="rId6" Type="http://schemas.openxmlformats.org/officeDocument/2006/relationships/slideLayout" Target="../slideLayouts/slideLayout57.xml"/><Relationship Id="rId29" Type="http://schemas.openxmlformats.org/officeDocument/2006/relationships/slideLayout" Target="../slideLayouts/slideLayout80.xml"/><Relationship Id="rId7" Type="http://schemas.openxmlformats.org/officeDocument/2006/relationships/slideLayout" Target="../slideLayouts/slideLayout58.xml"/><Relationship Id="rId8" Type="http://schemas.openxmlformats.org/officeDocument/2006/relationships/slideLayout" Target="../slideLayouts/slideLayout59.xml"/><Relationship Id="rId31" Type="http://schemas.openxmlformats.org/officeDocument/2006/relationships/slideLayout" Target="../slideLayouts/slideLayout82.xml"/><Relationship Id="rId30" Type="http://schemas.openxmlformats.org/officeDocument/2006/relationships/slideLayout" Target="../slideLayouts/slideLayout81.xml"/><Relationship Id="rId11" Type="http://schemas.openxmlformats.org/officeDocument/2006/relationships/slideLayout" Target="../slideLayouts/slideLayout62.xml"/><Relationship Id="rId33" Type="http://schemas.openxmlformats.org/officeDocument/2006/relationships/slideLayout" Target="../slideLayouts/slideLayout84.xml"/><Relationship Id="rId10" Type="http://schemas.openxmlformats.org/officeDocument/2006/relationships/slideLayout" Target="../slideLayouts/slideLayout61.xml"/><Relationship Id="rId32" Type="http://schemas.openxmlformats.org/officeDocument/2006/relationships/slideLayout" Target="../slideLayouts/slideLayout83.xml"/><Relationship Id="rId13" Type="http://schemas.openxmlformats.org/officeDocument/2006/relationships/slideLayout" Target="../slideLayouts/slideLayout64.xml"/><Relationship Id="rId35" Type="http://schemas.openxmlformats.org/officeDocument/2006/relationships/slideLayout" Target="../slideLayouts/slideLayout86.xml"/><Relationship Id="rId12" Type="http://schemas.openxmlformats.org/officeDocument/2006/relationships/slideLayout" Target="../slideLayouts/slideLayout63.xml"/><Relationship Id="rId34" Type="http://schemas.openxmlformats.org/officeDocument/2006/relationships/slideLayout" Target="../slideLayouts/slideLayout85.xml"/><Relationship Id="rId15" Type="http://schemas.openxmlformats.org/officeDocument/2006/relationships/slideLayout" Target="../slideLayouts/slideLayout66.xml"/><Relationship Id="rId37" Type="http://schemas.openxmlformats.org/officeDocument/2006/relationships/slideLayout" Target="../slideLayouts/slideLayout88.xml"/><Relationship Id="rId14" Type="http://schemas.openxmlformats.org/officeDocument/2006/relationships/slideLayout" Target="../slideLayouts/slideLayout65.xml"/><Relationship Id="rId36" Type="http://schemas.openxmlformats.org/officeDocument/2006/relationships/slideLayout" Target="../slideLayouts/slideLayout87.xml"/><Relationship Id="rId17" Type="http://schemas.openxmlformats.org/officeDocument/2006/relationships/slideLayout" Target="../slideLayouts/slideLayout68.xml"/><Relationship Id="rId39" Type="http://schemas.openxmlformats.org/officeDocument/2006/relationships/slideLayout" Target="../slideLayouts/slideLayout90.xml"/><Relationship Id="rId16" Type="http://schemas.openxmlformats.org/officeDocument/2006/relationships/slideLayout" Target="../slideLayouts/slideLayout67.xml"/><Relationship Id="rId38" Type="http://schemas.openxmlformats.org/officeDocument/2006/relationships/slideLayout" Target="../slideLayouts/slideLayout89.xml"/><Relationship Id="rId19" Type="http://schemas.openxmlformats.org/officeDocument/2006/relationships/slideLayout" Target="../slideLayouts/slideLayout70.xml"/><Relationship Id="rId18" Type="http://schemas.openxmlformats.org/officeDocument/2006/relationships/slideLayout" Target="../slideLayouts/slideLayout69.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9.jpg"/><Relationship Id="rId2" Type="http://schemas.openxmlformats.org/officeDocument/2006/relationships/image" Target="../media/image5.png"/><Relationship Id="rId3" Type="http://schemas.openxmlformats.org/officeDocument/2006/relationships/slideLayout" Target="../slideLayouts/slideLayout93.xml"/><Relationship Id="rId4" Type="http://schemas.openxmlformats.org/officeDocument/2006/relationships/slideLayout" Target="../slideLayouts/slideLayout94.xml"/><Relationship Id="rId5" Type="http://schemas.openxmlformats.org/officeDocument/2006/relationships/theme" Target="../theme/theme1.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95.xml"/><Relationship Id="rId3" Type="http://schemas.openxmlformats.org/officeDocument/2006/relationships/slideLayout" Target="../slideLayouts/slideLayout96.xml"/><Relationship Id="rId4" Type="http://schemas.openxmlformats.org/officeDocument/2006/relationships/slideLayout" Target="../slideLayouts/slideLayout97.xml"/><Relationship Id="rId5" Type="http://schemas.openxmlformats.org/officeDocument/2006/relationships/theme" Target="../theme/theme6.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theme" Target="../theme/theme9.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slideLayout" Target="../slideLayouts/slideLayout100.xml"/><Relationship Id="rId3" Type="http://schemas.openxmlformats.org/officeDocument/2006/relationships/slideLayout" Target="../slideLayouts/slideLayout101.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5" Type="http://schemas.openxmlformats.org/officeDocument/2006/relationships/slideLayout" Target="../slideLayouts/slideLayout103.xml"/><Relationship Id="rId6" Type="http://schemas.openxmlformats.org/officeDocument/2006/relationships/slideLayout" Target="../slideLayouts/slideLayout104.xml"/><Relationship Id="rId7" Type="http://schemas.openxmlformats.org/officeDocument/2006/relationships/slideLayout" Target="../slideLayouts/slideLayout105.xml"/><Relationship Id="rId8" Type="http://schemas.openxmlformats.org/officeDocument/2006/relationships/slideLayout" Target="../slideLayouts/slideLayout106.xml"/><Relationship Id="rId11" Type="http://schemas.openxmlformats.org/officeDocument/2006/relationships/slideLayout" Target="../slideLayouts/slideLayout109.xml"/><Relationship Id="rId10" Type="http://schemas.openxmlformats.org/officeDocument/2006/relationships/slideLayout" Target="../slideLayouts/slideLayout108.xml"/><Relationship Id="rId12" Type="http://schemas.openxmlformats.org/officeDocument/2006/relationships/theme" Target="../theme/theme8.xml"/></Relationships>
</file>

<file path=ppt/slideMasters/_rels/slideMaster8.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7.png"/><Relationship Id="rId3" Type="http://schemas.openxmlformats.org/officeDocument/2006/relationships/slideLayout" Target="../slideLayouts/slideLayout110.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5" Type="http://schemas.openxmlformats.org/officeDocument/2006/relationships/slideLayout" Target="../slideLayouts/slideLayout112.xml"/><Relationship Id="rId6" Type="http://schemas.openxmlformats.org/officeDocument/2006/relationships/slideLayout" Target="../slideLayouts/slideLayout113.xml"/><Relationship Id="rId7" Type="http://schemas.openxmlformats.org/officeDocument/2006/relationships/slideLayout" Target="../slideLayouts/slideLayout114.xml"/><Relationship Id="rId8" Type="http://schemas.openxmlformats.org/officeDocument/2006/relationships/slideLayout" Target="../slideLayouts/slideLayout115.xml"/><Relationship Id="rId11" Type="http://schemas.openxmlformats.org/officeDocument/2006/relationships/slideLayout" Target="../slideLayouts/slideLayout118.xml"/><Relationship Id="rId10" Type="http://schemas.openxmlformats.org/officeDocument/2006/relationships/slideLayout" Target="../slideLayouts/slideLayout117.xml"/><Relationship Id="rId13" Type="http://schemas.openxmlformats.org/officeDocument/2006/relationships/slideLayout" Target="../slideLayouts/slideLayout120.xml"/><Relationship Id="rId12" Type="http://schemas.openxmlformats.org/officeDocument/2006/relationships/slideLayout" Target="../slideLayouts/slideLayout119.xml"/><Relationship Id="rId15" Type="http://schemas.openxmlformats.org/officeDocument/2006/relationships/slideLayout" Target="../slideLayouts/slideLayout122.xml"/><Relationship Id="rId14" Type="http://schemas.openxmlformats.org/officeDocument/2006/relationships/slideLayout" Target="../slideLayouts/slideLayout121.xml"/><Relationship Id="rId17" Type="http://schemas.openxmlformats.org/officeDocument/2006/relationships/slideLayout" Target="../slideLayouts/slideLayout124.xml"/><Relationship Id="rId16" Type="http://schemas.openxmlformats.org/officeDocument/2006/relationships/slideLayout" Target="../slideLayouts/slideLayout123.xml"/><Relationship Id="rId19" Type="http://schemas.openxmlformats.org/officeDocument/2006/relationships/theme" Target="../theme/theme7.xml"/><Relationship Id="rId18" Type="http://schemas.openxmlformats.org/officeDocument/2006/relationships/slideLayout" Target="../slideLayouts/slideLayout12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pic>
        <p:nvPicPr>
          <p:cNvPr descr="PP Sidhuvud RV.eps" id="10" name="Google Shape;10;p1"/>
          <p:cNvPicPr preferRelativeResize="0"/>
          <p:nvPr/>
        </p:nvPicPr>
        <p:blipFill rotWithShape="1">
          <a:blip r:embed="rId1">
            <a:alphaModFix/>
          </a:blip>
          <a:srcRect b="0" l="0" r="0" t="0"/>
          <a:stretch/>
        </p:blipFill>
        <p:spPr>
          <a:xfrm>
            <a:off x="12700" y="0"/>
            <a:ext cx="9144000" cy="901800"/>
          </a:xfrm>
          <a:prstGeom prst="rect">
            <a:avLst/>
          </a:prstGeom>
          <a:noFill/>
          <a:ln>
            <a:noFill/>
          </a:ln>
        </p:spPr>
      </p:pic>
      <p:pic>
        <p:nvPicPr>
          <p:cNvPr descr="EUlogo_v_CMYK.eps" id="11" name="Google Shape;11;p1"/>
          <p:cNvPicPr preferRelativeResize="0"/>
          <p:nvPr/>
        </p:nvPicPr>
        <p:blipFill rotWithShape="1">
          <a:blip r:embed="rId2">
            <a:alphaModFix/>
          </a:blip>
          <a:srcRect b="0" l="0" r="0" t="0"/>
          <a:stretch/>
        </p:blipFill>
        <p:spPr>
          <a:xfrm>
            <a:off x="723476" y="4359025"/>
            <a:ext cx="1562553" cy="540000"/>
          </a:xfrm>
          <a:prstGeom prst="rect">
            <a:avLst/>
          </a:prstGeom>
          <a:noFill/>
          <a:ln>
            <a:noFill/>
          </a:ln>
        </p:spPr>
      </p:pic>
      <p:sp>
        <p:nvSpPr>
          <p:cNvPr id="12" name="Google Shape;12;p1"/>
          <p:cNvSpPr txBox="1"/>
          <p:nvPr/>
        </p:nvSpPr>
        <p:spPr>
          <a:xfrm>
            <a:off x="4356100" y="102485"/>
            <a:ext cx="4788000" cy="400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2000">
                <a:solidFill>
                  <a:schemeClr val="lt1"/>
                </a:solidFill>
                <a:latin typeface="Calibri"/>
                <a:ea typeface="Calibri"/>
                <a:cs typeface="Calibri"/>
                <a:sym typeface="Calibri"/>
              </a:rPr>
              <a:t>Att leda digital förändring</a:t>
            </a:r>
            <a:endParaRPr i="1" sz="2000">
              <a:solidFill>
                <a:schemeClr val="lt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82" name="Shape 82"/>
        <p:cNvGrpSpPr/>
        <p:nvPr/>
      </p:nvGrpSpPr>
      <p:grpSpPr>
        <a:xfrm>
          <a:off x="0" y="0"/>
          <a:ext cx="0" cy="0"/>
          <a:chOff x="0" y="0"/>
          <a:chExt cx="0" cy="0"/>
        </a:xfrm>
      </p:grpSpPr>
      <p:sp>
        <p:nvSpPr>
          <p:cNvPr id="83" name="Google Shape;83;p13"/>
          <p:cNvSpPr txBox="1"/>
          <p:nvPr>
            <p:ph type="title"/>
          </p:nvPr>
        </p:nvSpPr>
        <p:spPr>
          <a:xfrm>
            <a:off x="457200" y="205978"/>
            <a:ext cx="8229600" cy="857400"/>
          </a:xfrm>
          <a:prstGeom prst="rect">
            <a:avLst/>
          </a:prstGeom>
          <a:noFill/>
          <a:ln>
            <a:noFill/>
          </a:ln>
        </p:spPr>
        <p:txBody>
          <a:bodyPr anchorCtr="0" anchor="ctr" bIns="45700" lIns="91400" spcFirstLastPara="1" rIns="91400" wrap="square" tIns="45700">
            <a:noAutofit/>
          </a:bodyPr>
          <a:lstStyle>
            <a:lvl1pPr lvl="0" marR="0" rtl="0" algn="ctr">
              <a:spcBef>
                <a:spcPts val="0"/>
              </a:spcBef>
              <a:spcAft>
                <a:spcPts val="0"/>
              </a:spcAft>
              <a:buClr>
                <a:schemeClr val="lt1"/>
              </a:buClr>
              <a:buSzPts val="4400"/>
              <a:buFont typeface="Open Sans"/>
              <a:buNone/>
              <a:defRPr b="0" i="0" sz="4400" u="none" cap="none" strike="noStrike">
                <a:solidFill>
                  <a:schemeClr val="lt1"/>
                </a:solidFill>
                <a:latin typeface="Open Sans"/>
                <a:ea typeface="Open Sans"/>
                <a:cs typeface="Open Sans"/>
                <a:sym typeface="Open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84" name="Google Shape;84;p13"/>
          <p:cNvSpPr txBox="1"/>
          <p:nvPr>
            <p:ph idx="1" type="body"/>
          </p:nvPr>
        </p:nvSpPr>
        <p:spPr>
          <a:xfrm>
            <a:off x="457200" y="1200150"/>
            <a:ext cx="8229600" cy="3394500"/>
          </a:xfrm>
          <a:prstGeom prst="rect">
            <a:avLst/>
          </a:prstGeom>
          <a:noFill/>
          <a:ln>
            <a:noFill/>
          </a:ln>
        </p:spPr>
        <p:txBody>
          <a:bodyPr anchorCtr="0" anchor="t" bIns="45700" lIns="91400" spcFirstLastPara="1" rIns="91400" wrap="square" tIns="45700">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85" name="Google Shape;85;p13"/>
          <p:cNvSpPr txBox="1"/>
          <p:nvPr>
            <p:ph idx="10" type="dt"/>
          </p:nvPr>
        </p:nvSpPr>
        <p:spPr>
          <a:xfrm>
            <a:off x="457200" y="4767273"/>
            <a:ext cx="2133600" cy="273900"/>
          </a:xfrm>
          <a:prstGeom prst="rect">
            <a:avLst/>
          </a:prstGeom>
          <a:noFill/>
          <a:ln>
            <a:noFill/>
          </a:ln>
        </p:spPr>
        <p:txBody>
          <a:bodyPr anchorCtr="0" anchor="ctr" bIns="45700" lIns="91400" spcFirstLastPara="1" rIns="91400"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86" name="Google Shape;86;p13"/>
          <p:cNvSpPr txBox="1"/>
          <p:nvPr>
            <p:ph idx="11" type="ftr"/>
          </p:nvPr>
        </p:nvSpPr>
        <p:spPr>
          <a:xfrm>
            <a:off x="3124200" y="4767273"/>
            <a:ext cx="2895600" cy="273900"/>
          </a:xfrm>
          <a:prstGeom prst="rect">
            <a:avLst/>
          </a:prstGeom>
          <a:noFill/>
          <a:ln>
            <a:noFill/>
          </a:ln>
        </p:spPr>
        <p:txBody>
          <a:bodyPr anchorCtr="0" anchor="ctr" bIns="45700" lIns="91400" spcFirstLastPara="1" rIns="91400"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87" name="Google Shape;87;p13"/>
          <p:cNvSpPr txBox="1"/>
          <p:nvPr>
            <p:ph idx="12" type="sldNum"/>
          </p:nvPr>
        </p:nvSpPr>
        <p:spPr>
          <a:xfrm>
            <a:off x="6553200" y="4767273"/>
            <a:ext cx="2133600" cy="273900"/>
          </a:xfrm>
          <a:prstGeom prst="rect">
            <a:avLst/>
          </a:prstGeom>
          <a:noFill/>
          <a:ln>
            <a:noFill/>
          </a:ln>
        </p:spPr>
        <p:txBody>
          <a:bodyPr anchorCtr="0" anchor="ctr" bIns="45700" lIns="91400" spcFirstLastPara="1" rIns="91400" wrap="square" tIns="45700">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3" r:id="rId35"/>
    <p:sldLayoutId id="2147483694" r:id="rId36"/>
    <p:sldLayoutId id="2147483695" r:id="rId37"/>
    <p:sldLayoutId id="2147483696" r:id="rId38"/>
    <p:sldLayoutId id="2147483697" r:id="rId39"/>
    <p:sldLayoutId id="2147483698" r:id="rId4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FFFFFF"/>
        </a:solidFill>
      </p:bgPr>
    </p:bg>
    <p:spTree>
      <p:nvGrpSpPr>
        <p:cNvPr id="305" name="Shape 305"/>
        <p:cNvGrpSpPr/>
        <p:nvPr/>
      </p:nvGrpSpPr>
      <p:grpSpPr>
        <a:xfrm>
          <a:off x="0" y="0"/>
          <a:ext cx="0" cy="0"/>
          <a:chOff x="0" y="0"/>
          <a:chExt cx="0" cy="0"/>
        </a:xfrm>
      </p:grpSpPr>
      <p:sp>
        <p:nvSpPr>
          <p:cNvPr id="306" name="Google Shape;306;p54"/>
          <p:cNvSpPr txBox="1"/>
          <p:nvPr>
            <p:ph type="title"/>
          </p:nvPr>
        </p:nvSpPr>
        <p:spPr>
          <a:xfrm>
            <a:off x="457200" y="205978"/>
            <a:ext cx="8229600" cy="857400"/>
          </a:xfrm>
          <a:prstGeom prst="rect">
            <a:avLst/>
          </a:prstGeom>
          <a:noFill/>
          <a:ln>
            <a:noFill/>
          </a:ln>
        </p:spPr>
        <p:txBody>
          <a:bodyPr anchorCtr="0" anchor="ctr" bIns="45675" lIns="91375" spcFirstLastPara="1" rIns="91375" wrap="square" tIns="45675">
            <a:noAutofit/>
          </a:bodyPr>
          <a:lstStyle>
            <a:lvl1pPr lvl="0" marR="0" rtl="0" algn="ctr">
              <a:spcBef>
                <a:spcPts val="0"/>
              </a:spcBef>
              <a:spcAft>
                <a:spcPts val="0"/>
              </a:spcAft>
              <a:buClr>
                <a:schemeClr val="lt1"/>
              </a:buClr>
              <a:buSzPts val="4400"/>
              <a:buFont typeface="Open Sans"/>
              <a:buNone/>
              <a:defRPr b="0" i="0" sz="4400" u="none" cap="none" strike="noStrike">
                <a:solidFill>
                  <a:schemeClr val="lt1"/>
                </a:solidFill>
                <a:latin typeface="Open Sans"/>
                <a:ea typeface="Open Sans"/>
                <a:cs typeface="Open Sans"/>
                <a:sym typeface="Open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307" name="Google Shape;307;p54"/>
          <p:cNvSpPr txBox="1"/>
          <p:nvPr>
            <p:ph idx="1" type="body"/>
          </p:nvPr>
        </p:nvSpPr>
        <p:spPr>
          <a:xfrm>
            <a:off x="457200" y="1200150"/>
            <a:ext cx="8229600" cy="3394500"/>
          </a:xfrm>
          <a:prstGeom prst="rect">
            <a:avLst/>
          </a:prstGeom>
          <a:noFill/>
          <a:ln>
            <a:noFill/>
          </a:ln>
        </p:spPr>
        <p:txBody>
          <a:bodyPr anchorCtr="0" anchor="t" bIns="45675" lIns="91375" spcFirstLastPara="1" rIns="91375" wrap="square" tIns="45675">
            <a:noAutofit/>
          </a:bodyPr>
          <a:lstStyle>
            <a:lvl1pPr indent="-431800" lvl="0" marL="457200" marR="0" rtl="0" algn="l">
              <a:spcBef>
                <a:spcPts val="640"/>
              </a:spcBef>
              <a:spcAft>
                <a:spcPts val="0"/>
              </a:spcAft>
              <a:buClr>
                <a:schemeClr val="lt1"/>
              </a:buClr>
              <a:buSzPts val="3200"/>
              <a:buFont typeface="Arial"/>
              <a:buChar char="•"/>
              <a:defRPr b="0" i="0" sz="3200" u="none" cap="none" strike="noStrike">
                <a:solidFill>
                  <a:schemeClr val="lt1"/>
                </a:solidFill>
                <a:latin typeface="Open Sans"/>
                <a:ea typeface="Open Sans"/>
                <a:cs typeface="Open Sans"/>
                <a:sym typeface="Open Sans"/>
              </a:defRPr>
            </a:lvl1pPr>
            <a:lvl2pPr indent="-406400" lvl="1" marL="914400" marR="0" rtl="0" algn="l">
              <a:spcBef>
                <a:spcPts val="560"/>
              </a:spcBef>
              <a:spcAft>
                <a:spcPts val="0"/>
              </a:spcAft>
              <a:buClr>
                <a:schemeClr val="lt1"/>
              </a:buClr>
              <a:buSzPts val="2800"/>
              <a:buFont typeface="Arial"/>
              <a:buChar char="–"/>
              <a:defRPr b="0" i="0" sz="2800" u="none" cap="none" strike="noStrike">
                <a:solidFill>
                  <a:schemeClr val="lt1"/>
                </a:solidFill>
                <a:latin typeface="Open Sans"/>
                <a:ea typeface="Open Sans"/>
                <a:cs typeface="Open Sans"/>
                <a:sym typeface="Open Sans"/>
              </a:defRPr>
            </a:lvl2pPr>
            <a:lvl3pPr indent="-381000" lvl="2" marL="1371600" marR="0" rtl="0" algn="l">
              <a:spcBef>
                <a:spcPts val="480"/>
              </a:spcBef>
              <a:spcAft>
                <a:spcPts val="0"/>
              </a:spcAft>
              <a:buClr>
                <a:schemeClr val="lt1"/>
              </a:buClr>
              <a:buSzPts val="2400"/>
              <a:buFont typeface="Arial"/>
              <a:buChar char="•"/>
              <a:defRPr b="0" i="0" sz="2400" u="none" cap="none" strike="noStrike">
                <a:solidFill>
                  <a:schemeClr val="lt1"/>
                </a:solidFill>
                <a:latin typeface="Open Sans"/>
                <a:ea typeface="Open Sans"/>
                <a:cs typeface="Open Sans"/>
                <a:sym typeface="Open Sans"/>
              </a:defRPr>
            </a:lvl3pPr>
            <a:lvl4pPr indent="-355600" lvl="3" marL="18288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4pPr>
            <a:lvl5pPr indent="-355600" lvl="4" marL="2286000" marR="0" rtl="0" algn="l">
              <a:spcBef>
                <a:spcPts val="400"/>
              </a:spcBef>
              <a:spcAft>
                <a:spcPts val="0"/>
              </a:spcAft>
              <a:buClr>
                <a:schemeClr val="lt1"/>
              </a:buClr>
              <a:buSzPts val="2000"/>
              <a:buFont typeface="Arial"/>
              <a:buChar char="»"/>
              <a:defRPr b="0" i="0" sz="2000" u="none" cap="none" strike="noStrike">
                <a:solidFill>
                  <a:schemeClr val="lt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9pPr>
          </a:lstStyle>
          <a:p/>
        </p:txBody>
      </p:sp>
      <p:sp>
        <p:nvSpPr>
          <p:cNvPr id="308" name="Google Shape;308;p54"/>
          <p:cNvSpPr txBox="1"/>
          <p:nvPr>
            <p:ph idx="10" type="dt"/>
          </p:nvPr>
        </p:nvSpPr>
        <p:spPr>
          <a:xfrm>
            <a:off x="457200" y="4767276"/>
            <a:ext cx="2133600" cy="273900"/>
          </a:xfrm>
          <a:prstGeom prst="rect">
            <a:avLst/>
          </a:prstGeom>
          <a:noFill/>
          <a:ln>
            <a:noFill/>
          </a:ln>
        </p:spPr>
        <p:txBody>
          <a:bodyPr anchorCtr="0" anchor="ctr" bIns="45675" lIns="91375" spcFirstLastPara="1" rIns="91375" wrap="square" tIns="45675">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309" name="Google Shape;309;p54"/>
          <p:cNvSpPr txBox="1"/>
          <p:nvPr>
            <p:ph idx="11" type="ftr"/>
          </p:nvPr>
        </p:nvSpPr>
        <p:spPr>
          <a:xfrm>
            <a:off x="3124200" y="4767276"/>
            <a:ext cx="2895600" cy="273900"/>
          </a:xfrm>
          <a:prstGeom prst="rect">
            <a:avLst/>
          </a:prstGeom>
          <a:noFill/>
          <a:ln>
            <a:noFill/>
          </a:ln>
        </p:spPr>
        <p:txBody>
          <a:bodyPr anchorCtr="0" anchor="ctr" bIns="45675" lIns="91375" spcFirstLastPara="1" rIns="91375" wrap="square" tIns="45675">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2pPr>
            <a:lvl3pPr lvl="2"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3pPr>
            <a:lvl4pPr lvl="3"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4pPr>
            <a:lvl5pPr lvl="4"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5pPr>
            <a:lvl6pPr lvl="5"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6pPr>
            <a:lvl7pPr lvl="6"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7pPr>
            <a:lvl8pPr lvl="7"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8pPr>
            <a:lvl9pPr lvl="8" marR="0" rtl="0" algn="l">
              <a:spcBef>
                <a:spcPts val="0"/>
              </a:spcBef>
              <a:spcAft>
                <a:spcPts val="0"/>
              </a:spcAft>
              <a:buSzPts val="1400"/>
              <a:buNone/>
              <a:defRPr b="0" i="0" sz="1800" u="none" cap="none" strike="noStrike">
                <a:solidFill>
                  <a:schemeClr val="dk1"/>
                </a:solidFill>
                <a:latin typeface="Open Sans"/>
                <a:ea typeface="Open Sans"/>
                <a:cs typeface="Open Sans"/>
                <a:sym typeface="Open Sans"/>
              </a:defRPr>
            </a:lvl9pPr>
          </a:lstStyle>
          <a:p/>
        </p:txBody>
      </p:sp>
      <p:sp>
        <p:nvSpPr>
          <p:cNvPr id="310" name="Google Shape;310;p54"/>
          <p:cNvSpPr txBox="1"/>
          <p:nvPr>
            <p:ph idx="12" type="sldNum"/>
          </p:nvPr>
        </p:nvSpPr>
        <p:spPr>
          <a:xfrm>
            <a:off x="6553200" y="4767276"/>
            <a:ext cx="2133600" cy="273900"/>
          </a:xfrm>
          <a:prstGeom prst="rect">
            <a:avLst/>
          </a:prstGeom>
          <a:noFill/>
          <a:ln>
            <a:noFill/>
          </a:ln>
        </p:spPr>
        <p:txBody>
          <a:bodyPr anchorCtr="0" anchor="ctr" bIns="45675" lIns="91375" spcFirstLastPara="1" rIns="91375" wrap="square" tIns="45675">
            <a:noAutofit/>
          </a:bodyPr>
          <a:lstStyle>
            <a:lvl1pPr indent="0" lvl="0" marL="0" marR="0" rtl="0" algn="r">
              <a:spcBef>
                <a:spcPts val="0"/>
              </a:spcBef>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 id="2147483713" r:id="rId15"/>
    <p:sldLayoutId id="2147483714" r:id="rId16"/>
    <p:sldLayoutId id="2147483715" r:id="rId17"/>
    <p:sldLayoutId id="2147483716" r:id="rId18"/>
    <p:sldLayoutId id="2147483717" r:id="rId19"/>
    <p:sldLayoutId id="2147483718" r:id="rId20"/>
    <p:sldLayoutId id="2147483719" r:id="rId21"/>
    <p:sldLayoutId id="2147483720" r:id="rId22"/>
    <p:sldLayoutId id="2147483721" r:id="rId23"/>
    <p:sldLayoutId id="2147483722" r:id="rId24"/>
    <p:sldLayoutId id="2147483723" r:id="rId25"/>
    <p:sldLayoutId id="2147483724" r:id="rId26"/>
    <p:sldLayoutId id="2147483725" r:id="rId27"/>
    <p:sldLayoutId id="2147483726" r:id="rId28"/>
    <p:sldLayoutId id="2147483727" r:id="rId29"/>
    <p:sldLayoutId id="2147483728" r:id="rId30"/>
    <p:sldLayoutId id="2147483729" r:id="rId31"/>
    <p:sldLayoutId id="2147483730" r:id="rId32"/>
    <p:sldLayoutId id="2147483731" r:id="rId33"/>
    <p:sldLayoutId id="2147483732" r:id="rId34"/>
    <p:sldLayoutId id="2147483733" r:id="rId35"/>
    <p:sldLayoutId id="2147483734" r:id="rId36"/>
    <p:sldLayoutId id="2147483735" r:id="rId37"/>
    <p:sldLayoutId id="2147483736" r:id="rId38"/>
    <p:sldLayoutId id="2147483737" r:id="rId39"/>
    <p:sldLayoutId id="2147483738" r:id="rId40"/>
    <p:sldLayoutId id="2147483739" r:id="rId4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85" name="Shape 585"/>
        <p:cNvGrpSpPr/>
        <p:nvPr/>
      </p:nvGrpSpPr>
      <p:grpSpPr>
        <a:xfrm>
          <a:off x="0" y="0"/>
          <a:ext cx="0" cy="0"/>
          <a:chOff x="0" y="0"/>
          <a:chExt cx="0" cy="0"/>
        </a:xfrm>
      </p:grpSpPr>
      <p:pic>
        <p:nvPicPr>
          <p:cNvPr id="586" name="Google Shape;586;p96"/>
          <p:cNvPicPr preferRelativeResize="0"/>
          <p:nvPr/>
        </p:nvPicPr>
        <p:blipFill rotWithShape="1">
          <a:blip r:embed="rId1">
            <a:alphaModFix/>
          </a:blip>
          <a:srcRect b="0" l="0" r="0" t="0"/>
          <a:stretch/>
        </p:blipFill>
        <p:spPr>
          <a:xfrm>
            <a:off x="0" y="0"/>
            <a:ext cx="9143998" cy="5143500"/>
          </a:xfrm>
          <a:prstGeom prst="rect">
            <a:avLst/>
          </a:prstGeom>
          <a:noFill/>
          <a:ln>
            <a:noFill/>
          </a:ln>
        </p:spPr>
      </p:pic>
      <p:pic>
        <p:nvPicPr>
          <p:cNvPr id="587" name="Google Shape;587;p96"/>
          <p:cNvPicPr preferRelativeResize="0"/>
          <p:nvPr/>
        </p:nvPicPr>
        <p:blipFill rotWithShape="1">
          <a:blip r:embed="rId2">
            <a:alphaModFix/>
          </a:blip>
          <a:srcRect b="0" l="0" r="0" t="0"/>
          <a:stretch/>
        </p:blipFill>
        <p:spPr>
          <a:xfrm>
            <a:off x="251520" y="267494"/>
            <a:ext cx="2837332" cy="108012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40" r:id="rId3"/>
    <p:sldLayoutId id="214748374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91" name="Shape 591"/>
        <p:cNvGrpSpPr/>
        <p:nvPr/>
      </p:nvGrpSpPr>
      <p:grpSpPr>
        <a:xfrm>
          <a:off x="0" y="0"/>
          <a:ext cx="0" cy="0"/>
          <a:chOff x="0" y="0"/>
          <a:chExt cx="0" cy="0"/>
        </a:xfrm>
      </p:grpSpPr>
      <p:pic>
        <p:nvPicPr>
          <p:cNvPr id="592" name="Google Shape;592;p99"/>
          <p:cNvPicPr preferRelativeResize="0"/>
          <p:nvPr/>
        </p:nvPicPr>
        <p:blipFill rotWithShape="1">
          <a:blip r:embed="rId1">
            <a:alphaModFix/>
          </a:blip>
          <a:srcRect b="0" l="0" r="0" t="0"/>
          <a:stretch/>
        </p:blipFill>
        <p:spPr>
          <a:xfrm>
            <a:off x="4060" y="0"/>
            <a:ext cx="9135880" cy="5143499"/>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42" r:id="rId2"/>
    <p:sldLayoutId id="2147483743" r:id="rId3"/>
    <p:sldLayoutId id="2147483744"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03" name="Shape 603"/>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745"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08" name="Shape 608"/>
        <p:cNvGrpSpPr/>
        <p:nvPr/>
      </p:nvGrpSpPr>
      <p:grpSpPr>
        <a:xfrm>
          <a:off x="0" y="0"/>
          <a:ext cx="0" cy="0"/>
          <a:chOff x="0" y="0"/>
          <a:chExt cx="0" cy="0"/>
        </a:xfrm>
      </p:grpSpPr>
      <p:sp>
        <p:nvSpPr>
          <p:cNvPr id="609" name="Google Shape;609;p10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sp>
        <p:nvSpPr>
          <p:cNvPr id="610" name="Google Shape;610;p105"/>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lvl1pPr indent="-361950" lvl="0" marL="457200" marR="0" rtl="0" algn="l">
              <a:lnSpc>
                <a:spcPct val="90000"/>
              </a:lnSpc>
              <a:spcBef>
                <a:spcPts val="80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Calibri"/>
                <a:ea typeface="Calibri"/>
                <a:cs typeface="Calibri"/>
                <a:sym typeface="Calibri"/>
              </a:defRPr>
            </a:lvl9pPr>
          </a:lstStyle>
          <a:p/>
        </p:txBody>
      </p:sp>
      <p:sp>
        <p:nvSpPr>
          <p:cNvPr id="611" name="Google Shape;611;p105"/>
          <p:cNvSpPr txBox="1"/>
          <p:nvPr>
            <p:ph idx="10" type="dt"/>
          </p:nvPr>
        </p:nvSpPr>
        <p:spPr>
          <a:xfrm>
            <a:off x="628650" y="4767263"/>
            <a:ext cx="2057400" cy="273900"/>
          </a:xfrm>
          <a:prstGeom prst="rect">
            <a:avLst/>
          </a:prstGeom>
          <a:noFill/>
          <a:ln>
            <a:noFill/>
          </a:ln>
        </p:spPr>
        <p:txBody>
          <a:bodyPr anchorCtr="0" anchor="ctr" bIns="34275" lIns="68575" spcFirstLastPara="1" rIns="68575" wrap="square" tIns="34275">
            <a:noAutofit/>
          </a:bodyPr>
          <a:lstStyle>
            <a:lvl1pPr lvl="0" marR="0" rtl="0" algn="l">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12" name="Google Shape;612;p105"/>
          <p:cNvSpPr txBox="1"/>
          <p:nvPr>
            <p:ph idx="11" type="ftr"/>
          </p:nvPr>
        </p:nvSpPr>
        <p:spPr>
          <a:xfrm>
            <a:off x="3028950" y="4767263"/>
            <a:ext cx="3086100" cy="273900"/>
          </a:xfrm>
          <a:prstGeom prst="rect">
            <a:avLst/>
          </a:prstGeom>
          <a:noFill/>
          <a:ln>
            <a:noFill/>
          </a:ln>
        </p:spPr>
        <p:txBody>
          <a:bodyPr anchorCtr="0" anchor="ctr" bIns="34275" lIns="68575" spcFirstLastPara="1" rIns="68575" wrap="square" tIns="34275">
            <a:noAutofit/>
          </a:bodyPr>
          <a:lstStyle>
            <a:lvl1pPr lvl="0" marR="0" rtl="0" algn="ctr">
              <a:spcBef>
                <a:spcPts val="0"/>
              </a:spcBef>
              <a:spcAft>
                <a:spcPts val="0"/>
              </a:spcAft>
              <a:buSzPts val="1100"/>
              <a:buNone/>
              <a:defRPr b="0" i="0" sz="900" u="none" cap="none" strike="noStrike">
                <a:solidFill>
                  <a:srgbClr val="888888"/>
                </a:solidFill>
                <a:latin typeface="Calibri"/>
                <a:ea typeface="Calibri"/>
                <a:cs typeface="Calibri"/>
                <a:sym typeface="Calibri"/>
              </a:defRPr>
            </a:lvl1pPr>
            <a:lvl2pPr lvl="1"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2pPr>
            <a:lvl3pPr lvl="2"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3pPr>
            <a:lvl4pPr lvl="3"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4pPr>
            <a:lvl5pPr lvl="4"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5pPr>
            <a:lvl6pPr lvl="5"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6pPr>
            <a:lvl7pPr lvl="6"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7pPr>
            <a:lvl8pPr lvl="7"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8pPr>
            <a:lvl9pPr lvl="8" marR="0" rtl="0" algn="l">
              <a:spcBef>
                <a:spcPts val="0"/>
              </a:spcBef>
              <a:spcAft>
                <a:spcPts val="0"/>
              </a:spcAft>
              <a:buSzPts val="1100"/>
              <a:buNone/>
              <a:defRPr b="0" i="0" sz="1400" u="none" cap="none" strike="noStrike">
                <a:solidFill>
                  <a:schemeClr val="dk1"/>
                </a:solidFill>
                <a:latin typeface="Calibri"/>
                <a:ea typeface="Calibri"/>
                <a:cs typeface="Calibri"/>
                <a:sym typeface="Calibri"/>
              </a:defRPr>
            </a:lvl9pPr>
          </a:lstStyle>
          <a:p/>
        </p:txBody>
      </p:sp>
      <p:sp>
        <p:nvSpPr>
          <p:cNvPr id="613" name="Google Shape;613;p105"/>
          <p:cNvSpPr txBox="1"/>
          <p:nvPr>
            <p:ph idx="12" type="sldNum"/>
          </p:nvPr>
        </p:nvSpPr>
        <p:spPr>
          <a:xfrm>
            <a:off x="6457950" y="4767263"/>
            <a:ext cx="2057400" cy="273900"/>
          </a:xfrm>
          <a:prstGeom prst="rect">
            <a:avLst/>
          </a:prstGeom>
          <a:noFill/>
          <a:ln>
            <a:noFill/>
          </a:ln>
        </p:spPr>
        <p:txBody>
          <a:bodyPr anchorCtr="0" anchor="ctr" bIns="34275" lIns="68575" spcFirstLastPara="1" rIns="68575" wrap="square" tIns="34275">
            <a:noAutofit/>
          </a:bodyPr>
          <a:lstStyle>
            <a:lvl1pPr indent="0" lvl="0" marL="0" marR="0" rtl="0" algn="r">
              <a:spcBef>
                <a:spcPts val="0"/>
              </a:spcBef>
              <a:buNone/>
              <a:defRPr b="0" i="0" sz="900" u="none" cap="none" strike="noStrike">
                <a:solidFill>
                  <a:srgbClr val="888888"/>
                </a:solidFill>
                <a:latin typeface="Calibri"/>
                <a:ea typeface="Calibri"/>
                <a:cs typeface="Calibri"/>
                <a:sym typeface="Calibri"/>
              </a:defRPr>
            </a:lvl1pPr>
            <a:lvl2pPr indent="0" lvl="1" marL="0" marR="0" rtl="0" algn="r">
              <a:spcBef>
                <a:spcPts val="0"/>
              </a:spcBef>
              <a:buNone/>
              <a:defRPr b="0" i="0" sz="900" u="none" cap="none" strike="noStrike">
                <a:solidFill>
                  <a:srgbClr val="888888"/>
                </a:solidFill>
                <a:latin typeface="Calibri"/>
                <a:ea typeface="Calibri"/>
                <a:cs typeface="Calibri"/>
                <a:sym typeface="Calibri"/>
              </a:defRPr>
            </a:lvl2pPr>
            <a:lvl3pPr indent="0" lvl="2" marL="0" marR="0" rtl="0" algn="r">
              <a:spcBef>
                <a:spcPts val="0"/>
              </a:spcBef>
              <a:buNone/>
              <a:defRPr b="0" i="0" sz="900" u="none" cap="none" strike="noStrike">
                <a:solidFill>
                  <a:srgbClr val="888888"/>
                </a:solidFill>
                <a:latin typeface="Calibri"/>
                <a:ea typeface="Calibri"/>
                <a:cs typeface="Calibri"/>
                <a:sym typeface="Calibri"/>
              </a:defRPr>
            </a:lvl3pPr>
            <a:lvl4pPr indent="0" lvl="3" marL="0" marR="0" rtl="0" algn="r">
              <a:spcBef>
                <a:spcPts val="0"/>
              </a:spcBef>
              <a:buNone/>
              <a:defRPr b="0" i="0" sz="900" u="none" cap="none" strike="noStrike">
                <a:solidFill>
                  <a:srgbClr val="888888"/>
                </a:solidFill>
                <a:latin typeface="Calibri"/>
                <a:ea typeface="Calibri"/>
                <a:cs typeface="Calibri"/>
                <a:sym typeface="Calibri"/>
              </a:defRPr>
            </a:lvl4pPr>
            <a:lvl5pPr indent="0" lvl="4" marL="0" marR="0" rtl="0" algn="r">
              <a:spcBef>
                <a:spcPts val="0"/>
              </a:spcBef>
              <a:buNone/>
              <a:defRPr b="0" i="0" sz="900" u="none" cap="none" strike="noStrike">
                <a:solidFill>
                  <a:srgbClr val="888888"/>
                </a:solidFill>
                <a:latin typeface="Calibri"/>
                <a:ea typeface="Calibri"/>
                <a:cs typeface="Calibri"/>
                <a:sym typeface="Calibri"/>
              </a:defRPr>
            </a:lvl5pPr>
            <a:lvl6pPr indent="0" lvl="5" marL="0" marR="0" rtl="0" algn="r">
              <a:spcBef>
                <a:spcPts val="0"/>
              </a:spcBef>
              <a:buNone/>
              <a:defRPr b="0" i="0" sz="900" u="none" cap="none" strike="noStrike">
                <a:solidFill>
                  <a:srgbClr val="888888"/>
                </a:solidFill>
                <a:latin typeface="Calibri"/>
                <a:ea typeface="Calibri"/>
                <a:cs typeface="Calibri"/>
                <a:sym typeface="Calibri"/>
              </a:defRPr>
            </a:lvl6pPr>
            <a:lvl7pPr indent="0" lvl="6" marL="0" marR="0" rtl="0" algn="r">
              <a:spcBef>
                <a:spcPts val="0"/>
              </a:spcBef>
              <a:buNone/>
              <a:defRPr b="0" i="0" sz="900" u="none" cap="none" strike="noStrike">
                <a:solidFill>
                  <a:srgbClr val="888888"/>
                </a:solidFill>
                <a:latin typeface="Calibri"/>
                <a:ea typeface="Calibri"/>
                <a:cs typeface="Calibri"/>
                <a:sym typeface="Calibri"/>
              </a:defRPr>
            </a:lvl7pPr>
            <a:lvl8pPr indent="0" lvl="7" marL="0" marR="0" rtl="0" algn="r">
              <a:spcBef>
                <a:spcPts val="0"/>
              </a:spcBef>
              <a:buNone/>
              <a:defRPr b="0" i="0" sz="900" u="none" cap="none" strike="noStrike">
                <a:solidFill>
                  <a:srgbClr val="888888"/>
                </a:solidFill>
                <a:latin typeface="Calibri"/>
                <a:ea typeface="Calibri"/>
                <a:cs typeface="Calibri"/>
                <a:sym typeface="Calibri"/>
              </a:defRPr>
            </a:lvl8pPr>
            <a:lvl9pPr indent="0" lvl="8" marL="0" marR="0" rtl="0" algn="r">
              <a:spcBef>
                <a:spcPts val="0"/>
              </a:spcBef>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sv-SE"/>
              <a:t>‹#›</a:t>
            </a:fld>
            <a:endParaRPr/>
          </a:p>
        </p:txBody>
      </p:sp>
    </p:spTree>
  </p:cSld>
  <p:clrMap accent1="accent1" accent2="accent2" accent3="accent3" accent4="accent4" accent5="accent5" accent6="accent6" bg1="lt1" bg2="dk2" tx1="dk1" tx2="lt2" folHlink="folHlink" hlink="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683" name="Shape 683"/>
        <p:cNvGrpSpPr/>
        <p:nvPr/>
      </p:nvGrpSpPr>
      <p:grpSpPr>
        <a:xfrm>
          <a:off x="0" y="0"/>
          <a:ext cx="0" cy="0"/>
          <a:chOff x="0" y="0"/>
          <a:chExt cx="0" cy="0"/>
        </a:xfrm>
      </p:grpSpPr>
      <p:sp>
        <p:nvSpPr>
          <p:cNvPr id="684" name="Google Shape;684;p117"/>
          <p:cNvSpPr txBox="1"/>
          <p:nvPr>
            <p:ph type="title"/>
          </p:nvPr>
        </p:nvSpPr>
        <p:spPr>
          <a:xfrm>
            <a:off x="755651" y="205979"/>
            <a:ext cx="7704000" cy="8574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50A0"/>
              </a:buClr>
              <a:buSzPts val="4400"/>
              <a:buFont typeface="Calibri"/>
              <a:buNone/>
              <a:defRPr b="0" i="0" sz="4400" u="none" cap="none" strike="noStrike">
                <a:solidFill>
                  <a:srgbClr val="0050A0"/>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685" name="Google Shape;685;p117"/>
          <p:cNvSpPr txBox="1"/>
          <p:nvPr>
            <p:ph idx="1" type="body"/>
          </p:nvPr>
        </p:nvSpPr>
        <p:spPr>
          <a:xfrm>
            <a:off x="755651" y="1200151"/>
            <a:ext cx="7704000" cy="2667600"/>
          </a:xfrm>
          <a:prstGeom prst="rect">
            <a:avLst/>
          </a:prstGeom>
          <a:noFill/>
          <a:ln>
            <a:noFill/>
          </a:ln>
        </p:spPr>
        <p:txBody>
          <a:bodyPr anchorCtr="0" anchor="t" bIns="45700" lIns="91425" spcFirstLastPara="1" rIns="91425" wrap="square" tIns="45700">
            <a:noAutofit/>
          </a:bodyPr>
          <a:lstStyle>
            <a:lvl1pPr indent="-355600" lvl="0" marL="457200" marR="0" rtl="0" algn="l">
              <a:spcBef>
                <a:spcPts val="400"/>
              </a:spcBef>
              <a:spcAft>
                <a:spcPts val="0"/>
              </a:spcAft>
              <a:buClr>
                <a:srgbClr val="0050A0"/>
              </a:buClr>
              <a:buSzPts val="2000"/>
              <a:buFont typeface="Arial"/>
              <a:buChar char="•"/>
              <a:defRPr b="0" i="0" sz="2000" u="none" cap="none" strike="noStrike">
                <a:solidFill>
                  <a:schemeClr val="dk1"/>
                </a:solidFill>
                <a:latin typeface="Calibri"/>
                <a:ea typeface="Calibri"/>
                <a:cs typeface="Calibri"/>
                <a:sym typeface="Calibri"/>
              </a:defRPr>
            </a:lvl1pPr>
            <a:lvl2pPr indent="-342900" lvl="1" marL="914400" marR="0" rtl="0" algn="l">
              <a:spcBef>
                <a:spcPts val="400"/>
              </a:spcBef>
              <a:spcAft>
                <a:spcPts val="0"/>
              </a:spcAft>
              <a:buClr>
                <a:srgbClr val="0050A0"/>
              </a:buClr>
              <a:buSzPts val="1800"/>
              <a:buFont typeface="Arial"/>
              <a:buChar char="•"/>
              <a:defRPr b="0" i="0" sz="1800" u="none" cap="none" strike="noStrike">
                <a:solidFill>
                  <a:schemeClr val="dk1"/>
                </a:solidFill>
                <a:latin typeface="Calibri"/>
                <a:ea typeface="Calibri"/>
                <a:cs typeface="Calibri"/>
                <a:sym typeface="Calibri"/>
              </a:defRPr>
            </a:lvl2pPr>
            <a:lvl3pPr indent="-330200" lvl="2" marL="1371600" marR="0" rtl="0" algn="l">
              <a:spcBef>
                <a:spcPts val="300"/>
              </a:spcBef>
              <a:spcAft>
                <a:spcPts val="0"/>
              </a:spcAft>
              <a:buClr>
                <a:srgbClr val="0050A0"/>
              </a:buClr>
              <a:buSzPts val="1600"/>
              <a:buFont typeface="Arial"/>
              <a:buChar char="•"/>
              <a:defRPr b="0" i="0" sz="1600" u="none" cap="none" strike="noStrike">
                <a:solidFill>
                  <a:schemeClr val="dk1"/>
                </a:solidFill>
                <a:latin typeface="Calibri"/>
                <a:ea typeface="Calibri"/>
                <a:cs typeface="Calibri"/>
                <a:sym typeface="Calibri"/>
              </a:defRPr>
            </a:lvl3pPr>
            <a:lvl4pPr indent="-317500" lvl="3" marL="1828800" marR="0" rtl="0" algn="l">
              <a:spcBef>
                <a:spcPts val="300"/>
              </a:spcBef>
              <a:spcAft>
                <a:spcPts val="0"/>
              </a:spcAft>
              <a:buClr>
                <a:srgbClr val="0050A0"/>
              </a:buClr>
              <a:buSzPts val="1400"/>
              <a:buFont typeface="Arial"/>
              <a:buChar char="•"/>
              <a:defRPr b="0" i="0" sz="1400" u="none" cap="none" strike="noStrike">
                <a:solidFill>
                  <a:schemeClr val="dk1"/>
                </a:solidFill>
                <a:latin typeface="Calibri"/>
                <a:ea typeface="Calibri"/>
                <a:cs typeface="Calibri"/>
                <a:sym typeface="Calibri"/>
              </a:defRPr>
            </a:lvl4pPr>
            <a:lvl5pPr indent="-304800" lvl="4" marL="2286000" marR="0" rtl="0" algn="l">
              <a:spcBef>
                <a:spcPts val="200"/>
              </a:spcBef>
              <a:spcAft>
                <a:spcPts val="0"/>
              </a:spcAft>
              <a:buClr>
                <a:srgbClr val="0050A0"/>
              </a:buClr>
              <a:buSzPts val="1200"/>
              <a:buFont typeface="Arial"/>
              <a:buChar char="•"/>
              <a:defRPr b="0" i="0" sz="12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686" name="Google Shape;686;p117"/>
          <p:cNvPicPr preferRelativeResize="0"/>
          <p:nvPr/>
        </p:nvPicPr>
        <p:blipFill rotWithShape="1">
          <a:blip r:embed="rId1">
            <a:alphaModFix/>
          </a:blip>
          <a:srcRect b="0" l="0" r="0" t="0"/>
          <a:stretch/>
        </p:blipFill>
        <p:spPr>
          <a:xfrm>
            <a:off x="7019629" y="4505693"/>
            <a:ext cx="1440161" cy="325996"/>
          </a:xfrm>
          <a:prstGeom prst="rect">
            <a:avLst/>
          </a:prstGeom>
          <a:noFill/>
          <a:ln>
            <a:noFill/>
          </a:ln>
        </p:spPr>
      </p:pic>
      <p:pic>
        <p:nvPicPr>
          <p:cNvPr descr="Skellefteå kommun_SVART.eps" id="687" name="Google Shape;687;p117"/>
          <p:cNvPicPr preferRelativeResize="0"/>
          <p:nvPr/>
        </p:nvPicPr>
        <p:blipFill rotWithShape="1">
          <a:blip r:embed="rId2">
            <a:alphaModFix/>
          </a:blip>
          <a:srcRect b="0" l="0" r="0" t="0"/>
          <a:stretch/>
        </p:blipFill>
        <p:spPr>
          <a:xfrm>
            <a:off x="5708525" y="4505700"/>
            <a:ext cx="1038995" cy="32600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2643">
          <p15:clr>
            <a:srgbClr val="F26B43"/>
          </p15:clr>
        </p15:guide>
        <p15:guide id="2" pos="476">
          <p15:clr>
            <a:srgbClr val="F26B43"/>
          </p15:clr>
        </p15:guide>
        <p15:guide id="3" orient="horz" pos="158">
          <p15:clr>
            <a:srgbClr val="F26B43"/>
          </p15:clr>
        </p15:guide>
        <p15:guide id="4" orient="horz" pos="259">
          <p15:clr>
            <a:srgbClr val="F26B43"/>
          </p15:clr>
        </p15:guide>
        <p15:guide id="5" orient="horz" pos="835">
          <p15:clr>
            <a:srgbClr val="F26B43"/>
          </p15:clr>
        </p15:guide>
        <p15:guide id="6" orient="horz" pos="730">
          <p15:clr>
            <a:srgbClr val="F26B43"/>
          </p15:clr>
        </p15:guide>
        <p15:guide id="7" pos="5329">
          <p15:clr>
            <a:srgbClr val="F26B43"/>
          </p15:clr>
        </p15:guide>
        <p15:guide id="8" pos="249">
          <p15:clr>
            <a:srgbClr val="F26B43"/>
          </p15:clr>
        </p15:guide>
        <p15:guide id="9" orient="horz" pos="2482">
          <p15:clr>
            <a:srgbClr val="F26B43"/>
          </p15:clr>
        </p15:guide>
        <p15:guide id="10" orient="horz" pos="358">
          <p15:clr>
            <a:srgbClr val="F26B43"/>
          </p15:clr>
        </p15:guide>
        <p15:guide id="11" orient="horz" pos="2835">
          <p15:clr>
            <a:srgbClr val="F26B43"/>
          </p15:clr>
        </p15:guide>
        <p15:guide id="12" orient="horz" pos="3044">
          <p15:clr>
            <a:srgbClr val="F26B43"/>
          </p15:clr>
        </p15:guide>
        <p15:guide id="13" pos="2880">
          <p15:clr>
            <a:srgbClr val="F26B43"/>
          </p15:clr>
        </p15:guide>
        <p15:guide id="14" pos="306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xml"/><Relationship Id="rId3" Type="http://schemas.openxmlformats.org/officeDocument/2006/relationships/image" Target="../media/image1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0.xml"/><Relationship Id="rId3" Type="http://schemas.openxmlformats.org/officeDocument/2006/relationships/hyperlink" Target="http://bit.ly/skelleftea_delad"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2.xml"/><Relationship Id="rId3" Type="http://schemas.openxmlformats.org/officeDocument/2006/relationships/hyperlink" Target="http://drive.google.com/file/d/1W04VMj6lgiBKl2mprsI8xvQqS90XrAUO/view" TargetMode="External"/><Relationship Id="rId4" Type="http://schemas.openxmlformats.org/officeDocument/2006/relationships/image" Target="../media/image3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3.xml"/><Relationship Id="rId3" Type="http://schemas.openxmlformats.org/officeDocument/2006/relationships/image" Target="../media/image43.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4.xml"/><Relationship Id="rId3" Type="http://schemas.openxmlformats.org/officeDocument/2006/relationships/hyperlink" Target="http://www.youtube.com/watch?v=yseq-v9DFqg" TargetMode="External"/><Relationship Id="rId4" Type="http://schemas.openxmlformats.org/officeDocument/2006/relationships/image" Target="../media/image30.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5.xml"/><Relationship Id="rId3" Type="http://schemas.openxmlformats.org/officeDocument/2006/relationships/hyperlink" Target="http://www.youtube.com/watch?v=Eisyue-8BzY" TargetMode="External"/><Relationship Id="rId4" Type="http://schemas.openxmlformats.org/officeDocument/2006/relationships/image" Target="../media/image3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6.xml"/><Relationship Id="rId3" Type="http://schemas.openxmlformats.org/officeDocument/2006/relationships/hyperlink" Target="http://www.youtube.com/watch?v=OrWUU33v5Oc" TargetMode="External"/><Relationship Id="rId4" Type="http://schemas.openxmlformats.org/officeDocument/2006/relationships/image" Target="../media/image3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8.xml"/><Relationship Id="rId3" Type="http://schemas.openxmlformats.org/officeDocument/2006/relationships/image" Target="../media/image62.png"/><Relationship Id="rId4" Type="http://schemas.openxmlformats.org/officeDocument/2006/relationships/image" Target="../media/image61.png"/><Relationship Id="rId5" Type="http://schemas.openxmlformats.org/officeDocument/2006/relationships/image" Target="../media/image5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19.xml"/><Relationship Id="rId3" Type="http://schemas.openxmlformats.org/officeDocument/2006/relationships/hyperlink" Target="http://www.youtube.com/watch?v=-a7UhQAY5Wg" TargetMode="External"/><Relationship Id="rId4" Type="http://schemas.openxmlformats.org/officeDocument/2006/relationships/image" Target="../media/image40.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0.xml"/><Relationship Id="rId3"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4.xml"/><Relationship Id="rId3" Type="http://schemas.openxmlformats.org/officeDocument/2006/relationships/image" Target="../media/image4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6.xml"/><Relationship Id="rId3" Type="http://schemas.openxmlformats.org/officeDocument/2006/relationships/image" Target="../media/image6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7.xml"/><Relationship Id="rId3" Type="http://schemas.openxmlformats.org/officeDocument/2006/relationships/image" Target="../media/image4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8.xml"/><Relationship Id="rId3" Type="http://schemas.openxmlformats.org/officeDocument/2006/relationships/image" Target="../media/image17.png"/><Relationship Id="rId4" Type="http://schemas.openxmlformats.org/officeDocument/2006/relationships/image" Target="../media/image52.png"/><Relationship Id="rId9" Type="http://schemas.openxmlformats.org/officeDocument/2006/relationships/image" Target="../media/image16.jpg"/><Relationship Id="rId5" Type="http://schemas.openxmlformats.org/officeDocument/2006/relationships/image" Target="../media/image22.jpg"/><Relationship Id="rId6" Type="http://schemas.openxmlformats.org/officeDocument/2006/relationships/image" Target="../media/image27.jpg"/><Relationship Id="rId7" Type="http://schemas.openxmlformats.org/officeDocument/2006/relationships/image" Target="../media/image55.png"/><Relationship Id="rId8" Type="http://schemas.openxmlformats.org/officeDocument/2006/relationships/image" Target="../media/image23.jpg"/><Relationship Id="rId11" Type="http://schemas.openxmlformats.org/officeDocument/2006/relationships/image" Target="../media/image20.jpg"/><Relationship Id="rId10" Type="http://schemas.openxmlformats.org/officeDocument/2006/relationships/image" Target="../media/image19.jpg"/><Relationship Id="rId13" Type="http://schemas.openxmlformats.org/officeDocument/2006/relationships/image" Target="../media/image33.jpg"/><Relationship Id="rId12" Type="http://schemas.openxmlformats.org/officeDocument/2006/relationships/image" Target="../media/image32.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29.xml"/><Relationship Id="rId3" Type="http://schemas.openxmlformats.org/officeDocument/2006/relationships/image" Target="../media/image58.png"/><Relationship Id="rId4" Type="http://schemas.openxmlformats.org/officeDocument/2006/relationships/hyperlink" Target="http://bit.ly/skelleftea_delad"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3.xml"/><Relationship Id="rId3" Type="http://schemas.openxmlformats.org/officeDocument/2006/relationships/image" Target="../media/image2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30.xml"/><Relationship Id="rId3" Type="http://schemas.openxmlformats.org/officeDocument/2006/relationships/image" Target="../media/image6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33.xml"/><Relationship Id="rId3" Type="http://schemas.openxmlformats.org/officeDocument/2006/relationships/image" Target="../media/image4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9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8.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9.xml"/><Relationship Id="rId2" Type="http://schemas.openxmlformats.org/officeDocument/2006/relationships/notesSlide" Target="../notesSlides/notesSlide39.xml"/><Relationship Id="rId3" Type="http://schemas.openxmlformats.org/officeDocument/2006/relationships/image" Target="../media/image44.jpg"/><Relationship Id="rId4" Type="http://schemas.openxmlformats.org/officeDocument/2006/relationships/image" Target="../media/image4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40.xml"/><Relationship Id="rId3" Type="http://schemas.openxmlformats.org/officeDocument/2006/relationships/image" Target="../media/image4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1.xml"/><Relationship Id="rId2" Type="http://schemas.openxmlformats.org/officeDocument/2006/relationships/notesSlide" Target="../notesSlides/notesSlide41.xml"/><Relationship Id="rId3" Type="http://schemas.openxmlformats.org/officeDocument/2006/relationships/image" Target="../media/image48.png"/><Relationship Id="rId4" Type="http://schemas.openxmlformats.org/officeDocument/2006/relationships/image" Target="../media/image4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42.xml"/><Relationship Id="rId3" Type="http://schemas.openxmlformats.org/officeDocument/2006/relationships/image" Target="../media/image48.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43.xml"/><Relationship Id="rId3" Type="http://schemas.openxmlformats.org/officeDocument/2006/relationships/image" Target="../media/image48.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44.xml"/><Relationship Id="rId3" Type="http://schemas.openxmlformats.org/officeDocument/2006/relationships/image" Target="../media/image4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0.xml"/><Relationship Id="rId2" Type="http://schemas.openxmlformats.org/officeDocument/2006/relationships/notesSlide" Target="../notesSlides/notesSlide45.xml"/><Relationship Id="rId3" Type="http://schemas.openxmlformats.org/officeDocument/2006/relationships/image" Target="../media/image4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8.xml"/><Relationship Id="rId3" Type="http://schemas.openxmlformats.org/officeDocument/2006/relationships/image" Target="../media/image51.png"/><Relationship Id="rId4" Type="http://schemas.openxmlformats.org/officeDocument/2006/relationships/image" Target="../media/image5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image" Target="../media/image52.png"/><Relationship Id="rId9" Type="http://schemas.openxmlformats.org/officeDocument/2006/relationships/image" Target="../media/image16.jpg"/><Relationship Id="rId5" Type="http://schemas.openxmlformats.org/officeDocument/2006/relationships/image" Target="../media/image22.jpg"/><Relationship Id="rId6" Type="http://schemas.openxmlformats.org/officeDocument/2006/relationships/image" Target="../media/image27.jpg"/><Relationship Id="rId7" Type="http://schemas.openxmlformats.org/officeDocument/2006/relationships/image" Target="../media/image55.png"/><Relationship Id="rId8" Type="http://schemas.openxmlformats.org/officeDocument/2006/relationships/image" Target="../media/image23.jpg"/><Relationship Id="rId11" Type="http://schemas.openxmlformats.org/officeDocument/2006/relationships/image" Target="../media/image20.jpg"/><Relationship Id="rId10" Type="http://schemas.openxmlformats.org/officeDocument/2006/relationships/image" Target="../media/image19.jpg"/><Relationship Id="rId13" Type="http://schemas.openxmlformats.org/officeDocument/2006/relationships/image" Target="../media/image33.jpg"/><Relationship Id="rId12" Type="http://schemas.openxmlformats.org/officeDocument/2006/relationships/image" Target="../media/image32.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8.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1.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52.xml"/><Relationship Id="rId3" Type="http://schemas.openxmlformats.org/officeDocument/2006/relationships/image" Target="../media/image6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6.xml"/><Relationship Id="rId3" Type="http://schemas.openxmlformats.org/officeDocument/2006/relationships/image" Target="../media/image2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7.xml"/><Relationship Id="rId3" Type="http://schemas.openxmlformats.org/officeDocument/2006/relationships/image" Target="../media/image26.png"/><Relationship Id="rId4" Type="http://schemas.openxmlformats.org/officeDocument/2006/relationships/image" Target="../media/image29.png"/><Relationship Id="rId5" Type="http://schemas.openxmlformats.org/officeDocument/2006/relationships/image" Target="../media/image31.jpg"/><Relationship Id="rId6" Type="http://schemas.openxmlformats.org/officeDocument/2006/relationships/image" Target="../media/image34.png"/><Relationship Id="rId7" Type="http://schemas.openxmlformats.org/officeDocument/2006/relationships/image" Target="../media/image42.jpg"/><Relationship Id="rId8"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8.xml"/><Relationship Id="rId3" Type="http://schemas.openxmlformats.org/officeDocument/2006/relationships/image" Target="../media/image3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1.xml"/><Relationship Id="rId2" Type="http://schemas.openxmlformats.org/officeDocument/2006/relationships/notesSlide" Target="../notesSlides/notesSlide9.xml"/><Relationship Id="rId3" Type="http://schemas.openxmlformats.org/officeDocument/2006/relationships/hyperlink" Target="http://www.youtube.com/watch?v=HjAGPz06QOo" TargetMode="External"/><Relationship Id="rId4" Type="http://schemas.openxmlformats.org/officeDocument/2006/relationships/image" Target="../media/image3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66" name="Shape 766"/>
        <p:cNvGrpSpPr/>
        <p:nvPr/>
      </p:nvGrpSpPr>
      <p:grpSpPr>
        <a:xfrm>
          <a:off x="0" y="0"/>
          <a:ext cx="0" cy="0"/>
          <a:chOff x="0" y="0"/>
          <a:chExt cx="0" cy="0"/>
        </a:xfrm>
      </p:grpSpPr>
      <p:sp>
        <p:nvSpPr>
          <p:cNvPr id="767" name="Google Shape;767;p134"/>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WS 4 Transformationsplanen</a:t>
            </a:r>
            <a:endParaRPr sz="3000">
              <a:solidFill>
                <a:srgbClr val="0050A0"/>
              </a:solidFill>
              <a:latin typeface="Calibri"/>
              <a:ea typeface="Calibri"/>
              <a:cs typeface="Calibri"/>
              <a:sym typeface="Calibri"/>
            </a:endParaRPr>
          </a:p>
        </p:txBody>
      </p:sp>
      <p:pic>
        <p:nvPicPr>
          <p:cNvPr id="768" name="Google Shape;768;p134"/>
          <p:cNvPicPr preferRelativeResize="0"/>
          <p:nvPr/>
        </p:nvPicPr>
        <p:blipFill rotWithShape="1">
          <a:blip r:embed="rId3">
            <a:alphaModFix/>
          </a:blip>
          <a:srcRect b="39268" l="0" r="0" t="6244"/>
          <a:stretch/>
        </p:blipFill>
        <p:spPr>
          <a:xfrm>
            <a:off x="-7925" y="1444675"/>
            <a:ext cx="9159850" cy="2495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0" name="Shape 860"/>
        <p:cNvGrpSpPr/>
        <p:nvPr/>
      </p:nvGrpSpPr>
      <p:grpSpPr>
        <a:xfrm>
          <a:off x="0" y="0"/>
          <a:ext cx="0" cy="0"/>
          <a:chOff x="0" y="0"/>
          <a:chExt cx="0" cy="0"/>
        </a:xfrm>
      </p:grpSpPr>
      <p:sp>
        <p:nvSpPr>
          <p:cNvPr id="861" name="Google Shape;861;p143"/>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Workshop: </a:t>
            </a:r>
            <a:br>
              <a:rPr lang="sv-SE" sz="3000">
                <a:solidFill>
                  <a:srgbClr val="0050A0"/>
                </a:solidFill>
                <a:latin typeface="Calibri"/>
                <a:ea typeface="Calibri"/>
                <a:cs typeface="Calibri"/>
                <a:sym typeface="Calibri"/>
              </a:rPr>
            </a:br>
            <a:r>
              <a:rPr lang="sv-SE" sz="3000">
                <a:solidFill>
                  <a:srgbClr val="0050A0"/>
                </a:solidFill>
                <a:latin typeface="Calibri"/>
                <a:ea typeface="Calibri"/>
                <a:cs typeface="Calibri"/>
                <a:sym typeface="Calibri"/>
              </a:rPr>
              <a:t>Hur påverkar digitaliseringsvågorna olika motorer?</a:t>
            </a:r>
            <a:endParaRPr sz="3000">
              <a:solidFill>
                <a:srgbClr val="0050A0"/>
              </a:solidFill>
              <a:latin typeface="Calibri"/>
              <a:ea typeface="Calibri"/>
              <a:cs typeface="Calibri"/>
              <a:sym typeface="Calibri"/>
            </a:endParaRPr>
          </a:p>
        </p:txBody>
      </p:sp>
      <p:sp>
        <p:nvSpPr>
          <p:cNvPr id="862" name="Google Shape;862;p143"/>
          <p:cNvSpPr txBox="1"/>
          <p:nvPr/>
        </p:nvSpPr>
        <p:spPr>
          <a:xfrm>
            <a:off x="822300" y="1892375"/>
            <a:ext cx="8203800" cy="2303400"/>
          </a:xfrm>
          <a:prstGeom prst="rect">
            <a:avLst/>
          </a:prstGeom>
          <a:noFill/>
          <a:ln>
            <a:noFill/>
          </a:ln>
        </p:spPr>
        <p:txBody>
          <a:bodyPr anchorCtr="0" anchor="t" bIns="19050" lIns="19050" spcFirstLastPara="1" rIns="19050" wrap="square" tIns="19050">
            <a:noAutofit/>
          </a:bodyPr>
          <a:lstStyle/>
          <a:p>
            <a:pPr indent="0" lvl="0" marL="0" rtl="0" algn="l">
              <a:lnSpc>
                <a:spcPct val="115000"/>
              </a:lnSpc>
              <a:spcBef>
                <a:spcPts val="0"/>
              </a:spcBef>
              <a:spcAft>
                <a:spcPts val="0"/>
              </a:spcAft>
              <a:buNone/>
            </a:pPr>
            <a:r>
              <a:rPr lang="sv-SE" sz="1800">
                <a:solidFill>
                  <a:schemeClr val="dk1"/>
                </a:solidFill>
                <a:highlight>
                  <a:srgbClr val="FFFFFF"/>
                </a:highlight>
                <a:latin typeface="Calibri"/>
                <a:ea typeface="Calibri"/>
                <a:cs typeface="Calibri"/>
                <a:sym typeface="Calibri"/>
              </a:rPr>
              <a:t>I tvärgrupp - välj förändringsvåg - välj motor - beskriv hur motorn påverkas av vågen </a:t>
            </a:r>
            <a:endParaRPr sz="1800">
              <a:solidFill>
                <a:schemeClr val="dk1"/>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None/>
            </a:pPr>
            <a:br>
              <a:rPr lang="sv-SE" sz="1800">
                <a:solidFill>
                  <a:schemeClr val="dk1"/>
                </a:solidFill>
                <a:highlight>
                  <a:srgbClr val="FFFFFF"/>
                </a:highlight>
                <a:latin typeface="Calibri"/>
                <a:ea typeface="Calibri"/>
                <a:cs typeface="Calibri"/>
                <a:sym typeface="Calibri"/>
              </a:rPr>
            </a:br>
            <a:r>
              <a:rPr lang="sv-SE" sz="1800">
                <a:solidFill>
                  <a:schemeClr val="dk1"/>
                </a:solidFill>
                <a:highlight>
                  <a:srgbClr val="FFFFFF"/>
                </a:highlight>
                <a:latin typeface="Calibri"/>
                <a:ea typeface="Calibri"/>
                <a:cs typeface="Calibri"/>
                <a:sym typeface="Calibri"/>
              </a:rPr>
              <a:t>Exempel: Hur påverkas motorn strategiarbete av vågen AI?</a:t>
            </a:r>
            <a:br>
              <a:rPr lang="sv-SE" sz="1800">
                <a:solidFill>
                  <a:schemeClr val="dk1"/>
                </a:solidFill>
                <a:highlight>
                  <a:srgbClr val="FFFFFF"/>
                </a:highlight>
                <a:latin typeface="Calibri"/>
                <a:ea typeface="Calibri"/>
                <a:cs typeface="Calibri"/>
                <a:sym typeface="Calibri"/>
              </a:rPr>
            </a:br>
            <a:r>
              <a:rPr lang="sv-SE" sz="1800">
                <a:solidFill>
                  <a:schemeClr val="dk1"/>
                </a:solidFill>
                <a:highlight>
                  <a:srgbClr val="FFFFFF"/>
                </a:highlight>
                <a:latin typeface="Calibri"/>
                <a:ea typeface="Calibri"/>
                <a:cs typeface="Calibri"/>
                <a:sym typeface="Calibri"/>
              </a:rPr>
              <a:t>Vad behöver vi göra för att kunna surfa på vågen?</a:t>
            </a:r>
            <a:endParaRPr sz="1800">
              <a:solidFill>
                <a:schemeClr val="dk1"/>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None/>
            </a:pPr>
            <a:r>
              <a:t/>
            </a:r>
            <a:endParaRPr sz="1800">
              <a:solidFill>
                <a:schemeClr val="dk1"/>
              </a:solidFill>
              <a:highlight>
                <a:srgbClr val="FFFFFF"/>
              </a:highlight>
              <a:latin typeface="Calibri"/>
              <a:ea typeface="Calibri"/>
              <a:cs typeface="Calibri"/>
              <a:sym typeface="Calibri"/>
            </a:endParaRPr>
          </a:p>
          <a:p>
            <a:pPr indent="0" lvl="0" marL="0" rtl="0" algn="l">
              <a:lnSpc>
                <a:spcPct val="115000"/>
              </a:lnSpc>
              <a:spcBef>
                <a:spcPts val="0"/>
              </a:spcBef>
              <a:spcAft>
                <a:spcPts val="0"/>
              </a:spcAft>
              <a:buNone/>
            </a:pPr>
            <a:r>
              <a:rPr lang="sv-SE" sz="1800">
                <a:highlight>
                  <a:srgbClr val="FFFFFF"/>
                </a:highlight>
                <a:latin typeface="Calibri"/>
                <a:ea typeface="Calibri"/>
                <a:cs typeface="Calibri"/>
                <a:sym typeface="Calibri"/>
              </a:rPr>
              <a:t>Redigera gemensam presentation -&gt; “WS 4 Förändringsvågors påverkar på motorerna” -&gt; </a:t>
            </a:r>
            <a:r>
              <a:rPr lang="sv-SE" sz="1800" u="sng">
                <a:solidFill>
                  <a:schemeClr val="hlink"/>
                </a:solidFill>
                <a:highlight>
                  <a:schemeClr val="lt1"/>
                </a:highlight>
                <a:latin typeface="Calibri"/>
                <a:ea typeface="Calibri"/>
                <a:cs typeface="Calibri"/>
                <a:sym typeface="Calibri"/>
                <a:hlinkClick r:id="rId3"/>
              </a:rPr>
              <a:t>http://bit.ly/skelleftea_delad</a:t>
            </a:r>
            <a:endParaRPr sz="1800">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sz="1800">
              <a:highlight>
                <a:schemeClr val="lt1"/>
              </a:highlight>
              <a:latin typeface="Calibri"/>
              <a:ea typeface="Calibri"/>
              <a:cs typeface="Calibri"/>
              <a:sym typeface="Calibri"/>
            </a:endParaRPr>
          </a:p>
          <a:p>
            <a:pPr indent="0" lvl="0" marL="0" rtl="0" algn="l">
              <a:lnSpc>
                <a:spcPct val="115000"/>
              </a:lnSpc>
              <a:spcBef>
                <a:spcPts val="0"/>
              </a:spcBef>
              <a:spcAft>
                <a:spcPts val="0"/>
              </a:spcAft>
              <a:buNone/>
            </a:pPr>
            <a:r>
              <a:t/>
            </a:r>
            <a:endParaRPr sz="1800">
              <a:solidFill>
                <a:schemeClr val="dk1"/>
              </a:solidFill>
              <a:highlight>
                <a:srgbClr val="FFFFFF"/>
              </a:highlight>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7" name="Shape 867"/>
        <p:cNvGrpSpPr/>
        <p:nvPr/>
      </p:nvGrpSpPr>
      <p:grpSpPr>
        <a:xfrm>
          <a:off x="0" y="0"/>
          <a:ext cx="0" cy="0"/>
          <a:chOff x="0" y="0"/>
          <a:chExt cx="0" cy="0"/>
        </a:xfrm>
      </p:grpSpPr>
      <p:sp>
        <p:nvSpPr>
          <p:cNvPr id="868" name="Google Shape;868;p144"/>
          <p:cNvSpPr txBox="1"/>
          <p:nvPr/>
        </p:nvSpPr>
        <p:spPr>
          <a:xfrm>
            <a:off x="761575" y="1504675"/>
            <a:ext cx="7491300" cy="187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latin typeface="Calibri"/>
                <a:ea typeface="Calibri"/>
                <a:cs typeface="Calibri"/>
                <a:sym typeface="Calibri"/>
              </a:rPr>
              <a:t>“Att digitalisera en organisation handlar - i motsats till vad intuitionen kanske säger - ganska lite om ettor och nollor och desto mer om människor och förändring, om att i grunden förändra en organisation”</a:t>
            </a:r>
            <a:endParaRPr sz="18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a:p>
            <a:pPr indent="0" lvl="0" marL="0" rtl="0" algn="r">
              <a:spcBef>
                <a:spcPts val="0"/>
              </a:spcBef>
              <a:spcAft>
                <a:spcPts val="0"/>
              </a:spcAft>
              <a:buNone/>
            </a:pPr>
            <a:r>
              <a:rPr lang="sv-SE" sz="1800">
                <a:latin typeface="Calibri"/>
                <a:ea typeface="Calibri"/>
                <a:cs typeface="Calibri"/>
                <a:sym typeface="Calibri"/>
              </a:rPr>
              <a:t>Förord till boken, Att leda digital transformation</a:t>
            </a:r>
            <a:endParaRPr sz="1800">
              <a:latin typeface="Calibri"/>
              <a:ea typeface="Calibri"/>
              <a:cs typeface="Calibri"/>
              <a:sym typeface="Calibri"/>
            </a:endParaRPr>
          </a:p>
        </p:txBody>
      </p:sp>
      <p:sp>
        <p:nvSpPr>
          <p:cNvPr id="869" name="Google Shape;869;p144"/>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Att leda och genomföra en d</a:t>
            </a:r>
            <a:r>
              <a:rPr lang="sv-SE" sz="3000">
                <a:solidFill>
                  <a:srgbClr val="0050A0"/>
                </a:solidFill>
                <a:latin typeface="Calibri"/>
                <a:ea typeface="Calibri"/>
                <a:cs typeface="Calibri"/>
                <a:sym typeface="Calibri"/>
              </a:rPr>
              <a:t>igital transformation</a:t>
            </a:r>
            <a:endParaRPr sz="3000">
              <a:solidFill>
                <a:srgbClr val="0050A0"/>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74" name="Shape 874"/>
        <p:cNvGrpSpPr/>
        <p:nvPr/>
      </p:nvGrpSpPr>
      <p:grpSpPr>
        <a:xfrm>
          <a:off x="0" y="0"/>
          <a:ext cx="0" cy="0"/>
          <a:chOff x="0" y="0"/>
          <a:chExt cx="0" cy="0"/>
        </a:xfrm>
      </p:grpSpPr>
      <p:sp>
        <p:nvSpPr>
          <p:cNvPr id="875" name="Google Shape;875;p145"/>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Att leda och genomföra en digital transformation</a:t>
            </a:r>
            <a:endParaRPr sz="3000">
              <a:solidFill>
                <a:srgbClr val="0050A0"/>
              </a:solidFill>
              <a:latin typeface="Calibri"/>
              <a:ea typeface="Calibri"/>
              <a:cs typeface="Calibri"/>
              <a:sym typeface="Calibri"/>
            </a:endParaRPr>
          </a:p>
        </p:txBody>
      </p:sp>
      <p:pic>
        <p:nvPicPr>
          <p:cNvPr id="876" name="Google Shape;876;p145" title="Min_agenda_hartman (1).mp4">
            <a:hlinkClick r:id="rId3"/>
          </p:cNvPr>
          <p:cNvPicPr preferRelativeResize="0"/>
          <p:nvPr/>
        </p:nvPicPr>
        <p:blipFill>
          <a:blip r:embed="rId4">
            <a:alphaModFix/>
          </a:blip>
          <a:stretch>
            <a:fillRect/>
          </a:stretch>
        </p:blipFill>
        <p:spPr>
          <a:xfrm>
            <a:off x="859300" y="1365481"/>
            <a:ext cx="6270965" cy="352741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81" name="Shape 881"/>
        <p:cNvGrpSpPr/>
        <p:nvPr/>
      </p:nvGrpSpPr>
      <p:grpSpPr>
        <a:xfrm>
          <a:off x="0" y="0"/>
          <a:ext cx="0" cy="0"/>
          <a:chOff x="0" y="0"/>
          <a:chExt cx="0" cy="0"/>
        </a:xfrm>
      </p:grpSpPr>
      <p:pic>
        <p:nvPicPr>
          <p:cNvPr id="882" name="Google Shape;882;p146"/>
          <p:cNvPicPr preferRelativeResize="0"/>
          <p:nvPr/>
        </p:nvPicPr>
        <p:blipFill>
          <a:blip r:embed="rId3">
            <a:alphaModFix/>
          </a:blip>
          <a:stretch>
            <a:fillRect/>
          </a:stretch>
        </p:blipFill>
        <p:spPr>
          <a:xfrm>
            <a:off x="6412925" y="1485500"/>
            <a:ext cx="1824300" cy="2745225"/>
          </a:xfrm>
          <a:prstGeom prst="rect">
            <a:avLst/>
          </a:prstGeom>
          <a:noFill/>
          <a:ln>
            <a:noFill/>
          </a:ln>
          <a:effectLst>
            <a:outerShdw blurRad="57150" rotWithShape="0" algn="bl" dir="5400000" dist="19050">
              <a:srgbClr val="000000">
                <a:alpha val="51000"/>
              </a:srgbClr>
            </a:outerShdw>
          </a:effectLst>
        </p:spPr>
      </p:pic>
      <p:sp>
        <p:nvSpPr>
          <p:cNvPr id="883" name="Google Shape;883;p146"/>
          <p:cNvSpPr txBox="1"/>
          <p:nvPr/>
        </p:nvSpPr>
        <p:spPr>
          <a:xfrm>
            <a:off x="813750" y="1667075"/>
            <a:ext cx="5325000" cy="2273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latin typeface="Calibri"/>
                <a:ea typeface="Calibri"/>
                <a:cs typeface="Calibri"/>
                <a:sym typeface="Calibri"/>
              </a:rPr>
              <a:t>Change management</a:t>
            </a:r>
            <a:r>
              <a:rPr lang="sv-SE" sz="1800">
                <a:latin typeface="Calibri"/>
                <a:ea typeface="Calibri"/>
                <a:cs typeface="Calibri"/>
                <a:sym typeface="Calibri"/>
              </a:rPr>
              <a:t> </a:t>
            </a:r>
            <a:br>
              <a:rPr lang="sv-SE" sz="1800">
                <a:latin typeface="Calibri"/>
                <a:ea typeface="Calibri"/>
                <a:cs typeface="Calibri"/>
                <a:sym typeface="Calibri"/>
              </a:rPr>
            </a:br>
            <a:r>
              <a:rPr lang="sv-SE" sz="1800">
                <a:latin typeface="Calibri"/>
                <a:ea typeface="Calibri"/>
                <a:cs typeface="Calibri"/>
                <a:sym typeface="Calibri"/>
              </a:rPr>
              <a:t>Håller ihop ett komplicerat system av människor och teknik med hjälp av planering, budgetering, organisering, bemanning och uppföljning.</a:t>
            </a:r>
            <a:endParaRPr sz="1800">
              <a:latin typeface="Calibri"/>
              <a:ea typeface="Calibri"/>
              <a:cs typeface="Calibri"/>
              <a:sym typeface="Calibri"/>
            </a:endParaRPr>
          </a:p>
          <a:p>
            <a:pPr indent="0" lvl="0" marL="0" rtl="0" algn="l">
              <a:spcBef>
                <a:spcPts val="0"/>
              </a:spcBef>
              <a:spcAft>
                <a:spcPts val="0"/>
              </a:spcAft>
              <a:buNone/>
            </a:pPr>
            <a:r>
              <a:t/>
            </a:r>
            <a:endParaRPr>
              <a:latin typeface="Calibri"/>
              <a:ea typeface="Calibri"/>
              <a:cs typeface="Calibri"/>
              <a:sym typeface="Calibri"/>
            </a:endParaRPr>
          </a:p>
          <a:p>
            <a:pPr indent="0" lvl="0" marL="0" rtl="0" algn="l">
              <a:spcBef>
                <a:spcPts val="0"/>
              </a:spcBef>
              <a:spcAft>
                <a:spcPts val="0"/>
              </a:spcAft>
              <a:buNone/>
            </a:pPr>
            <a:r>
              <a:rPr lang="sv-SE" sz="1800">
                <a:latin typeface="Calibri"/>
                <a:ea typeface="Calibri"/>
                <a:cs typeface="Calibri"/>
                <a:sym typeface="Calibri"/>
              </a:rPr>
              <a:t>Change leadership</a:t>
            </a:r>
            <a:br>
              <a:rPr lang="sv-SE" sz="1800">
                <a:latin typeface="Calibri"/>
                <a:ea typeface="Calibri"/>
                <a:cs typeface="Calibri"/>
                <a:sym typeface="Calibri"/>
              </a:rPr>
            </a:br>
            <a:r>
              <a:rPr lang="sv-SE" sz="1800">
                <a:latin typeface="Calibri"/>
                <a:ea typeface="Calibri"/>
                <a:cs typeface="Calibri"/>
                <a:sym typeface="Calibri"/>
              </a:rPr>
              <a:t>Förklarar framtiden, kommunicerar visionen, inspirerar och motiverar till handling. </a:t>
            </a:r>
            <a:endParaRPr sz="1800">
              <a:latin typeface="Calibri"/>
              <a:ea typeface="Calibri"/>
              <a:cs typeface="Calibri"/>
              <a:sym typeface="Calibri"/>
            </a:endParaRPr>
          </a:p>
        </p:txBody>
      </p:sp>
      <p:sp>
        <p:nvSpPr>
          <p:cNvPr id="884" name="Google Shape;884;p146"/>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Att leda och genomföra en digital transformation</a:t>
            </a:r>
            <a:endParaRPr sz="3000">
              <a:solidFill>
                <a:srgbClr val="0050A0"/>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89" name="Shape 889"/>
        <p:cNvGrpSpPr/>
        <p:nvPr/>
      </p:nvGrpSpPr>
      <p:grpSpPr>
        <a:xfrm>
          <a:off x="0" y="0"/>
          <a:ext cx="0" cy="0"/>
          <a:chOff x="0" y="0"/>
          <a:chExt cx="0" cy="0"/>
        </a:xfrm>
      </p:grpSpPr>
      <p:pic>
        <p:nvPicPr>
          <p:cNvPr descr="The large majority of organizations expect to achieve results by MANAGING change; more than 70% fall well short.  The minority that learn how to LEAD their change equip themselves with the essential linchpin required for sustainable success.&#10;&#10;Share this video and be a #changeleader.&#10;&#10;#leadchange" id="890" name="Google Shape;890;p147" title="Change Management versus Change Leadership: What's the Difference?">
            <a:hlinkClick r:id="rId3"/>
          </p:cNvPr>
          <p:cNvPicPr preferRelativeResize="0"/>
          <p:nvPr/>
        </p:nvPicPr>
        <p:blipFill>
          <a:blip r:embed="rId4">
            <a:alphaModFix/>
          </a:blip>
          <a:stretch>
            <a:fillRect/>
          </a:stretch>
        </p:blipFill>
        <p:spPr>
          <a:xfrm>
            <a:off x="477525" y="23827"/>
            <a:ext cx="7691850" cy="57689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895" name="Shape 895"/>
        <p:cNvGrpSpPr/>
        <p:nvPr/>
      </p:nvGrpSpPr>
      <p:grpSpPr>
        <a:xfrm>
          <a:off x="0" y="0"/>
          <a:ext cx="0" cy="0"/>
          <a:chOff x="0" y="0"/>
          <a:chExt cx="0" cy="0"/>
        </a:xfrm>
      </p:grpSpPr>
      <p:sp>
        <p:nvSpPr>
          <p:cNvPr id="896" name="Google Shape;896;p148"/>
          <p:cNvSpPr txBox="1"/>
          <p:nvPr/>
        </p:nvSpPr>
        <p:spPr>
          <a:xfrm>
            <a:off x="761575" y="1593025"/>
            <a:ext cx="3038100" cy="1529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latin typeface="Calibri"/>
                <a:ea typeface="Calibri"/>
                <a:cs typeface="Calibri"/>
                <a:sym typeface="Calibri"/>
              </a:rPr>
              <a:t>Susanne Bergh, chef utveckling kundmöten och kanaler på Länsförsäkringar</a:t>
            </a:r>
            <a:endParaRPr sz="1800">
              <a:latin typeface="Calibri"/>
              <a:ea typeface="Calibri"/>
              <a:cs typeface="Calibri"/>
              <a:sym typeface="Calibri"/>
            </a:endParaRPr>
          </a:p>
        </p:txBody>
      </p:sp>
      <p:pic>
        <p:nvPicPr>
          <p:cNvPr descr="Susanne Bergh talar om det digitala ledarskapet" id="897" name="Google Shape;897;p148" title="Susanne Bergh talar om det digitala ledarskapet">
            <a:hlinkClick r:id="rId3"/>
          </p:cNvPr>
          <p:cNvPicPr preferRelativeResize="0"/>
          <p:nvPr/>
        </p:nvPicPr>
        <p:blipFill>
          <a:blip r:embed="rId4">
            <a:alphaModFix/>
          </a:blip>
          <a:stretch>
            <a:fillRect/>
          </a:stretch>
        </p:blipFill>
        <p:spPr>
          <a:xfrm>
            <a:off x="3640225" y="1269725"/>
            <a:ext cx="5109050" cy="3831775"/>
          </a:xfrm>
          <a:prstGeom prst="rect">
            <a:avLst/>
          </a:prstGeom>
          <a:noFill/>
          <a:ln>
            <a:noFill/>
          </a:ln>
        </p:spPr>
      </p:pic>
      <p:sp>
        <p:nvSpPr>
          <p:cNvPr id="898" name="Google Shape;898;p148"/>
          <p:cNvSpPr txBox="1"/>
          <p:nvPr/>
        </p:nvSpPr>
        <p:spPr>
          <a:xfrm>
            <a:off x="761575" y="2758075"/>
            <a:ext cx="2714100" cy="131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i="1" lang="sv-SE" sz="1750">
                <a:solidFill>
                  <a:srgbClr val="EE8A2D"/>
                </a:solidFill>
                <a:highlight>
                  <a:srgbClr val="FFFFFF"/>
                </a:highlight>
              </a:rPr>
              <a:t>“Vi måste bedriva ett mer coachande och tillitsfullt ledarskap”</a:t>
            </a:r>
            <a:endParaRPr/>
          </a:p>
        </p:txBody>
      </p:sp>
      <p:sp>
        <p:nvSpPr>
          <p:cNvPr id="899" name="Google Shape;899;p148"/>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Att leda och genomföra en digital transformation</a:t>
            </a:r>
            <a:endParaRPr sz="3000">
              <a:solidFill>
                <a:srgbClr val="0050A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904" name="Shape 904"/>
        <p:cNvGrpSpPr/>
        <p:nvPr/>
      </p:nvGrpSpPr>
      <p:grpSpPr>
        <a:xfrm>
          <a:off x="0" y="0"/>
          <a:ext cx="0" cy="0"/>
          <a:chOff x="0" y="0"/>
          <a:chExt cx="0" cy="0"/>
        </a:xfrm>
      </p:grpSpPr>
      <p:sp>
        <p:nvSpPr>
          <p:cNvPr id="905" name="Google Shape;905;p149"/>
          <p:cNvSpPr txBox="1"/>
          <p:nvPr/>
        </p:nvSpPr>
        <p:spPr>
          <a:xfrm>
            <a:off x="761575" y="1601625"/>
            <a:ext cx="2085600" cy="13143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i="1" sz="1800">
              <a:highlight>
                <a:srgbClr val="FFFFFF"/>
              </a:highlight>
              <a:latin typeface="Calibri"/>
              <a:ea typeface="Calibri"/>
              <a:cs typeface="Calibri"/>
              <a:sym typeface="Calibri"/>
            </a:endParaRPr>
          </a:p>
          <a:p>
            <a:pPr indent="0" lvl="0" marL="0" rtl="0" algn="l">
              <a:spcBef>
                <a:spcPts val="0"/>
              </a:spcBef>
              <a:spcAft>
                <a:spcPts val="0"/>
              </a:spcAft>
              <a:buNone/>
            </a:pPr>
            <a:r>
              <a:rPr lang="sv-SE" sz="1800">
                <a:latin typeface="Calibri"/>
                <a:ea typeface="Calibri"/>
                <a:cs typeface="Calibri"/>
                <a:sym typeface="Calibri"/>
              </a:rPr>
              <a:t>Laura Hartman Tillitsdelegationen</a:t>
            </a:r>
            <a:endParaRPr sz="1800">
              <a:latin typeface="Calibri"/>
              <a:ea typeface="Calibri"/>
              <a:cs typeface="Calibri"/>
              <a:sym typeface="Calibri"/>
            </a:endParaRPr>
          </a:p>
        </p:txBody>
      </p:sp>
      <p:pic>
        <p:nvPicPr>
          <p:cNvPr descr="Mer tillit i styrningen – Tillitsdelegationens uppdrag mot bakgrund av 20-årig erfarenhet från forskning och ledarskap." id="906" name="Google Shape;906;p149" title="Laura Hartman">
            <a:hlinkClick r:id="rId3"/>
          </p:cNvPr>
          <p:cNvPicPr preferRelativeResize="0"/>
          <p:nvPr/>
        </p:nvPicPr>
        <p:blipFill>
          <a:blip r:embed="rId4">
            <a:alphaModFix/>
          </a:blip>
          <a:stretch>
            <a:fillRect/>
          </a:stretch>
        </p:blipFill>
        <p:spPr>
          <a:xfrm>
            <a:off x="3595550" y="1250075"/>
            <a:ext cx="5109025" cy="3831775"/>
          </a:xfrm>
          <a:prstGeom prst="rect">
            <a:avLst/>
          </a:prstGeom>
          <a:noFill/>
          <a:ln>
            <a:noFill/>
          </a:ln>
        </p:spPr>
      </p:pic>
      <p:sp>
        <p:nvSpPr>
          <p:cNvPr id="907" name="Google Shape;907;p149"/>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Att leda och genomföra en digital transformation</a:t>
            </a:r>
            <a:endParaRPr sz="3000">
              <a:solidFill>
                <a:srgbClr val="0050A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912" name="Shape 912"/>
        <p:cNvGrpSpPr/>
        <p:nvPr/>
      </p:nvGrpSpPr>
      <p:grpSpPr>
        <a:xfrm>
          <a:off x="0" y="0"/>
          <a:ext cx="0" cy="0"/>
          <a:chOff x="0" y="0"/>
          <a:chExt cx="0" cy="0"/>
        </a:xfrm>
      </p:grpSpPr>
      <p:sp>
        <p:nvSpPr>
          <p:cNvPr id="913" name="Google Shape;913;p150"/>
          <p:cNvSpPr txBox="1"/>
          <p:nvPr/>
        </p:nvSpPr>
        <p:spPr>
          <a:xfrm>
            <a:off x="1134251" y="1424775"/>
            <a:ext cx="7690800" cy="142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latin typeface="Calibri"/>
              <a:ea typeface="Calibri"/>
              <a:cs typeface="Calibri"/>
              <a:sym typeface="Calibri"/>
            </a:endParaRPr>
          </a:p>
          <a:p>
            <a:pPr indent="0" lvl="0" marL="0" rtl="0" algn="l">
              <a:spcBef>
                <a:spcPts val="0"/>
              </a:spcBef>
              <a:spcAft>
                <a:spcPts val="0"/>
              </a:spcAft>
              <a:buNone/>
            </a:pPr>
            <a:r>
              <a:rPr lang="sv-SE" sz="6000">
                <a:latin typeface="Calibri"/>
                <a:ea typeface="Calibri"/>
                <a:cs typeface="Calibri"/>
                <a:sym typeface="Calibri"/>
              </a:rPr>
              <a:t>a - - - - - A                  B </a:t>
            </a:r>
            <a:endParaRPr sz="60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p:txBody>
      </p:sp>
      <p:sp>
        <p:nvSpPr>
          <p:cNvPr id="914" name="Google Shape;914;p150"/>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Härifrån till verkligheten… digital mognad är relativ</a:t>
            </a:r>
            <a:endParaRPr sz="3000">
              <a:solidFill>
                <a:srgbClr val="0050A0"/>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919" name="Shape 919"/>
        <p:cNvGrpSpPr/>
        <p:nvPr/>
      </p:nvGrpSpPr>
      <p:grpSpPr>
        <a:xfrm>
          <a:off x="0" y="0"/>
          <a:ext cx="0" cy="0"/>
          <a:chOff x="0" y="0"/>
          <a:chExt cx="0" cy="0"/>
        </a:xfrm>
      </p:grpSpPr>
      <p:sp>
        <p:nvSpPr>
          <p:cNvPr id="920" name="Google Shape;920;p151"/>
          <p:cNvSpPr txBox="1"/>
          <p:nvPr/>
        </p:nvSpPr>
        <p:spPr>
          <a:xfrm>
            <a:off x="3217825" y="3827225"/>
            <a:ext cx="3835200" cy="1425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3600">
              <a:latin typeface="Calibri"/>
              <a:ea typeface="Calibri"/>
              <a:cs typeface="Calibri"/>
              <a:sym typeface="Calibri"/>
            </a:endParaRPr>
          </a:p>
          <a:p>
            <a:pPr indent="0" lvl="0" marL="0" rtl="0" algn="l">
              <a:spcBef>
                <a:spcPts val="0"/>
              </a:spcBef>
              <a:spcAft>
                <a:spcPts val="0"/>
              </a:spcAft>
              <a:buNone/>
            </a:pPr>
            <a:r>
              <a:rPr lang="sv-SE" sz="3000">
                <a:latin typeface="Calibri"/>
                <a:ea typeface="Calibri"/>
                <a:cs typeface="Calibri"/>
                <a:sym typeface="Calibri"/>
              </a:rPr>
              <a:t>a - - - - - A                B </a:t>
            </a:r>
            <a:endParaRPr sz="30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p:txBody>
      </p:sp>
      <p:sp>
        <p:nvSpPr>
          <p:cNvPr id="921" name="Google Shape;921;p151"/>
          <p:cNvSpPr txBox="1"/>
          <p:nvPr/>
        </p:nvSpPr>
        <p:spPr>
          <a:xfrm>
            <a:off x="554525" y="1554300"/>
            <a:ext cx="2825100" cy="271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latin typeface="Calibri"/>
                <a:ea typeface="Calibri"/>
                <a:cs typeface="Calibri"/>
                <a:sym typeface="Calibri"/>
              </a:rPr>
              <a:t>Mäta mognad</a:t>
            </a:r>
            <a:br>
              <a:rPr lang="sv-SE" sz="1800">
                <a:latin typeface="Calibri"/>
                <a:ea typeface="Calibri"/>
                <a:cs typeface="Calibri"/>
                <a:sym typeface="Calibri"/>
              </a:rPr>
            </a:b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eBlomlådan</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LIKA för socialtjänsten</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LIKA för skolan och förskolan</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Digital förvaltning</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Djupintervjuer</a:t>
            </a:r>
            <a:endParaRPr sz="1800">
              <a:latin typeface="Calibri"/>
              <a:ea typeface="Calibri"/>
              <a:cs typeface="Calibri"/>
              <a:sym typeface="Calibri"/>
            </a:endParaRPr>
          </a:p>
          <a:p>
            <a:pPr indent="-342900" lvl="0" marL="457200" rtl="0" algn="l">
              <a:spcBef>
                <a:spcPts val="0"/>
              </a:spcBef>
              <a:spcAft>
                <a:spcPts val="0"/>
              </a:spcAft>
              <a:buSzPts val="1800"/>
              <a:buFont typeface="Calibri"/>
              <a:buChar char="●"/>
            </a:pPr>
            <a:r>
              <a:rPr lang="sv-SE" sz="1800">
                <a:latin typeface="Calibri"/>
                <a:ea typeface="Calibri"/>
                <a:cs typeface="Calibri"/>
                <a:sym typeface="Calibri"/>
              </a:rPr>
              <a:t>...</a:t>
            </a:r>
            <a:endParaRPr sz="1800">
              <a:latin typeface="Calibri"/>
              <a:ea typeface="Calibri"/>
              <a:cs typeface="Calibri"/>
              <a:sym typeface="Calibri"/>
            </a:endParaRPr>
          </a:p>
          <a:p>
            <a:pPr indent="0" lvl="0" marL="0" rtl="0" algn="l">
              <a:spcBef>
                <a:spcPts val="0"/>
              </a:spcBef>
              <a:spcAft>
                <a:spcPts val="0"/>
              </a:spcAft>
              <a:buNone/>
            </a:pPr>
            <a:r>
              <a:t/>
            </a:r>
            <a:endParaRPr/>
          </a:p>
        </p:txBody>
      </p:sp>
      <p:pic>
        <p:nvPicPr>
          <p:cNvPr id="922" name="Google Shape;922;p151"/>
          <p:cNvPicPr preferRelativeResize="0"/>
          <p:nvPr/>
        </p:nvPicPr>
        <p:blipFill>
          <a:blip r:embed="rId3">
            <a:alphaModFix/>
          </a:blip>
          <a:stretch>
            <a:fillRect/>
          </a:stretch>
        </p:blipFill>
        <p:spPr>
          <a:xfrm>
            <a:off x="3552028" y="1750150"/>
            <a:ext cx="3241299" cy="2085100"/>
          </a:xfrm>
          <a:prstGeom prst="rect">
            <a:avLst/>
          </a:prstGeom>
          <a:noFill/>
          <a:ln>
            <a:noFill/>
          </a:ln>
          <a:effectLst>
            <a:outerShdw blurRad="57150" rotWithShape="0" algn="bl" dir="5400000" dist="19050">
              <a:srgbClr val="000000">
                <a:alpha val="50000"/>
              </a:srgbClr>
            </a:outerShdw>
          </a:effectLst>
        </p:spPr>
      </p:pic>
      <p:pic>
        <p:nvPicPr>
          <p:cNvPr id="923" name="Google Shape;923;p151"/>
          <p:cNvPicPr preferRelativeResize="0"/>
          <p:nvPr/>
        </p:nvPicPr>
        <p:blipFill>
          <a:blip r:embed="rId4">
            <a:alphaModFix/>
          </a:blip>
          <a:stretch>
            <a:fillRect/>
          </a:stretch>
        </p:blipFill>
        <p:spPr>
          <a:xfrm>
            <a:off x="4689975" y="2096800"/>
            <a:ext cx="4247074" cy="1930125"/>
          </a:xfrm>
          <a:prstGeom prst="rect">
            <a:avLst/>
          </a:prstGeom>
          <a:noFill/>
          <a:ln>
            <a:noFill/>
          </a:ln>
          <a:effectLst>
            <a:outerShdw blurRad="57150" rotWithShape="0" algn="bl" dir="5400000" dist="19050">
              <a:srgbClr val="000000">
                <a:alpha val="50000"/>
              </a:srgbClr>
            </a:outerShdw>
          </a:effectLst>
        </p:spPr>
      </p:pic>
      <p:cxnSp>
        <p:nvCxnSpPr>
          <p:cNvPr id="924" name="Google Shape;924;p151"/>
          <p:cNvCxnSpPr/>
          <p:nvPr/>
        </p:nvCxnSpPr>
        <p:spPr>
          <a:xfrm>
            <a:off x="5133325" y="4733725"/>
            <a:ext cx="752400" cy="0"/>
          </a:xfrm>
          <a:prstGeom prst="straightConnector1">
            <a:avLst/>
          </a:prstGeom>
          <a:noFill/>
          <a:ln cap="flat" cmpd="sng" w="38100">
            <a:solidFill>
              <a:schemeClr val="dk2"/>
            </a:solidFill>
            <a:prstDash val="solid"/>
            <a:round/>
            <a:headEnd len="med" w="med" type="none"/>
            <a:tailEnd len="med" w="med" type="triangle"/>
          </a:ln>
        </p:spPr>
      </p:cxnSp>
      <p:pic>
        <p:nvPicPr>
          <p:cNvPr id="925" name="Google Shape;925;p151"/>
          <p:cNvPicPr preferRelativeResize="0"/>
          <p:nvPr/>
        </p:nvPicPr>
        <p:blipFill>
          <a:blip r:embed="rId5">
            <a:alphaModFix/>
          </a:blip>
          <a:stretch>
            <a:fillRect/>
          </a:stretch>
        </p:blipFill>
        <p:spPr>
          <a:xfrm>
            <a:off x="6891191" y="2697300"/>
            <a:ext cx="2045871" cy="2036421"/>
          </a:xfrm>
          <a:prstGeom prst="rect">
            <a:avLst/>
          </a:prstGeom>
          <a:noFill/>
          <a:ln>
            <a:noFill/>
          </a:ln>
          <a:effectLst>
            <a:outerShdw blurRad="57150" rotWithShape="0" algn="bl" dir="5400000" dist="19050">
              <a:srgbClr val="000000">
                <a:alpha val="50000"/>
              </a:srgbClr>
            </a:outerShdw>
          </a:effectLst>
        </p:spPr>
      </p:pic>
      <p:sp>
        <p:nvSpPr>
          <p:cNvPr id="926" name="Google Shape;926;p151"/>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Härifrån till verkligheten… digital mognad är relativ</a:t>
            </a:r>
            <a:endParaRPr sz="3000">
              <a:solidFill>
                <a:srgbClr val="0050A0"/>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931" name="Shape 931"/>
        <p:cNvGrpSpPr/>
        <p:nvPr/>
      </p:nvGrpSpPr>
      <p:grpSpPr>
        <a:xfrm>
          <a:off x="0" y="0"/>
          <a:ext cx="0" cy="0"/>
          <a:chOff x="0" y="0"/>
          <a:chExt cx="0" cy="0"/>
        </a:xfrm>
      </p:grpSpPr>
      <p:sp>
        <p:nvSpPr>
          <p:cNvPr id="932" name="Google Shape;932;p152"/>
          <p:cNvSpPr txBox="1"/>
          <p:nvPr/>
        </p:nvSpPr>
        <p:spPr>
          <a:xfrm>
            <a:off x="598175" y="1111525"/>
            <a:ext cx="2729100" cy="693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1800">
                <a:latin typeface="Calibri"/>
                <a:ea typeface="Calibri"/>
                <a:cs typeface="Calibri"/>
                <a:sym typeface="Calibri"/>
              </a:rPr>
              <a:t>Arbeta med innovation</a:t>
            </a:r>
            <a:r>
              <a:rPr lang="sv-SE" sz="1800">
                <a:latin typeface="Calibri"/>
                <a:ea typeface="Calibri"/>
                <a:cs typeface="Calibri"/>
                <a:sym typeface="Calibri"/>
              </a:rPr>
              <a:t> </a:t>
            </a:r>
            <a:endParaRPr sz="1800">
              <a:latin typeface="Calibri"/>
              <a:ea typeface="Calibri"/>
              <a:cs typeface="Calibri"/>
              <a:sym typeface="Calibri"/>
            </a:endParaRPr>
          </a:p>
        </p:txBody>
      </p:sp>
      <p:pic>
        <p:nvPicPr>
          <p:cNvPr descr="I en tid när resurserna minskar och behoven ökar, är det viktigare än någonsin vi använder våra resurser till verksamhet som verkligen gör skillnad. Därför har Sveriges Kommuner och Landsting startat Innovationsguiden, ett stöd i att förnya er verksamhet tillsammans med brukarna i era verksamheter. Det här är en introduktion till hur det är att arbeta med stöd av Innovationsguiden, berättat av tidigare personer vars projekt genomgått Innovationsguidens utvecklingsprogram.  &#10;&#10;Läs mer på www.innovationsguiden.se&#10;&#10;Musik: Broke for free - Summer spliffs (CC-BY-3.0)" id="933" name="Google Shape;933;p152" title="Vad är Innovationsguiden?">
            <a:hlinkClick r:id="rId3"/>
          </p:cNvPr>
          <p:cNvPicPr preferRelativeResize="0"/>
          <p:nvPr/>
        </p:nvPicPr>
        <p:blipFill>
          <a:blip r:embed="rId4">
            <a:alphaModFix/>
          </a:blip>
          <a:stretch>
            <a:fillRect/>
          </a:stretch>
        </p:blipFill>
        <p:spPr>
          <a:xfrm>
            <a:off x="3507375" y="1066800"/>
            <a:ext cx="5251276" cy="3938450"/>
          </a:xfrm>
          <a:prstGeom prst="rect">
            <a:avLst/>
          </a:prstGeom>
          <a:noFill/>
          <a:ln>
            <a:noFill/>
          </a:ln>
        </p:spPr>
      </p:pic>
      <p:sp>
        <p:nvSpPr>
          <p:cNvPr id="934" name="Google Shape;934;p152"/>
          <p:cNvSpPr txBox="1"/>
          <p:nvPr/>
        </p:nvSpPr>
        <p:spPr>
          <a:xfrm>
            <a:off x="598175" y="1973850"/>
            <a:ext cx="3072300" cy="548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solidFill>
                  <a:schemeClr val="dk1"/>
                </a:solidFill>
                <a:latin typeface="Calibri"/>
                <a:ea typeface="Calibri"/>
                <a:cs typeface="Calibri"/>
                <a:sym typeface="Calibri"/>
              </a:rPr>
              <a:t>http://innovationsguiden.se/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3" name="Shape 773"/>
        <p:cNvGrpSpPr/>
        <p:nvPr/>
      </p:nvGrpSpPr>
      <p:grpSpPr>
        <a:xfrm>
          <a:off x="0" y="0"/>
          <a:ext cx="0" cy="0"/>
          <a:chOff x="0" y="0"/>
          <a:chExt cx="0" cy="0"/>
        </a:xfrm>
      </p:grpSpPr>
      <p:sp>
        <p:nvSpPr>
          <p:cNvPr id="774" name="Google Shape;774;p135"/>
          <p:cNvSpPr txBox="1"/>
          <p:nvPr/>
        </p:nvSpPr>
        <p:spPr>
          <a:xfrm>
            <a:off x="761575" y="1370700"/>
            <a:ext cx="7243200" cy="24021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Repetition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Gruppdiskussion om förändringsvågornas påverkan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Ledarskap i förändring - Julia Landsell</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Arbete med digital destination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Arbete med transformationsplanen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Redovisning av transformationsplan</a:t>
            </a:r>
            <a:endParaRPr sz="1800">
              <a:solidFill>
                <a:schemeClr val="dk1"/>
              </a:solidFill>
              <a:latin typeface="Calibri"/>
              <a:ea typeface="Calibri"/>
              <a:cs typeface="Calibri"/>
              <a:sym typeface="Calibri"/>
            </a:endParaRPr>
          </a:p>
        </p:txBody>
      </p:sp>
      <p:sp>
        <p:nvSpPr>
          <p:cNvPr id="775" name="Google Shape;775;p135"/>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WS 4 Transformationsplanen</a:t>
            </a:r>
            <a:endParaRPr sz="3000">
              <a:solidFill>
                <a:srgbClr val="0050A0"/>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939" name="Shape 939"/>
        <p:cNvGrpSpPr/>
        <p:nvPr/>
      </p:nvGrpSpPr>
      <p:grpSpPr>
        <a:xfrm>
          <a:off x="0" y="0"/>
          <a:ext cx="0" cy="0"/>
          <a:chOff x="0" y="0"/>
          <a:chExt cx="0" cy="0"/>
        </a:xfrm>
      </p:grpSpPr>
      <p:pic>
        <p:nvPicPr>
          <p:cNvPr id="940" name="Google Shape;940;p153"/>
          <p:cNvPicPr preferRelativeResize="0"/>
          <p:nvPr/>
        </p:nvPicPr>
        <p:blipFill>
          <a:blip r:embed="rId3">
            <a:alphaModFix/>
          </a:blip>
          <a:stretch>
            <a:fillRect/>
          </a:stretch>
        </p:blipFill>
        <p:spPr>
          <a:xfrm>
            <a:off x="940025" y="1409000"/>
            <a:ext cx="3824101" cy="2992775"/>
          </a:xfrm>
          <a:prstGeom prst="rect">
            <a:avLst/>
          </a:prstGeom>
          <a:noFill/>
          <a:ln>
            <a:noFill/>
          </a:ln>
        </p:spPr>
      </p:pic>
      <p:sp>
        <p:nvSpPr>
          <p:cNvPr id="941" name="Google Shape;941;p153"/>
          <p:cNvSpPr txBox="1"/>
          <p:nvPr/>
        </p:nvSpPr>
        <p:spPr>
          <a:xfrm>
            <a:off x="4940175" y="2023500"/>
            <a:ext cx="2421900" cy="151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t>Effektivisering</a:t>
            </a:r>
            <a:endParaRPr/>
          </a:p>
          <a:p>
            <a:pPr indent="0" lvl="0" marL="0" rtl="0" algn="l">
              <a:spcBef>
                <a:spcPts val="0"/>
              </a:spcBef>
              <a:spcAft>
                <a:spcPts val="0"/>
              </a:spcAft>
              <a:buNone/>
            </a:pPr>
            <a:r>
              <a:rPr lang="sv-SE"/>
              <a:t>Ökad kvalité</a:t>
            </a:r>
            <a:endParaRPr/>
          </a:p>
          <a:p>
            <a:pPr indent="0" lvl="0" marL="0" rtl="0" algn="l">
              <a:spcBef>
                <a:spcPts val="0"/>
              </a:spcBef>
              <a:spcAft>
                <a:spcPts val="0"/>
              </a:spcAft>
              <a:buNone/>
            </a:pPr>
            <a:r>
              <a:rPr lang="sv-SE"/>
              <a:t>Kostnadsreducering</a:t>
            </a:r>
            <a:endParaRPr/>
          </a:p>
          <a:p>
            <a:pPr indent="0" lvl="0" marL="0" rtl="0" algn="l">
              <a:spcBef>
                <a:spcPts val="0"/>
              </a:spcBef>
              <a:spcAft>
                <a:spcPts val="0"/>
              </a:spcAft>
              <a:buNone/>
            </a:pPr>
            <a:r>
              <a:rPr lang="sv-SE"/>
              <a:t>Attraktiva arbetsplatser</a:t>
            </a:r>
            <a:endParaRPr/>
          </a:p>
          <a:p>
            <a:pPr indent="0" lvl="0" marL="0" rtl="0" algn="l">
              <a:spcBef>
                <a:spcPts val="0"/>
              </a:spcBef>
              <a:spcAft>
                <a:spcPts val="0"/>
              </a:spcAft>
              <a:buNone/>
            </a:pPr>
            <a:r>
              <a:rPr lang="sv-SE"/>
              <a:t>Kundnytta</a:t>
            </a:r>
            <a:endParaRPr/>
          </a:p>
          <a:p>
            <a:pPr indent="0" lvl="0" marL="0" rtl="0" algn="l">
              <a:spcBef>
                <a:spcPts val="0"/>
              </a:spcBef>
              <a:spcAft>
                <a:spcPts val="0"/>
              </a:spcAft>
              <a:buNone/>
            </a:pPr>
            <a:r>
              <a:rPr lang="sv-SE"/>
              <a:t>....</a:t>
            </a:r>
            <a:endParaRPr/>
          </a:p>
        </p:txBody>
      </p:sp>
      <p:sp>
        <p:nvSpPr>
          <p:cNvPr id="942" name="Google Shape;942;p153"/>
          <p:cNvSpPr txBox="1"/>
          <p:nvPr/>
        </p:nvSpPr>
        <p:spPr>
          <a:xfrm>
            <a:off x="6726525" y="4568075"/>
            <a:ext cx="1993500" cy="40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t>Källa: DigJouney</a:t>
            </a:r>
            <a:endParaRPr/>
          </a:p>
        </p:txBody>
      </p:sp>
      <p:sp>
        <p:nvSpPr>
          <p:cNvPr id="943" name="Google Shape;943;p153"/>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Den digital mognadsmatrisens tre fundament</a:t>
            </a:r>
            <a:endParaRPr sz="3000">
              <a:solidFill>
                <a:srgbClr val="0050A0"/>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0">
  <p:cSld>
    <p:spTree>
      <p:nvGrpSpPr>
        <p:cNvPr id="948" name="Shape 948"/>
        <p:cNvGrpSpPr/>
        <p:nvPr/>
      </p:nvGrpSpPr>
      <p:grpSpPr>
        <a:xfrm>
          <a:off x="0" y="0"/>
          <a:ext cx="0" cy="0"/>
          <a:chOff x="0" y="0"/>
          <a:chExt cx="0" cy="0"/>
        </a:xfrm>
      </p:grpSpPr>
      <p:graphicFrame>
        <p:nvGraphicFramePr>
          <p:cNvPr id="949" name="Google Shape;949;p154"/>
          <p:cNvGraphicFramePr/>
          <p:nvPr/>
        </p:nvGraphicFramePr>
        <p:xfrm>
          <a:off x="607575" y="1435050"/>
          <a:ext cx="3000000" cy="3000000"/>
        </p:xfrm>
        <a:graphic>
          <a:graphicData uri="http://schemas.openxmlformats.org/drawingml/2006/table">
            <a:tbl>
              <a:tblPr>
                <a:noFill/>
                <a:tableStyleId>{180EA189-B3F9-423D-B6EA-4D0C2C4F12A4}</a:tableStyleId>
              </a:tblPr>
              <a:tblGrid>
                <a:gridCol w="4251775"/>
                <a:gridCol w="4251775"/>
              </a:tblGrid>
              <a:tr h="2505125">
                <a:tc>
                  <a:txBody>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Ingen samsyn på digitalisering och digital transformation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Att inte ha bestämt sig</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Avsaknad av vision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För stort fokus på förvaltning</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Fokus på vad i stället för hur</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Digitala specialister före digitala generalister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Företagets miljö begränsar digitaliseringen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Avdelningar i silor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Beslut fattas inte baserat på fakta</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Ledningen lever inte som man lär</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950" name="Google Shape;950;p154"/>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Tio fällor att undvika</a:t>
            </a:r>
            <a:endParaRPr sz="3000">
              <a:solidFill>
                <a:srgbClr val="0050A0"/>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5" name="Shape 955"/>
        <p:cNvGrpSpPr/>
        <p:nvPr/>
      </p:nvGrpSpPr>
      <p:grpSpPr>
        <a:xfrm>
          <a:off x="0" y="0"/>
          <a:ext cx="0" cy="0"/>
          <a:chOff x="0" y="0"/>
          <a:chExt cx="0" cy="0"/>
        </a:xfrm>
      </p:grpSpPr>
      <p:graphicFrame>
        <p:nvGraphicFramePr>
          <p:cNvPr id="956" name="Google Shape;956;p155"/>
          <p:cNvGraphicFramePr/>
          <p:nvPr/>
        </p:nvGraphicFramePr>
        <p:xfrm>
          <a:off x="640450" y="1501350"/>
          <a:ext cx="3000000" cy="3000000"/>
        </p:xfrm>
        <a:graphic>
          <a:graphicData uri="http://schemas.openxmlformats.org/drawingml/2006/table">
            <a:tbl>
              <a:tblPr>
                <a:noFill/>
                <a:tableStyleId>{180EA189-B3F9-423D-B6EA-4D0C2C4F12A4}</a:tableStyleId>
              </a:tblPr>
              <a:tblGrid>
                <a:gridCol w="4251775"/>
                <a:gridCol w="4251775"/>
              </a:tblGrid>
              <a:tr h="2505125">
                <a:tc>
                  <a:txBody>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ta ansvar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ha marknads- och omvärldsinsikt - på riktigt</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skapa en snabb och flexibel verksamhet</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inte bara bygga nytt. Utveckla befintligt och lägg ner misslyckade satsningar</a:t>
                      </a:r>
                      <a:endParaRPr sz="1800">
                        <a:solidFill>
                          <a:schemeClr val="dk1"/>
                        </a:solidFill>
                        <a:latin typeface="Calibri"/>
                        <a:ea typeface="Calibri"/>
                        <a:cs typeface="Calibri"/>
                        <a:sym typeface="Calibri"/>
                      </a:endParaRPr>
                    </a:p>
                    <a:p>
                      <a:pPr indent="0" lvl="0" marL="457200" rtl="0" algn="l">
                        <a:spcBef>
                          <a:spcPts val="200"/>
                        </a:spcBef>
                        <a:spcAft>
                          <a:spcPts val="200"/>
                        </a:spcAft>
                        <a:buNone/>
                      </a:pPr>
                      <a:r>
                        <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tro på fakta och intuition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öka organisationens digitala mognad på alla nivåer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riva ner stuprör</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balanser kort och långsiktigt</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få med alla på resan</a:t>
                      </a:r>
                      <a:endParaRPr sz="1800">
                        <a:solidFill>
                          <a:schemeClr val="dk1"/>
                        </a:solidFill>
                        <a:latin typeface="Calibri"/>
                        <a:ea typeface="Calibri"/>
                        <a:cs typeface="Calibri"/>
                        <a:sym typeface="Calibri"/>
                      </a:endParaRPr>
                    </a:p>
                    <a:p>
                      <a:pPr indent="-342900" lvl="0" marL="457200" rtl="0" algn="l">
                        <a:spcBef>
                          <a:spcPts val="0"/>
                        </a:spcBef>
                        <a:spcAft>
                          <a:spcPts val="0"/>
                        </a:spcAft>
                        <a:buClr>
                          <a:schemeClr val="dk1"/>
                        </a:buClr>
                        <a:buSzPts val="1800"/>
                        <a:buFont typeface="Calibri"/>
                        <a:buChar char="●"/>
                      </a:pPr>
                      <a:r>
                        <a:rPr lang="sv-SE" sz="1800">
                          <a:solidFill>
                            <a:schemeClr val="dk1"/>
                          </a:solidFill>
                          <a:latin typeface="Calibri"/>
                          <a:ea typeface="Calibri"/>
                          <a:cs typeface="Calibri"/>
                          <a:sym typeface="Calibri"/>
                        </a:rPr>
                        <a:t>Du ska leva som du lär</a:t>
                      </a:r>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957" name="Google Shape;957;p155"/>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Det digitala ledarskapets tio budord</a:t>
            </a:r>
            <a:endParaRPr sz="3000">
              <a:solidFill>
                <a:srgbClr val="0050A0"/>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2" name="Shape 962"/>
        <p:cNvGrpSpPr/>
        <p:nvPr/>
      </p:nvGrpSpPr>
      <p:grpSpPr>
        <a:xfrm>
          <a:off x="0" y="0"/>
          <a:ext cx="0" cy="0"/>
          <a:chOff x="0" y="0"/>
          <a:chExt cx="0" cy="0"/>
        </a:xfrm>
      </p:grpSpPr>
      <p:sp>
        <p:nvSpPr>
          <p:cNvPr id="963" name="Google Shape;963;p156"/>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Digital destination </a:t>
            </a:r>
            <a:endParaRPr sz="3000">
              <a:solidFill>
                <a:srgbClr val="0050A0"/>
              </a:solidFill>
              <a:latin typeface="Calibri"/>
              <a:ea typeface="Calibri"/>
              <a:cs typeface="Calibri"/>
              <a:sym typeface="Calibri"/>
            </a:endParaRPr>
          </a:p>
        </p:txBody>
      </p:sp>
      <p:sp>
        <p:nvSpPr>
          <p:cNvPr id="964" name="Google Shape;964;p156"/>
          <p:cNvSpPr txBox="1"/>
          <p:nvPr/>
        </p:nvSpPr>
        <p:spPr>
          <a:xfrm>
            <a:off x="761575" y="1325575"/>
            <a:ext cx="6823800" cy="178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800">
                <a:latin typeface="Calibri"/>
                <a:ea typeface="Calibri"/>
                <a:cs typeface="Calibri"/>
                <a:sym typeface="Calibri"/>
              </a:rPr>
              <a:t>Verksamhetens önskade läge vid en given framtida tidpunkt.</a:t>
            </a:r>
            <a:endParaRPr sz="1800">
              <a:latin typeface="Calibri"/>
              <a:ea typeface="Calibri"/>
              <a:cs typeface="Calibri"/>
              <a:sym typeface="Calibri"/>
            </a:endParaRPr>
          </a:p>
          <a:p>
            <a:pPr indent="0" lvl="0" marL="0" rtl="0" algn="l">
              <a:spcBef>
                <a:spcPts val="0"/>
              </a:spcBef>
              <a:spcAft>
                <a:spcPts val="0"/>
              </a:spcAft>
              <a:buNone/>
            </a:pPr>
            <a:r>
              <a:t/>
            </a:r>
            <a:endParaRPr sz="1800">
              <a:latin typeface="Calibri"/>
              <a:ea typeface="Calibri"/>
              <a:cs typeface="Calibri"/>
              <a:sym typeface="Calibri"/>
            </a:endParaRPr>
          </a:p>
          <a:p>
            <a:pPr indent="-342900" lvl="0" marL="457200" rtl="0" algn="l">
              <a:lnSpc>
                <a:spcPct val="114000"/>
              </a:lnSpc>
              <a:spcBef>
                <a:spcPts val="0"/>
              </a:spcBef>
              <a:spcAft>
                <a:spcPts val="0"/>
              </a:spcAft>
              <a:buSzPts val="1800"/>
              <a:buAutoNum type="arabicPeriod"/>
            </a:pPr>
            <a:r>
              <a:rPr lang="sv-SE" sz="1800">
                <a:latin typeface="Calibri"/>
                <a:ea typeface="Calibri"/>
                <a:cs typeface="Calibri"/>
                <a:sym typeface="Calibri"/>
              </a:rPr>
              <a:t>Hur långt verksamheten har som mål att utveckla den digitala mognaden </a:t>
            </a:r>
            <a:r>
              <a:rPr b="1" lang="sv-SE" sz="1800">
                <a:latin typeface="Calibri"/>
                <a:ea typeface="Calibri"/>
                <a:cs typeface="Calibri"/>
                <a:sym typeface="Calibri"/>
              </a:rPr>
              <a:t>inom respektive motor</a:t>
            </a:r>
            <a:endParaRPr b="1" sz="1800">
              <a:latin typeface="Calibri"/>
              <a:ea typeface="Calibri"/>
              <a:cs typeface="Calibri"/>
              <a:sym typeface="Calibri"/>
            </a:endParaRPr>
          </a:p>
          <a:p>
            <a:pPr indent="-342900" lvl="0" marL="457200" rtl="0" algn="l">
              <a:lnSpc>
                <a:spcPct val="114000"/>
              </a:lnSpc>
              <a:spcBef>
                <a:spcPts val="500"/>
              </a:spcBef>
              <a:spcAft>
                <a:spcPts val="500"/>
              </a:spcAft>
              <a:buSzPts val="1800"/>
              <a:buFont typeface="Calibri"/>
              <a:buAutoNum type="arabicPeriod"/>
            </a:pPr>
            <a:r>
              <a:rPr lang="sv-SE" sz="1800">
                <a:latin typeface="Calibri"/>
                <a:ea typeface="Calibri"/>
                <a:cs typeface="Calibri"/>
                <a:sym typeface="Calibri"/>
              </a:rPr>
              <a:t>När ska detta ske?</a:t>
            </a:r>
            <a:endParaRPr sz="1800">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69" name="Shape 969"/>
        <p:cNvGrpSpPr/>
        <p:nvPr/>
      </p:nvGrpSpPr>
      <p:grpSpPr>
        <a:xfrm>
          <a:off x="0" y="0"/>
          <a:ext cx="0" cy="0"/>
          <a:chOff x="0" y="0"/>
          <a:chExt cx="0" cy="0"/>
        </a:xfrm>
      </p:grpSpPr>
      <p:pic>
        <p:nvPicPr>
          <p:cNvPr id="970" name="Google Shape;970;p157"/>
          <p:cNvPicPr preferRelativeResize="0"/>
          <p:nvPr/>
        </p:nvPicPr>
        <p:blipFill>
          <a:blip r:embed="rId3">
            <a:alphaModFix/>
          </a:blip>
          <a:stretch>
            <a:fillRect/>
          </a:stretch>
        </p:blipFill>
        <p:spPr>
          <a:xfrm>
            <a:off x="-110175" y="-17437"/>
            <a:ext cx="9254175" cy="517837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75" name="Shape 975"/>
        <p:cNvGrpSpPr/>
        <p:nvPr/>
      </p:nvGrpSpPr>
      <p:grpSpPr>
        <a:xfrm>
          <a:off x="0" y="0"/>
          <a:ext cx="0" cy="0"/>
          <a:chOff x="0" y="0"/>
          <a:chExt cx="0" cy="0"/>
        </a:xfrm>
      </p:grpSpPr>
      <p:sp>
        <p:nvSpPr>
          <p:cNvPr id="976" name="Google Shape;976;p158"/>
          <p:cNvSpPr txBox="1"/>
          <p:nvPr/>
        </p:nvSpPr>
        <p:spPr>
          <a:xfrm>
            <a:off x="761575" y="1379500"/>
            <a:ext cx="7157400" cy="2224200"/>
          </a:xfrm>
          <a:prstGeom prst="rect">
            <a:avLst/>
          </a:prstGeom>
          <a:noFill/>
          <a:ln>
            <a:noFill/>
          </a:ln>
        </p:spPr>
        <p:txBody>
          <a:bodyPr anchorCtr="0" anchor="t" bIns="91425" lIns="91425" spcFirstLastPara="1" rIns="91425" wrap="square" tIns="91425">
            <a:noAutofit/>
          </a:bodyPr>
          <a:lstStyle/>
          <a:p>
            <a:pPr indent="0" lvl="0" marL="0" rtl="0" algn="l">
              <a:lnSpc>
                <a:spcPct val="114000"/>
              </a:lnSpc>
              <a:spcBef>
                <a:spcPts val="0"/>
              </a:spcBef>
              <a:spcAft>
                <a:spcPts val="0"/>
              </a:spcAft>
              <a:buNone/>
            </a:pPr>
            <a:r>
              <a:rPr lang="sv-SE" sz="1800">
                <a:latin typeface="Calibri"/>
                <a:ea typeface="Calibri"/>
                <a:cs typeface="Calibri"/>
                <a:sym typeface="Calibri"/>
              </a:rPr>
              <a:t>En berättelse om hur ni vill nå er digitala destination som är begriplig för någon som inte varit med i processen.</a:t>
            </a:r>
            <a:endParaRPr sz="1800">
              <a:latin typeface="Calibri"/>
              <a:ea typeface="Calibri"/>
              <a:cs typeface="Calibri"/>
              <a:sym typeface="Calibri"/>
            </a:endParaRPr>
          </a:p>
          <a:p>
            <a:pPr indent="0" lvl="0" marL="0" rtl="0" algn="l">
              <a:lnSpc>
                <a:spcPct val="114000"/>
              </a:lnSpc>
              <a:spcBef>
                <a:spcPts val="500"/>
              </a:spcBef>
              <a:spcAft>
                <a:spcPts val="0"/>
              </a:spcAft>
              <a:buNone/>
            </a:pPr>
            <a:r>
              <a:rPr lang="sv-SE" sz="1800">
                <a:latin typeface="Calibri"/>
                <a:ea typeface="Calibri"/>
                <a:cs typeface="Calibri"/>
                <a:sym typeface="Calibri"/>
              </a:rPr>
              <a:t>Baseras på den metodik och struktur som ges av DMI “Best practise”</a:t>
            </a:r>
            <a:endParaRPr sz="1800">
              <a:latin typeface="Calibri"/>
              <a:ea typeface="Calibri"/>
              <a:cs typeface="Calibri"/>
              <a:sym typeface="Calibri"/>
            </a:endParaRPr>
          </a:p>
          <a:p>
            <a:pPr indent="0" lvl="0" marL="0" rtl="0" algn="l">
              <a:lnSpc>
                <a:spcPct val="114000"/>
              </a:lnSpc>
              <a:spcBef>
                <a:spcPts val="500"/>
              </a:spcBef>
              <a:spcAft>
                <a:spcPts val="0"/>
              </a:spcAft>
              <a:buNone/>
            </a:pPr>
            <a:r>
              <a:rPr lang="sv-SE" sz="1800">
                <a:latin typeface="Calibri"/>
                <a:ea typeface="Calibri"/>
                <a:cs typeface="Calibri"/>
                <a:sym typeface="Calibri"/>
              </a:rPr>
              <a:t>Kan kläs i bilder och ord som matchar er grafiska profil</a:t>
            </a:r>
            <a:endParaRPr sz="1800">
              <a:latin typeface="Calibri"/>
              <a:ea typeface="Calibri"/>
              <a:cs typeface="Calibri"/>
              <a:sym typeface="Calibri"/>
            </a:endParaRPr>
          </a:p>
          <a:p>
            <a:pPr indent="0" lvl="0" marL="0" rtl="0" algn="l">
              <a:lnSpc>
                <a:spcPct val="114000"/>
              </a:lnSpc>
              <a:spcBef>
                <a:spcPts val="500"/>
              </a:spcBef>
              <a:spcAft>
                <a:spcPts val="500"/>
              </a:spcAft>
              <a:buNone/>
            </a:pPr>
            <a:r>
              <a:rPr lang="sv-SE" sz="1800">
                <a:latin typeface="Calibri"/>
                <a:ea typeface="Calibri"/>
                <a:cs typeface="Calibri"/>
                <a:sym typeface="Calibri"/>
              </a:rPr>
              <a:t>Handlar mer om hur ni vill vara än exakt vad ni vill vara, vilka förmågor måste utvecklas?</a:t>
            </a:r>
            <a:endParaRPr sz="1800">
              <a:latin typeface="Calibri"/>
              <a:ea typeface="Calibri"/>
              <a:cs typeface="Calibri"/>
              <a:sym typeface="Calibri"/>
            </a:endParaRPr>
          </a:p>
        </p:txBody>
      </p:sp>
      <p:sp>
        <p:nvSpPr>
          <p:cNvPr id="977" name="Google Shape;977;p158"/>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Transformationsplanen - utvalda förändringsresor</a:t>
            </a:r>
            <a:endParaRPr sz="3000">
              <a:solidFill>
                <a:srgbClr val="0050A0"/>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2" name="Shape 982"/>
        <p:cNvGrpSpPr/>
        <p:nvPr/>
      </p:nvGrpSpPr>
      <p:grpSpPr>
        <a:xfrm>
          <a:off x="0" y="0"/>
          <a:ext cx="0" cy="0"/>
          <a:chOff x="0" y="0"/>
          <a:chExt cx="0" cy="0"/>
        </a:xfrm>
      </p:grpSpPr>
      <p:pic>
        <p:nvPicPr>
          <p:cNvPr id="983" name="Google Shape;983;p159"/>
          <p:cNvPicPr preferRelativeResize="0"/>
          <p:nvPr/>
        </p:nvPicPr>
        <p:blipFill>
          <a:blip r:embed="rId3">
            <a:alphaModFix/>
          </a:blip>
          <a:stretch>
            <a:fillRect/>
          </a:stretch>
        </p:blipFill>
        <p:spPr>
          <a:xfrm>
            <a:off x="185725" y="194075"/>
            <a:ext cx="8477341" cy="483870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8" name="Shape 988"/>
        <p:cNvGrpSpPr/>
        <p:nvPr/>
      </p:nvGrpSpPr>
      <p:grpSpPr>
        <a:xfrm>
          <a:off x="0" y="0"/>
          <a:ext cx="0" cy="0"/>
          <a:chOff x="0" y="0"/>
          <a:chExt cx="0" cy="0"/>
        </a:xfrm>
      </p:grpSpPr>
      <p:pic>
        <p:nvPicPr>
          <p:cNvPr id="989" name="Google Shape;989;p160"/>
          <p:cNvPicPr preferRelativeResize="0"/>
          <p:nvPr/>
        </p:nvPicPr>
        <p:blipFill rotWithShape="1">
          <a:blip r:embed="rId3">
            <a:alphaModFix/>
          </a:blip>
          <a:srcRect b="0" l="0" r="0" t="0"/>
          <a:stretch/>
        </p:blipFill>
        <p:spPr>
          <a:xfrm>
            <a:off x="-10100" y="0"/>
            <a:ext cx="9144000" cy="509760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93" name="Shape 993"/>
        <p:cNvGrpSpPr/>
        <p:nvPr/>
      </p:nvGrpSpPr>
      <p:grpSpPr>
        <a:xfrm>
          <a:off x="0" y="0"/>
          <a:ext cx="0" cy="0"/>
          <a:chOff x="0" y="0"/>
          <a:chExt cx="0" cy="0"/>
        </a:xfrm>
      </p:grpSpPr>
      <p:sp>
        <p:nvSpPr>
          <p:cNvPr id="994" name="Google Shape;994;p161"/>
          <p:cNvSpPr/>
          <p:nvPr/>
        </p:nvSpPr>
        <p:spPr>
          <a:xfrm>
            <a:off x="1707750"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1. DMI</a:t>
            </a:r>
            <a:endParaRPr b="1" sz="1400">
              <a:latin typeface="Calibri"/>
              <a:ea typeface="Calibri"/>
              <a:cs typeface="Calibri"/>
              <a:sym typeface="Calibri"/>
            </a:endParaRPr>
          </a:p>
        </p:txBody>
      </p:sp>
      <p:sp>
        <p:nvSpPr>
          <p:cNvPr id="995" name="Google Shape;995;p161"/>
          <p:cNvSpPr/>
          <p:nvPr/>
        </p:nvSpPr>
        <p:spPr>
          <a:xfrm>
            <a:off x="3158597"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2. Omvärld</a:t>
            </a:r>
            <a:endParaRPr b="1" sz="1400">
              <a:latin typeface="Calibri"/>
              <a:ea typeface="Calibri"/>
              <a:cs typeface="Calibri"/>
              <a:sym typeface="Calibri"/>
            </a:endParaRPr>
          </a:p>
        </p:txBody>
      </p:sp>
      <p:sp>
        <p:nvSpPr>
          <p:cNvPr id="996" name="Google Shape;996;p161"/>
          <p:cNvSpPr/>
          <p:nvPr/>
        </p:nvSpPr>
        <p:spPr>
          <a:xfrm>
            <a:off x="4590722"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3. Vågor</a:t>
            </a:r>
            <a:endParaRPr b="1" sz="1400">
              <a:latin typeface="Calibri"/>
              <a:ea typeface="Calibri"/>
              <a:cs typeface="Calibri"/>
              <a:sym typeface="Calibri"/>
            </a:endParaRPr>
          </a:p>
        </p:txBody>
      </p:sp>
      <p:sp>
        <p:nvSpPr>
          <p:cNvPr id="997" name="Google Shape;997;p161"/>
          <p:cNvSpPr/>
          <p:nvPr/>
        </p:nvSpPr>
        <p:spPr>
          <a:xfrm>
            <a:off x="6039089"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4. Destination</a:t>
            </a:r>
            <a:endParaRPr b="1" sz="1400">
              <a:latin typeface="Calibri"/>
              <a:ea typeface="Calibri"/>
              <a:cs typeface="Calibri"/>
              <a:sym typeface="Calibri"/>
            </a:endParaRPr>
          </a:p>
        </p:txBody>
      </p:sp>
      <p:sp>
        <p:nvSpPr>
          <p:cNvPr id="998" name="Google Shape;998;p161"/>
          <p:cNvSpPr/>
          <p:nvPr/>
        </p:nvSpPr>
        <p:spPr>
          <a:xfrm>
            <a:off x="7487466" y="1656506"/>
            <a:ext cx="1432200" cy="776100"/>
          </a:xfrm>
          <a:prstGeom prst="homePlate">
            <a:avLst>
              <a:gd fmla="val 2386"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Transformations-</a:t>
            </a:r>
            <a:br>
              <a:rPr b="1" lang="sv-SE" sz="1400">
                <a:latin typeface="Calibri"/>
                <a:ea typeface="Calibri"/>
                <a:cs typeface="Calibri"/>
                <a:sym typeface="Calibri"/>
              </a:rPr>
            </a:br>
            <a:r>
              <a:rPr b="1" lang="sv-SE" sz="1400">
                <a:latin typeface="Calibri"/>
                <a:ea typeface="Calibri"/>
                <a:cs typeface="Calibri"/>
                <a:sym typeface="Calibri"/>
              </a:rPr>
              <a:t>plan</a:t>
            </a:r>
            <a:endParaRPr b="1" sz="1400">
              <a:latin typeface="Calibri"/>
              <a:ea typeface="Calibri"/>
              <a:cs typeface="Calibri"/>
              <a:sym typeface="Calibri"/>
            </a:endParaRPr>
          </a:p>
        </p:txBody>
      </p:sp>
      <p:sp>
        <p:nvSpPr>
          <p:cNvPr id="999" name="Google Shape;999;p161"/>
          <p:cNvSpPr/>
          <p:nvPr/>
        </p:nvSpPr>
        <p:spPr>
          <a:xfrm>
            <a:off x="256903"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 Vilka vi är</a:t>
            </a:r>
            <a:endParaRPr b="1" sz="1400">
              <a:latin typeface="Calibri"/>
              <a:ea typeface="Calibri"/>
              <a:cs typeface="Calibri"/>
              <a:sym typeface="Calibri"/>
            </a:endParaRPr>
          </a:p>
        </p:txBody>
      </p:sp>
      <p:grpSp>
        <p:nvGrpSpPr>
          <p:cNvPr id="1000" name="Google Shape;1000;p161"/>
          <p:cNvGrpSpPr/>
          <p:nvPr/>
        </p:nvGrpSpPr>
        <p:grpSpPr>
          <a:xfrm>
            <a:off x="228581" y="2612218"/>
            <a:ext cx="7147893" cy="660276"/>
            <a:chOff x="609550" y="7727916"/>
            <a:chExt cx="19061049" cy="1760735"/>
          </a:xfrm>
        </p:grpSpPr>
        <p:pic>
          <p:nvPicPr>
            <p:cNvPr id="1001" name="Google Shape;1001;p161"/>
            <p:cNvPicPr preferRelativeResize="0"/>
            <p:nvPr/>
          </p:nvPicPr>
          <p:blipFill rotWithShape="1">
            <a:blip r:embed="rId3">
              <a:alphaModFix/>
            </a:blip>
            <a:srcRect b="21911" l="0" r="0" t="0"/>
            <a:stretch/>
          </p:blipFill>
          <p:spPr>
            <a:xfrm>
              <a:off x="4524525" y="7727925"/>
              <a:ext cx="3708900" cy="1729799"/>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1002" name="Google Shape;1002;p161"/>
            <p:cNvPicPr preferRelativeResize="0"/>
            <p:nvPr/>
          </p:nvPicPr>
          <p:blipFill>
            <a:blip r:embed="rId4">
              <a:alphaModFix/>
            </a:blip>
            <a:stretch>
              <a:fillRect/>
            </a:stretch>
          </p:blipFill>
          <p:spPr>
            <a:xfrm>
              <a:off x="8419725" y="7727925"/>
              <a:ext cx="3536724" cy="1729800"/>
            </a:xfrm>
            <a:prstGeom prst="rect">
              <a:avLst/>
            </a:prstGeom>
            <a:noFill/>
            <a:ln cap="flat" cmpd="sng" w="9525">
              <a:solidFill>
                <a:schemeClr val="dk2"/>
              </a:solidFill>
              <a:prstDash val="solid"/>
              <a:round/>
              <a:headEnd len="sm" w="sm" type="none"/>
              <a:tailEnd len="sm" w="sm" type="none"/>
            </a:ln>
          </p:spPr>
        </p:pic>
        <p:sp>
          <p:nvSpPr>
            <p:cNvPr id="1003" name="Google Shape;1003;p161"/>
            <p:cNvSpPr/>
            <p:nvPr/>
          </p:nvSpPr>
          <p:spPr>
            <a:xfrm>
              <a:off x="12162525" y="7727925"/>
              <a:ext cx="3708900" cy="1729800"/>
            </a:xfrm>
            <a:prstGeom prst="rect">
              <a:avLst/>
            </a:prstGeom>
            <a:blipFill rotWithShape="1">
              <a:blip r:embed="rId5">
                <a:alphaModFix/>
              </a:blip>
              <a:stretch>
                <a:fillRect b="0" l="0" r="0" t="0"/>
              </a:stretch>
            </a:blipFill>
            <a:ln cap="flat" cmpd="sng" w="9525">
              <a:solidFill>
                <a:srgbClr val="000000"/>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pic>
          <p:nvPicPr>
            <p:cNvPr id="1004" name="Google Shape;1004;p161"/>
            <p:cNvPicPr preferRelativeResize="0"/>
            <p:nvPr/>
          </p:nvPicPr>
          <p:blipFill rotWithShape="1">
            <a:blip r:embed="rId6">
              <a:alphaModFix/>
            </a:blip>
            <a:srcRect b="29780" l="23564" r="17466" t="19639"/>
            <a:stretch/>
          </p:blipFill>
          <p:spPr>
            <a:xfrm>
              <a:off x="16133900" y="7727925"/>
              <a:ext cx="3536699" cy="17298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1005" name="Google Shape;1005;p161"/>
            <p:cNvPicPr preferRelativeResize="0"/>
            <p:nvPr/>
          </p:nvPicPr>
          <p:blipFill>
            <a:blip r:embed="rId7">
              <a:alphaModFix/>
            </a:blip>
            <a:stretch>
              <a:fillRect/>
            </a:stretch>
          </p:blipFill>
          <p:spPr>
            <a:xfrm>
              <a:off x="609550" y="7727916"/>
              <a:ext cx="3708902" cy="1760735"/>
            </a:xfrm>
            <a:prstGeom prst="rect">
              <a:avLst/>
            </a:prstGeom>
            <a:noFill/>
            <a:ln cap="flat" cmpd="sng" w="9525">
              <a:solidFill>
                <a:schemeClr val="dk2"/>
              </a:solidFill>
              <a:prstDash val="solid"/>
              <a:round/>
              <a:headEnd len="sm" w="sm" type="none"/>
              <a:tailEnd len="sm" w="sm" type="none"/>
            </a:ln>
          </p:spPr>
        </p:pic>
      </p:grpSp>
      <p:grpSp>
        <p:nvGrpSpPr>
          <p:cNvPr id="1006" name="Google Shape;1006;p161"/>
          <p:cNvGrpSpPr/>
          <p:nvPr/>
        </p:nvGrpSpPr>
        <p:grpSpPr>
          <a:xfrm>
            <a:off x="228328" y="3411900"/>
            <a:ext cx="8646441" cy="782208"/>
            <a:chOff x="608875" y="9860400"/>
            <a:chExt cx="23057175" cy="2085889"/>
          </a:xfrm>
        </p:grpSpPr>
        <p:pic>
          <p:nvPicPr>
            <p:cNvPr id="1007" name="Google Shape;1007;p161"/>
            <p:cNvPicPr preferRelativeResize="0"/>
            <p:nvPr/>
          </p:nvPicPr>
          <p:blipFill>
            <a:blip r:embed="rId8">
              <a:alphaModFix/>
            </a:blip>
            <a:stretch>
              <a:fillRect/>
            </a:stretch>
          </p:blipFill>
          <p:spPr>
            <a:xfrm>
              <a:off x="16087495" y="9860400"/>
              <a:ext cx="3708900" cy="2085878"/>
            </a:xfrm>
            <a:prstGeom prst="rect">
              <a:avLst/>
            </a:prstGeom>
            <a:noFill/>
            <a:ln>
              <a:noFill/>
            </a:ln>
          </p:spPr>
        </p:pic>
        <p:pic>
          <p:nvPicPr>
            <p:cNvPr id="1008" name="Google Shape;1008;p161"/>
            <p:cNvPicPr preferRelativeResize="0"/>
            <p:nvPr/>
          </p:nvPicPr>
          <p:blipFill>
            <a:blip r:embed="rId9">
              <a:alphaModFix/>
            </a:blip>
            <a:stretch>
              <a:fillRect/>
            </a:stretch>
          </p:blipFill>
          <p:spPr>
            <a:xfrm>
              <a:off x="19957150" y="9860400"/>
              <a:ext cx="3708900" cy="2085878"/>
            </a:xfrm>
            <a:prstGeom prst="rect">
              <a:avLst/>
            </a:prstGeom>
            <a:noFill/>
            <a:ln>
              <a:noFill/>
            </a:ln>
          </p:spPr>
        </p:pic>
        <p:pic>
          <p:nvPicPr>
            <p:cNvPr id="1009" name="Google Shape;1009;p161"/>
            <p:cNvPicPr preferRelativeResize="0"/>
            <p:nvPr/>
          </p:nvPicPr>
          <p:blipFill>
            <a:blip r:embed="rId10">
              <a:alphaModFix/>
            </a:blip>
            <a:stretch>
              <a:fillRect/>
            </a:stretch>
          </p:blipFill>
          <p:spPr>
            <a:xfrm>
              <a:off x="8348185" y="9860400"/>
              <a:ext cx="3708900" cy="2085889"/>
            </a:xfrm>
            <a:prstGeom prst="rect">
              <a:avLst/>
            </a:prstGeom>
            <a:noFill/>
            <a:ln>
              <a:noFill/>
            </a:ln>
          </p:spPr>
        </p:pic>
        <p:pic>
          <p:nvPicPr>
            <p:cNvPr id="1010" name="Google Shape;1010;p161"/>
            <p:cNvPicPr preferRelativeResize="0"/>
            <p:nvPr/>
          </p:nvPicPr>
          <p:blipFill>
            <a:blip r:embed="rId11">
              <a:alphaModFix/>
            </a:blip>
            <a:stretch>
              <a:fillRect/>
            </a:stretch>
          </p:blipFill>
          <p:spPr>
            <a:xfrm>
              <a:off x="608875" y="9860400"/>
              <a:ext cx="3708900" cy="2085878"/>
            </a:xfrm>
            <a:prstGeom prst="rect">
              <a:avLst/>
            </a:prstGeom>
            <a:noFill/>
            <a:ln>
              <a:noFill/>
            </a:ln>
          </p:spPr>
        </p:pic>
        <p:pic>
          <p:nvPicPr>
            <p:cNvPr id="1011" name="Google Shape;1011;p161"/>
            <p:cNvPicPr preferRelativeResize="0"/>
            <p:nvPr/>
          </p:nvPicPr>
          <p:blipFill>
            <a:blip r:embed="rId12">
              <a:alphaModFix/>
            </a:blip>
            <a:stretch>
              <a:fillRect/>
            </a:stretch>
          </p:blipFill>
          <p:spPr>
            <a:xfrm>
              <a:off x="12217840" y="9860400"/>
              <a:ext cx="3708900" cy="2085875"/>
            </a:xfrm>
            <a:prstGeom prst="rect">
              <a:avLst/>
            </a:prstGeom>
            <a:noFill/>
            <a:ln>
              <a:noFill/>
            </a:ln>
          </p:spPr>
        </p:pic>
        <p:pic>
          <p:nvPicPr>
            <p:cNvPr id="1012" name="Google Shape;1012;p161"/>
            <p:cNvPicPr preferRelativeResize="0"/>
            <p:nvPr/>
          </p:nvPicPr>
          <p:blipFill>
            <a:blip r:embed="rId13">
              <a:alphaModFix/>
            </a:blip>
            <a:stretch>
              <a:fillRect/>
            </a:stretch>
          </p:blipFill>
          <p:spPr>
            <a:xfrm>
              <a:off x="4478530" y="9860400"/>
              <a:ext cx="3708900" cy="2085882"/>
            </a:xfrm>
            <a:prstGeom prst="rect">
              <a:avLst/>
            </a:prstGeom>
            <a:noFill/>
            <a:ln>
              <a:noFill/>
            </a:ln>
          </p:spPr>
        </p:pic>
      </p:grpSp>
      <p:sp>
        <p:nvSpPr>
          <p:cNvPr id="1013" name="Google Shape;1013;p161"/>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Transformationsplanen - utvalda förändringsresor</a:t>
            </a:r>
            <a:endParaRPr sz="3000">
              <a:solidFill>
                <a:srgbClr val="0050A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18" name="Shape 1018"/>
        <p:cNvGrpSpPr/>
        <p:nvPr/>
      </p:nvGrpSpPr>
      <p:grpSpPr>
        <a:xfrm>
          <a:off x="0" y="0"/>
          <a:ext cx="0" cy="0"/>
          <a:chOff x="0" y="0"/>
          <a:chExt cx="0" cy="0"/>
        </a:xfrm>
      </p:grpSpPr>
      <p:sp>
        <p:nvSpPr>
          <p:cNvPr id="1019" name="Google Shape;1019;p162"/>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Workshop: </a:t>
            </a:r>
            <a:br>
              <a:rPr lang="sv-SE" sz="3000">
                <a:solidFill>
                  <a:srgbClr val="0050A0"/>
                </a:solidFill>
                <a:latin typeface="Calibri"/>
                <a:ea typeface="Calibri"/>
                <a:cs typeface="Calibri"/>
                <a:sym typeface="Calibri"/>
              </a:rPr>
            </a:br>
            <a:r>
              <a:rPr lang="sv-SE" sz="3000">
                <a:solidFill>
                  <a:srgbClr val="0050A0"/>
                </a:solidFill>
                <a:latin typeface="Calibri"/>
                <a:ea typeface="Calibri"/>
                <a:cs typeface="Calibri"/>
                <a:sym typeface="Calibri"/>
              </a:rPr>
              <a:t>Digital destination och transformationsplan</a:t>
            </a:r>
            <a:endParaRPr sz="3000">
              <a:solidFill>
                <a:srgbClr val="0050A0"/>
              </a:solidFill>
              <a:latin typeface="Calibri"/>
              <a:ea typeface="Calibri"/>
              <a:cs typeface="Calibri"/>
              <a:sym typeface="Calibri"/>
            </a:endParaRPr>
          </a:p>
        </p:txBody>
      </p:sp>
      <p:pic>
        <p:nvPicPr>
          <p:cNvPr id="1020" name="Google Shape;1020;p162"/>
          <p:cNvPicPr preferRelativeResize="0"/>
          <p:nvPr/>
        </p:nvPicPr>
        <p:blipFill>
          <a:blip r:embed="rId3">
            <a:alphaModFix/>
          </a:blip>
          <a:stretch>
            <a:fillRect/>
          </a:stretch>
        </p:blipFill>
        <p:spPr>
          <a:xfrm rot="180000">
            <a:off x="6598379" y="1483840"/>
            <a:ext cx="2142069" cy="2962705"/>
          </a:xfrm>
          <a:prstGeom prst="rect">
            <a:avLst/>
          </a:prstGeom>
          <a:noFill/>
          <a:ln>
            <a:noFill/>
          </a:ln>
          <a:effectLst>
            <a:outerShdw blurRad="57150" rotWithShape="0" algn="bl" dir="5400000" dist="19050">
              <a:srgbClr val="000000">
                <a:alpha val="50000"/>
              </a:srgbClr>
            </a:outerShdw>
          </a:effectLst>
        </p:spPr>
      </p:pic>
      <p:sp>
        <p:nvSpPr>
          <p:cNvPr id="1021" name="Google Shape;1021;p162"/>
          <p:cNvSpPr txBox="1"/>
          <p:nvPr/>
        </p:nvSpPr>
        <p:spPr>
          <a:xfrm>
            <a:off x="877100" y="1754175"/>
            <a:ext cx="5733900" cy="257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a:solidFill>
                  <a:schemeClr val="dk1"/>
                </a:solidFill>
                <a:latin typeface="Calibri"/>
                <a:ea typeface="Calibri"/>
                <a:cs typeface="Calibri"/>
                <a:sym typeface="Calibri"/>
              </a:rPr>
              <a:t>Vad är den digitala destinationen för respektive motor? Inom t ex 3 år</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0" lvl="0" marL="0" rtl="0" algn="l">
              <a:spcBef>
                <a:spcPts val="0"/>
              </a:spcBef>
              <a:spcAft>
                <a:spcPts val="0"/>
              </a:spcAft>
              <a:buNone/>
            </a:pPr>
            <a:r>
              <a:rPr lang="sv-SE">
                <a:solidFill>
                  <a:schemeClr val="dk1"/>
                </a:solidFill>
                <a:latin typeface="Calibri"/>
                <a:ea typeface="Calibri"/>
                <a:cs typeface="Calibri"/>
                <a:sym typeface="Calibri"/>
              </a:rPr>
              <a:t>Mobiliseringsfasen s 108</a:t>
            </a:r>
            <a:endParaRPr>
              <a:solidFill>
                <a:schemeClr val="dk1"/>
              </a:solidFill>
              <a:latin typeface="Calibri"/>
              <a:ea typeface="Calibri"/>
              <a:cs typeface="Calibri"/>
              <a:sym typeface="Calibri"/>
            </a:endParaRPr>
          </a:p>
          <a:p>
            <a:pPr indent="0" lvl="0" marL="0" rtl="0" algn="l">
              <a:spcBef>
                <a:spcPts val="0"/>
              </a:spcBef>
              <a:spcAft>
                <a:spcPts val="0"/>
              </a:spcAft>
              <a:buNone/>
            </a:pPr>
            <a:r>
              <a:rPr lang="sv-SE">
                <a:solidFill>
                  <a:schemeClr val="dk1"/>
                </a:solidFill>
                <a:latin typeface="Calibri"/>
                <a:ea typeface="Calibri"/>
                <a:cs typeface="Calibri"/>
                <a:sym typeface="Calibri"/>
              </a:rPr>
              <a:t>Koodinationsfasen s 111</a:t>
            </a:r>
            <a:endParaRPr>
              <a:solidFill>
                <a:schemeClr val="dk1"/>
              </a:solidFill>
              <a:latin typeface="Calibri"/>
              <a:ea typeface="Calibri"/>
              <a:cs typeface="Calibri"/>
              <a:sym typeface="Calibri"/>
            </a:endParaRPr>
          </a:p>
          <a:p>
            <a:pPr indent="0" lvl="0" marL="0" rtl="0" algn="l">
              <a:spcBef>
                <a:spcPts val="0"/>
              </a:spcBef>
              <a:spcAft>
                <a:spcPts val="0"/>
              </a:spcAft>
              <a:buNone/>
            </a:pPr>
            <a:r>
              <a:rPr lang="sv-SE">
                <a:solidFill>
                  <a:schemeClr val="dk1"/>
                </a:solidFill>
                <a:latin typeface="Calibri"/>
                <a:ea typeface="Calibri"/>
                <a:cs typeface="Calibri"/>
                <a:sym typeface="Calibri"/>
              </a:rPr>
              <a:t>Accelerationsfasen s 114</a:t>
            </a:r>
            <a:endParaRPr>
              <a:solidFill>
                <a:schemeClr val="dk1"/>
              </a:solidFill>
              <a:latin typeface="Calibri"/>
              <a:ea typeface="Calibri"/>
              <a:cs typeface="Calibri"/>
              <a:sym typeface="Calibri"/>
            </a:endParaRPr>
          </a:p>
          <a:p>
            <a:pPr indent="0" lvl="0" marL="0" rtl="0" algn="l">
              <a:spcBef>
                <a:spcPts val="0"/>
              </a:spcBef>
              <a:spcAft>
                <a:spcPts val="0"/>
              </a:spcAft>
              <a:buNone/>
            </a:pPr>
            <a:r>
              <a:t/>
            </a:r>
            <a:endParaRPr>
              <a:solidFill>
                <a:schemeClr val="dk1"/>
              </a:solidFill>
              <a:latin typeface="Calibri"/>
              <a:ea typeface="Calibri"/>
              <a:cs typeface="Calibri"/>
              <a:sym typeface="Calibri"/>
            </a:endParaRPr>
          </a:p>
          <a:p>
            <a:pPr indent="0" lvl="0" marL="0" rtl="0" algn="l">
              <a:spcBef>
                <a:spcPts val="0"/>
              </a:spcBef>
              <a:spcAft>
                <a:spcPts val="0"/>
              </a:spcAft>
              <a:buNone/>
            </a:pPr>
            <a:r>
              <a:rPr lang="sv-SE">
                <a:solidFill>
                  <a:schemeClr val="dk1"/>
                </a:solidFill>
                <a:highlight>
                  <a:schemeClr val="lt1"/>
                </a:highlight>
                <a:latin typeface="Calibri"/>
                <a:ea typeface="Calibri"/>
                <a:cs typeface="Calibri"/>
                <a:sym typeface="Calibri"/>
              </a:rPr>
              <a:t>Dokumentera i ert digitala papper -&gt;</a:t>
            </a:r>
            <a:r>
              <a:rPr b="1" lang="sv-SE">
                <a:solidFill>
                  <a:schemeClr val="dk1"/>
                </a:solidFill>
                <a:highlight>
                  <a:schemeClr val="lt1"/>
                </a:highlight>
                <a:latin typeface="Calibri"/>
                <a:ea typeface="Calibri"/>
                <a:cs typeface="Calibri"/>
                <a:sym typeface="Calibri"/>
              </a:rPr>
              <a:t> </a:t>
            </a:r>
            <a:r>
              <a:rPr b="1" lang="sv-SE" u="sng">
                <a:solidFill>
                  <a:schemeClr val="hlink"/>
                </a:solidFill>
                <a:highlight>
                  <a:schemeClr val="lt1"/>
                </a:highlight>
                <a:latin typeface="Calibri"/>
                <a:ea typeface="Calibri"/>
                <a:cs typeface="Calibri"/>
                <a:sym typeface="Calibri"/>
                <a:hlinkClick r:id="rId4"/>
              </a:rPr>
              <a:t>http://bit.ly/skelleftea_delad</a:t>
            </a:r>
            <a:endParaRPr b="1">
              <a:solidFill>
                <a:schemeClr val="dk1"/>
              </a:solidFill>
              <a:highlight>
                <a:schemeClr val="lt1"/>
              </a:highlight>
              <a:latin typeface="Calibri"/>
              <a:ea typeface="Calibri"/>
              <a:cs typeface="Calibri"/>
              <a:sym typeface="Calibri"/>
            </a:endParaRPr>
          </a:p>
          <a:p>
            <a:pPr indent="0" lvl="0" marL="0" rtl="0" algn="l">
              <a:spcBef>
                <a:spcPts val="500"/>
              </a:spcBef>
              <a:spcAft>
                <a:spcPts val="0"/>
              </a:spcAft>
              <a:buNone/>
            </a:pPr>
            <a:r>
              <a:t/>
            </a:r>
            <a:endParaRPr>
              <a:solidFill>
                <a:schemeClr val="dk1"/>
              </a:solidFill>
              <a:highlight>
                <a:schemeClr val="lt1"/>
              </a:highlight>
              <a:latin typeface="Calibri"/>
              <a:ea typeface="Calibri"/>
              <a:cs typeface="Calibri"/>
              <a:sym typeface="Calibri"/>
            </a:endParaRPr>
          </a:p>
          <a:p>
            <a:pPr indent="0" lvl="0" marL="0" rtl="0" algn="l">
              <a:spcBef>
                <a:spcPts val="500"/>
              </a:spcBef>
              <a:spcAft>
                <a:spcPts val="500"/>
              </a:spcAft>
              <a:buNone/>
            </a:pPr>
            <a:r>
              <a:rPr lang="sv-SE">
                <a:solidFill>
                  <a:schemeClr val="dk1"/>
                </a:solidFill>
                <a:highlight>
                  <a:schemeClr val="lt1"/>
                </a:highlight>
                <a:latin typeface="Calibri"/>
                <a:ea typeface="Calibri"/>
                <a:cs typeface="Calibri"/>
                <a:sym typeface="Calibri"/>
              </a:rPr>
              <a:t>Skapa gemensam presentation utifrån Skellefteås mall</a:t>
            </a:r>
            <a:endParaRPr>
              <a:solidFill>
                <a:schemeClr val="dk1"/>
              </a:solidFill>
              <a:highlight>
                <a:schemeClr val="lt1"/>
              </a:highlight>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0" name="Shape 780"/>
        <p:cNvGrpSpPr/>
        <p:nvPr/>
      </p:nvGrpSpPr>
      <p:grpSpPr>
        <a:xfrm>
          <a:off x="0" y="0"/>
          <a:ext cx="0" cy="0"/>
          <a:chOff x="0" y="0"/>
          <a:chExt cx="0" cy="0"/>
        </a:xfrm>
      </p:grpSpPr>
      <p:sp>
        <p:nvSpPr>
          <p:cNvPr id="781" name="Google Shape;781;p136"/>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Check-in</a:t>
            </a:r>
            <a:endParaRPr sz="3000">
              <a:solidFill>
                <a:srgbClr val="0050A0"/>
              </a:solidFill>
              <a:latin typeface="Calibri"/>
              <a:ea typeface="Calibri"/>
              <a:cs typeface="Calibri"/>
              <a:sym typeface="Calibri"/>
            </a:endParaRPr>
          </a:p>
        </p:txBody>
      </p:sp>
      <p:sp>
        <p:nvSpPr>
          <p:cNvPr id="782" name="Google Shape;782;p136"/>
          <p:cNvSpPr txBox="1"/>
          <p:nvPr/>
        </p:nvSpPr>
        <p:spPr>
          <a:xfrm>
            <a:off x="761579" y="1425338"/>
            <a:ext cx="3810300" cy="1477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v-SE" sz="1800">
                <a:solidFill>
                  <a:srgbClr val="000000"/>
                </a:solidFill>
                <a:latin typeface="Calibri"/>
                <a:ea typeface="Calibri"/>
                <a:cs typeface="Calibri"/>
                <a:sym typeface="Calibri"/>
              </a:rPr>
              <a:t>Förväntningar  -&gt;  På gång  -&gt;  Klart!</a:t>
            </a:r>
            <a:endParaRPr sz="1400"/>
          </a:p>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a:p>
            <a:pPr indent="0" lvl="0" marL="0" marR="0" rtl="0" algn="l">
              <a:spcBef>
                <a:spcPts val="0"/>
              </a:spcBef>
              <a:spcAft>
                <a:spcPts val="0"/>
              </a:spcAft>
              <a:buNone/>
            </a:pPr>
            <a:r>
              <a:rPr lang="sv-SE" sz="1800">
                <a:solidFill>
                  <a:srgbClr val="000000"/>
                </a:solidFill>
                <a:latin typeface="Calibri"/>
                <a:ea typeface="Calibri"/>
                <a:cs typeface="Calibri"/>
                <a:sym typeface="Calibri"/>
              </a:rPr>
              <a:t>Skriv ner dina förväntningar på post-it-lappar, </a:t>
            </a:r>
            <a:br>
              <a:rPr lang="sv-SE" sz="1800">
                <a:solidFill>
                  <a:srgbClr val="000000"/>
                </a:solidFill>
                <a:latin typeface="Calibri"/>
                <a:ea typeface="Calibri"/>
                <a:cs typeface="Calibri"/>
                <a:sym typeface="Calibri"/>
              </a:rPr>
            </a:br>
            <a:r>
              <a:rPr lang="sv-SE" sz="1800">
                <a:solidFill>
                  <a:srgbClr val="000000"/>
                </a:solidFill>
                <a:latin typeface="Calibri"/>
                <a:ea typeface="Calibri"/>
                <a:cs typeface="Calibri"/>
                <a:sym typeface="Calibri"/>
              </a:rPr>
              <a:t>en per lapp, signera med dina initialer.</a:t>
            </a:r>
            <a:endParaRPr sz="1800">
              <a:solidFill>
                <a:srgbClr val="000000"/>
              </a:solidFill>
              <a:latin typeface="Calibri"/>
              <a:ea typeface="Calibri"/>
              <a:cs typeface="Calibri"/>
              <a:sym typeface="Calibri"/>
            </a:endParaRPr>
          </a:p>
        </p:txBody>
      </p:sp>
      <p:pic>
        <p:nvPicPr>
          <p:cNvPr id="783" name="Google Shape;783;p136"/>
          <p:cNvPicPr preferRelativeResize="0"/>
          <p:nvPr/>
        </p:nvPicPr>
        <p:blipFill rotWithShape="1">
          <a:blip r:embed="rId3">
            <a:alphaModFix/>
          </a:blip>
          <a:srcRect b="0" l="7834" r="7196" t="9966"/>
          <a:stretch/>
        </p:blipFill>
        <p:spPr>
          <a:xfrm>
            <a:off x="5232253" y="1237594"/>
            <a:ext cx="3233316" cy="244278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026" name="Shape 1026"/>
        <p:cNvGrpSpPr/>
        <p:nvPr/>
      </p:nvGrpSpPr>
      <p:grpSpPr>
        <a:xfrm>
          <a:off x="0" y="0"/>
          <a:ext cx="0" cy="0"/>
          <a:chOff x="0" y="0"/>
          <a:chExt cx="0" cy="0"/>
        </a:xfrm>
      </p:grpSpPr>
      <p:sp>
        <p:nvSpPr>
          <p:cNvPr id="1027" name="Google Shape;1027;p163"/>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Utvärdering</a:t>
            </a:r>
            <a:endParaRPr sz="3000">
              <a:solidFill>
                <a:srgbClr val="0050A0"/>
              </a:solidFill>
              <a:latin typeface="Calibri"/>
              <a:ea typeface="Calibri"/>
              <a:cs typeface="Calibri"/>
              <a:sym typeface="Calibri"/>
            </a:endParaRPr>
          </a:p>
        </p:txBody>
      </p:sp>
      <p:sp>
        <p:nvSpPr>
          <p:cNvPr id="1028" name="Google Shape;1028;p163"/>
          <p:cNvSpPr txBox="1"/>
          <p:nvPr/>
        </p:nvSpPr>
        <p:spPr>
          <a:xfrm>
            <a:off x="877100" y="1754175"/>
            <a:ext cx="5733900" cy="257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500"/>
              </a:spcAft>
              <a:buNone/>
            </a:pPr>
            <a:r>
              <a:rPr lang="sv-SE" sz="3000">
                <a:solidFill>
                  <a:schemeClr val="dk1"/>
                </a:solidFill>
                <a:latin typeface="Calibri"/>
                <a:ea typeface="Calibri"/>
                <a:cs typeface="Calibri"/>
                <a:sym typeface="Calibri"/>
              </a:rPr>
              <a:t>http://bit.ly/vt2019utvardering</a:t>
            </a:r>
            <a:endParaRPr sz="3000">
              <a:solidFill>
                <a:schemeClr val="dk1"/>
              </a:solidFill>
              <a:highlight>
                <a:schemeClr val="lt1"/>
              </a:highlight>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2" name="Shape 1032"/>
        <p:cNvGrpSpPr/>
        <p:nvPr/>
      </p:nvGrpSpPr>
      <p:grpSpPr>
        <a:xfrm>
          <a:off x="0" y="0"/>
          <a:ext cx="0" cy="0"/>
          <a:chOff x="0" y="0"/>
          <a:chExt cx="0" cy="0"/>
        </a:xfrm>
      </p:grpSpPr>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6" name="Shape 1036"/>
        <p:cNvGrpSpPr/>
        <p:nvPr/>
      </p:nvGrpSpPr>
      <p:grpSpPr>
        <a:xfrm>
          <a:off x="0" y="0"/>
          <a:ext cx="0" cy="0"/>
          <a:chOff x="0" y="0"/>
          <a:chExt cx="0" cy="0"/>
        </a:xfrm>
      </p:grpSpPr>
      <p:sp>
        <p:nvSpPr>
          <p:cNvPr id="1037" name="Google Shape;1037;p165"/>
          <p:cNvSpPr txBox="1"/>
          <p:nvPr>
            <p:ph type="ctrTitle"/>
          </p:nvPr>
        </p:nvSpPr>
        <p:spPr>
          <a:xfrm>
            <a:off x="685800" y="1275606"/>
            <a:ext cx="7772400" cy="6132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3200"/>
              <a:buFont typeface="Times New Roman"/>
              <a:buNone/>
            </a:pPr>
            <a:r>
              <a:rPr b="1" lang="sv-SE" sz="2400">
                <a:latin typeface="Calibri"/>
                <a:ea typeface="Calibri"/>
                <a:cs typeface="Calibri"/>
                <a:sym typeface="Calibri"/>
              </a:rPr>
              <a:t>Vad står vi för?</a:t>
            </a:r>
            <a:endParaRPr b="1" sz="2400">
              <a:latin typeface="Calibri"/>
              <a:ea typeface="Calibri"/>
              <a:cs typeface="Calibri"/>
              <a:sym typeface="Calibri"/>
            </a:endParaRPr>
          </a:p>
        </p:txBody>
      </p:sp>
      <p:sp>
        <p:nvSpPr>
          <p:cNvPr id="1038" name="Google Shape;1038;p165"/>
          <p:cNvSpPr txBox="1"/>
          <p:nvPr>
            <p:ph idx="1" type="subTitle"/>
          </p:nvPr>
        </p:nvSpPr>
        <p:spPr>
          <a:xfrm>
            <a:off x="827584" y="1995686"/>
            <a:ext cx="7416900" cy="25923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2000"/>
              <a:buNone/>
            </a:pPr>
            <a:r>
              <a:rPr i="1" lang="sv-SE" sz="2000"/>
              <a:t>Kommunens vision samt övergripande mål</a:t>
            </a:r>
            <a:endParaRPr/>
          </a:p>
          <a:p>
            <a:pPr indent="0" lvl="0" marL="0" rtl="0" algn="ctr">
              <a:spcBef>
                <a:spcPts val="360"/>
              </a:spcBef>
              <a:spcAft>
                <a:spcPts val="0"/>
              </a:spcAft>
              <a:buClr>
                <a:srgbClr val="888888"/>
              </a:buClr>
              <a:buSzPts val="1800"/>
              <a:buNone/>
            </a:pPr>
            <a:r>
              <a:rPr b="1" lang="sv-SE" sz="1800"/>
              <a:t>Vår vision är</a:t>
            </a:r>
            <a:r>
              <a:rPr lang="sv-SE" sz="1800"/>
              <a:t>– Världskänd för attraktiv livsmiljö och kreativ tillväxt</a:t>
            </a:r>
            <a:endParaRPr/>
          </a:p>
          <a:p>
            <a:pPr indent="0" lvl="0" marL="0" rtl="0" algn="ctr">
              <a:spcBef>
                <a:spcPts val="360"/>
              </a:spcBef>
              <a:spcAft>
                <a:spcPts val="0"/>
              </a:spcAft>
              <a:buClr>
                <a:srgbClr val="888888"/>
              </a:buClr>
              <a:buSzPts val="1800"/>
              <a:buNone/>
            </a:pPr>
            <a:r>
              <a:rPr b="1" lang="sv-SE" sz="1800"/>
              <a:t>Övergripande mål</a:t>
            </a:r>
            <a:r>
              <a:rPr lang="sv-SE" sz="1800"/>
              <a:t> – Vi har tre prioriterade målområden med medborgarna i fokus för att nå vår vision</a:t>
            </a:r>
            <a:endParaRPr/>
          </a:p>
          <a:p>
            <a:pPr indent="0" lvl="0" marL="0" rtl="0" algn="ctr">
              <a:spcBef>
                <a:spcPts val="360"/>
              </a:spcBef>
              <a:spcAft>
                <a:spcPts val="0"/>
              </a:spcAft>
              <a:buClr>
                <a:srgbClr val="888888"/>
              </a:buClr>
              <a:buSzPts val="1800"/>
              <a:buNone/>
            </a:pPr>
            <a:r>
              <a:rPr lang="sv-SE" sz="1800"/>
              <a:t>Livsmiljö, Företagsamhet och kompetensförsörjning samt Kommunikationer</a:t>
            </a:r>
            <a:endParaRPr/>
          </a:p>
          <a:p>
            <a:pPr indent="0" lvl="0" marL="0" rtl="0" algn="ctr">
              <a:spcBef>
                <a:spcPts val="600"/>
              </a:spcBef>
              <a:spcAft>
                <a:spcPts val="0"/>
              </a:spcAft>
              <a:buClr>
                <a:srgbClr val="888888"/>
              </a:buClr>
              <a:buSzPts val="3000"/>
              <a:buNone/>
            </a:pPr>
            <a:r>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2" name="Shape 1042"/>
        <p:cNvGrpSpPr/>
        <p:nvPr/>
      </p:nvGrpSpPr>
      <p:grpSpPr>
        <a:xfrm>
          <a:off x="0" y="0"/>
          <a:ext cx="0" cy="0"/>
          <a:chOff x="0" y="0"/>
          <a:chExt cx="0" cy="0"/>
        </a:xfrm>
      </p:grpSpPr>
      <p:pic>
        <p:nvPicPr>
          <p:cNvPr descr="https://lh6.googleusercontent.com/uiF7nC7gUsuQ7NVhdPqa5m_Xm8n2O-yxbfYH6AB1nb4QAoB7poZrRsLMW9f3ZaglL-gk5tNQbBy9qb8tTwCONky1TgCpvDTjB0mzAKy6shx3icFLSRfbO307a9Og709elW6oo9QHCAY" id="1043" name="Google Shape;1043;p166"/>
          <p:cNvPicPr preferRelativeResize="0"/>
          <p:nvPr/>
        </p:nvPicPr>
        <p:blipFill rotWithShape="1">
          <a:blip r:embed="rId3">
            <a:alphaModFix/>
          </a:blip>
          <a:srcRect b="0" l="0" r="0" t="0"/>
          <a:stretch/>
        </p:blipFill>
        <p:spPr>
          <a:xfrm>
            <a:off x="251520" y="1131590"/>
            <a:ext cx="4608512" cy="3168351"/>
          </a:xfrm>
          <a:prstGeom prst="rect">
            <a:avLst/>
          </a:prstGeom>
          <a:noFill/>
          <a:ln>
            <a:noFill/>
          </a:ln>
        </p:spPr>
      </p:pic>
      <p:sp>
        <p:nvSpPr>
          <p:cNvPr id="1044" name="Google Shape;1044;p166"/>
          <p:cNvSpPr txBox="1"/>
          <p:nvPr/>
        </p:nvSpPr>
        <p:spPr>
          <a:xfrm>
            <a:off x="5076056" y="1131590"/>
            <a:ext cx="3816300" cy="3170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i="0" lang="sv-SE" sz="2400" cap="none" strike="noStrike">
                <a:solidFill>
                  <a:schemeClr val="dk1"/>
                </a:solidFill>
                <a:latin typeface="Calibri"/>
                <a:ea typeface="Calibri"/>
                <a:cs typeface="Calibri"/>
                <a:sym typeface="Calibri"/>
              </a:rPr>
              <a:t>Vår digitala mognad</a:t>
            </a:r>
            <a:endParaRPr b="1" sz="2400">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Vi har ett strategiarbete som ligger i framkant medans Värderingar/Vision /Mission (VVM) ligger lite efter trots att det bör leda arbetet.</a:t>
            </a:r>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Sett till modellen bör arbetet mycket inriktas mot motorerna VVM samt Processer för att uppnå ”Best practice” även kundnyttan gentemot vårt Erbjudande lyfts in som en viktig process.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48" name="Shape 1048"/>
        <p:cNvGrpSpPr/>
        <p:nvPr/>
      </p:nvGrpSpPr>
      <p:grpSpPr>
        <a:xfrm>
          <a:off x="0" y="0"/>
          <a:ext cx="0" cy="0"/>
          <a:chOff x="0" y="0"/>
          <a:chExt cx="0" cy="0"/>
        </a:xfrm>
      </p:grpSpPr>
      <p:sp>
        <p:nvSpPr>
          <p:cNvPr id="1049" name="Google Shape;1049;p167"/>
          <p:cNvSpPr txBox="1"/>
          <p:nvPr>
            <p:ph type="title"/>
          </p:nvPr>
        </p:nvSpPr>
        <p:spPr>
          <a:xfrm>
            <a:off x="457200" y="1136228"/>
            <a:ext cx="4258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Vår omvärld</a:t>
            </a:r>
            <a:endParaRPr b="1" sz="2400">
              <a:latin typeface="Calibri"/>
              <a:ea typeface="Calibri"/>
              <a:cs typeface="Calibri"/>
              <a:sym typeface="Calibri"/>
            </a:endParaRPr>
          </a:p>
        </p:txBody>
      </p:sp>
      <p:sp>
        <p:nvSpPr>
          <p:cNvPr id="1050" name="Google Shape;1050;p167"/>
          <p:cNvSpPr txBox="1"/>
          <p:nvPr/>
        </p:nvSpPr>
        <p:spPr>
          <a:xfrm>
            <a:off x="457200" y="1707654"/>
            <a:ext cx="8219400" cy="3139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sv-SE" sz="1800">
                <a:solidFill>
                  <a:schemeClr val="dk1"/>
                </a:solidFill>
                <a:latin typeface="Calibri"/>
                <a:ea typeface="Calibri"/>
                <a:cs typeface="Calibri"/>
                <a:sym typeface="Calibri"/>
              </a:rPr>
              <a:t>Invånare</a:t>
            </a: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Olika mognad utifrån ålder, men vet vi verkligen mognaden hos våra invånare?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sv-SE" sz="1800">
                <a:solidFill>
                  <a:schemeClr val="dk1"/>
                </a:solidFill>
                <a:latin typeface="Calibri"/>
                <a:ea typeface="Calibri"/>
                <a:cs typeface="Calibri"/>
                <a:sym typeface="Calibri"/>
              </a:rPr>
              <a:t>Besökare</a:t>
            </a: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Relativt hög mognad, har med sig hårdvara för att vara digital. Söker information.</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b="1" lang="sv-SE" sz="1800">
                <a:solidFill>
                  <a:schemeClr val="dk1"/>
                </a:solidFill>
                <a:latin typeface="Calibri"/>
                <a:ea typeface="Calibri"/>
                <a:cs typeface="Calibri"/>
                <a:sym typeface="Calibri"/>
              </a:rPr>
              <a:t>Företag</a:t>
            </a:r>
            <a:r>
              <a:rPr lang="sv-SE" sz="1800">
                <a:solidFill>
                  <a:schemeClr val="dk1"/>
                </a:solidFill>
                <a:latin typeface="Calibri"/>
                <a:ea typeface="Calibri"/>
                <a:cs typeface="Calibri"/>
                <a:sym typeface="Calibri"/>
              </a:rPr>
              <a:t>: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lang="sv-SE" sz="1800">
                <a:solidFill>
                  <a:schemeClr val="dk1"/>
                </a:solidFill>
                <a:latin typeface="Calibri"/>
                <a:ea typeface="Calibri"/>
                <a:cs typeface="Calibri"/>
                <a:sym typeface="Calibri"/>
              </a:rPr>
              <a:t>Ser olika ut beroende på bransch.</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800">
                <a:solidFill>
                  <a:schemeClr val="dk1"/>
                </a:solidFill>
                <a:latin typeface="Calibri"/>
                <a:ea typeface="Calibri"/>
                <a:cs typeface="Calibri"/>
                <a:sym typeface="Calibri"/>
              </a:rPr>
              <a:t>Vårt dilemma är att vi har hela spannet i digital mognad och ska kunna möta alla.</a:t>
            </a:r>
            <a:endParaRPr/>
          </a:p>
          <a:p>
            <a:pPr indent="0" lvl="0" marL="0" marR="0" rtl="0" algn="l">
              <a:spcBef>
                <a:spcPts val="0"/>
              </a:spcBef>
              <a:spcAft>
                <a:spcPts val="0"/>
              </a:spcAft>
              <a:buNone/>
            </a:pPr>
            <a:r>
              <a:rPr i="1" lang="sv-SE" sz="1800">
                <a:solidFill>
                  <a:schemeClr val="dk1"/>
                </a:solidFill>
                <a:latin typeface="Calibri"/>
                <a:ea typeface="Calibri"/>
                <a:cs typeface="Calibri"/>
                <a:sym typeface="Calibri"/>
              </a:rPr>
              <a:t>Nya aktörer har större digital mognad än etablerade aktörer.</a:t>
            </a:r>
            <a:endParaRPr i="1" sz="1800">
              <a:solidFill>
                <a:schemeClr val="dk1"/>
              </a:solidFill>
              <a:latin typeface="Calibri"/>
              <a:ea typeface="Calibri"/>
              <a:cs typeface="Calibri"/>
              <a:sym typeface="Calibri"/>
            </a:endParaRPr>
          </a:p>
          <a:p>
            <a:pPr indent="0" lvl="0" marL="0" marR="0" rtl="0" algn="l">
              <a:spcBef>
                <a:spcPts val="0"/>
              </a:spcBef>
              <a:spcAft>
                <a:spcPts val="0"/>
              </a:spcAft>
              <a:buNone/>
            </a:pPr>
            <a:br>
              <a:rPr lang="sv-SE"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54" name="Shape 1054"/>
        <p:cNvGrpSpPr/>
        <p:nvPr/>
      </p:nvGrpSpPr>
      <p:grpSpPr>
        <a:xfrm>
          <a:off x="0" y="0"/>
          <a:ext cx="0" cy="0"/>
          <a:chOff x="0" y="0"/>
          <a:chExt cx="0" cy="0"/>
        </a:xfrm>
      </p:grpSpPr>
      <p:sp>
        <p:nvSpPr>
          <p:cNvPr id="1055" name="Google Shape;1055;p168"/>
          <p:cNvSpPr txBox="1"/>
          <p:nvPr>
            <p:ph type="title"/>
          </p:nvPr>
        </p:nvSpPr>
        <p:spPr>
          <a:xfrm>
            <a:off x="457200" y="1136228"/>
            <a:ext cx="5122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Vilka förändringsvågor prioriterar vi?</a:t>
            </a:r>
            <a:endParaRPr b="1" sz="2400">
              <a:latin typeface="Calibri"/>
              <a:ea typeface="Calibri"/>
              <a:cs typeface="Calibri"/>
              <a:sym typeface="Calibri"/>
            </a:endParaRPr>
          </a:p>
        </p:txBody>
      </p:sp>
      <p:sp>
        <p:nvSpPr>
          <p:cNvPr id="1056" name="Google Shape;1056;p168"/>
          <p:cNvSpPr txBox="1"/>
          <p:nvPr/>
        </p:nvSpPr>
        <p:spPr>
          <a:xfrm>
            <a:off x="597358" y="2150396"/>
            <a:ext cx="6840900" cy="2031300"/>
          </a:xfrm>
          <a:prstGeom prst="rect">
            <a:avLst/>
          </a:prstGeom>
          <a:noFill/>
          <a:ln>
            <a:noFill/>
          </a:ln>
        </p:spPr>
        <p:txBody>
          <a:bodyPr anchorCtr="0" anchor="t" bIns="45700" lIns="91425" spcFirstLastPara="1" rIns="91425" wrap="square" tIns="45700">
            <a:noAutofit/>
          </a:bodyPr>
          <a:lstStyle/>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Individualisering</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Självservice</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Mer för mindre</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Kompetensutveckling (vilka erfordas)</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Samverkan</a:t>
            </a:r>
            <a:endParaRPr/>
          </a:p>
          <a:p>
            <a:pPr indent="-285750" lvl="0" marL="285750" marR="0" rtl="0" algn="l">
              <a:spcBef>
                <a:spcPts val="0"/>
              </a:spcBef>
              <a:spcAft>
                <a:spcPts val="0"/>
              </a:spcAft>
              <a:buClr>
                <a:schemeClr val="dk1"/>
              </a:buClr>
              <a:buSzPts val="1800"/>
              <a:buFont typeface="Noto Sans Symbols"/>
              <a:buChar char="➢"/>
            </a:pPr>
            <a:r>
              <a:rPr lang="sv-SE" sz="1800">
                <a:solidFill>
                  <a:schemeClr val="dk1"/>
                </a:solidFill>
                <a:latin typeface="Calibri"/>
                <a:ea typeface="Calibri"/>
                <a:cs typeface="Calibri"/>
                <a:sym typeface="Calibri"/>
              </a:rPr>
              <a:t>Tillitsstyrning</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0" name="Shape 1060"/>
        <p:cNvGrpSpPr/>
        <p:nvPr/>
      </p:nvGrpSpPr>
      <p:grpSpPr>
        <a:xfrm>
          <a:off x="0" y="0"/>
          <a:ext cx="0" cy="0"/>
          <a:chOff x="0" y="0"/>
          <a:chExt cx="0" cy="0"/>
        </a:xfrm>
      </p:grpSpPr>
      <p:sp>
        <p:nvSpPr>
          <p:cNvPr id="1061" name="Google Shape;1061;p169"/>
          <p:cNvSpPr txBox="1"/>
          <p:nvPr>
            <p:ph type="title"/>
          </p:nvPr>
        </p:nvSpPr>
        <p:spPr>
          <a:xfrm>
            <a:off x="457200" y="1136228"/>
            <a:ext cx="4258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Vår</a:t>
            </a:r>
            <a:r>
              <a:rPr b="1" lang="sv-SE" sz="2400">
                <a:latin typeface="Calibri"/>
                <a:ea typeface="Calibri"/>
                <a:cs typeface="Calibri"/>
                <a:sym typeface="Calibri"/>
              </a:rPr>
              <a:t> digitala destination</a:t>
            </a:r>
            <a:endParaRPr b="1" sz="2400">
              <a:latin typeface="Calibri"/>
              <a:ea typeface="Calibri"/>
              <a:cs typeface="Calibri"/>
              <a:sym typeface="Calibri"/>
            </a:endParaRPr>
          </a:p>
        </p:txBody>
      </p:sp>
      <p:sp>
        <p:nvSpPr>
          <p:cNvPr id="1062" name="Google Shape;1062;p169"/>
          <p:cNvSpPr txBox="1"/>
          <p:nvPr/>
        </p:nvSpPr>
        <p:spPr>
          <a:xfrm>
            <a:off x="534448" y="1770124"/>
            <a:ext cx="8075100" cy="30777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1600">
                <a:solidFill>
                  <a:schemeClr val="dk1"/>
                </a:solidFill>
                <a:latin typeface="Calibri"/>
                <a:ea typeface="Calibri"/>
                <a:cs typeface="Calibri"/>
                <a:sym typeface="Calibri"/>
              </a:rPr>
              <a:t>1) Värderingar, Vision och Mission</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Medvetandegöra den vision och (de värderingarna) vi har.  Strukturera upp detta arbete för att använda de verktyg som vi har. Enas om värderingar som ska gälla för hela kommunen, gäller även visionen.</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2) Processer</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Tydliggöra och samla arbetssätt. Det finns två typer av processer, externt riktade processer som fokuserar på medborgare och erbjudande och service till dem. Interna processer som syftar till “vår egen kundresa”, typ intern service, budget osv. Kunskapsinhämtning och börja tänka processer.  </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3) Erbjudande &amp; intäktsmodell</a:t>
            </a:r>
            <a:endParaRPr i="1" sz="1600">
              <a:solidFill>
                <a:schemeClr val="dk1"/>
              </a:solidFill>
              <a:latin typeface="Calibri"/>
              <a:ea typeface="Calibri"/>
              <a:cs typeface="Calibri"/>
              <a:sym typeface="Calibri"/>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Ta reda på vad medborgaren vill. Sedan anpassa interna processer för att kunna göra detta. Vi behöver ett utåtriktat fokus oftare än vad vi har idag. Vi tror att vi vet vad våra medborgare vill, men vi gissar ofta.</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Omvärldsbevakning, hur gör andra, vad vill kunden? Hur styr vi kunden till digitala beställningar?</a:t>
            </a:r>
            <a:endParaRPr sz="1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66" name="Shape 1066"/>
        <p:cNvGrpSpPr/>
        <p:nvPr/>
      </p:nvGrpSpPr>
      <p:grpSpPr>
        <a:xfrm>
          <a:off x="0" y="0"/>
          <a:ext cx="0" cy="0"/>
          <a:chOff x="0" y="0"/>
          <a:chExt cx="0" cy="0"/>
        </a:xfrm>
      </p:grpSpPr>
      <p:sp>
        <p:nvSpPr>
          <p:cNvPr id="1067" name="Google Shape;1067;p170"/>
          <p:cNvSpPr txBox="1"/>
          <p:nvPr>
            <p:ph type="title"/>
          </p:nvPr>
        </p:nvSpPr>
        <p:spPr>
          <a:xfrm>
            <a:off x="756000" y="1146553"/>
            <a:ext cx="4258800" cy="4995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2400"/>
              <a:buFont typeface="Times New Roman"/>
              <a:buNone/>
            </a:pPr>
            <a:r>
              <a:rPr b="1" lang="sv-SE" sz="2400">
                <a:latin typeface="Calibri"/>
                <a:ea typeface="Calibri"/>
                <a:cs typeface="Calibri"/>
                <a:sym typeface="Calibri"/>
              </a:rPr>
              <a:t>Transformationsplanen</a:t>
            </a:r>
            <a:endParaRPr b="1" sz="2400">
              <a:latin typeface="Calibri"/>
              <a:ea typeface="Calibri"/>
              <a:cs typeface="Calibri"/>
              <a:sym typeface="Calibri"/>
            </a:endParaRPr>
          </a:p>
        </p:txBody>
      </p:sp>
      <p:sp>
        <p:nvSpPr>
          <p:cNvPr id="1068" name="Google Shape;1068;p170"/>
          <p:cNvSpPr txBox="1"/>
          <p:nvPr/>
        </p:nvSpPr>
        <p:spPr>
          <a:xfrm>
            <a:off x="756008" y="1735955"/>
            <a:ext cx="8208900" cy="31086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1600">
                <a:solidFill>
                  <a:schemeClr val="dk1"/>
                </a:solidFill>
                <a:latin typeface="Calibri"/>
                <a:ea typeface="Calibri"/>
                <a:cs typeface="Calibri"/>
                <a:sym typeface="Calibri"/>
              </a:rPr>
              <a:t>1) Värderingar, Vision och Mission</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Gediget förankringsarbete, värderingsarbetet ska genomsyra hela organisationen – alla skall känna delaktighet. Var och en skall känna igen sig i processen och ha en förståelse för hur det påverkar den egna rollen och hur jaget påverkar helheten</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2) Processer</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Omfattande kartläggning och beskrivning av befintliga processer. Processerna skall sedan analyseras i effektivitets- samt kvalitetssyfte som resulterar i en genomförandeplan med prioriteringar. Det bör hela tiden finnas en omvärldsbevakning för att hantera yttre och inre krav/behov av förändringar</a:t>
            </a:r>
            <a:endParaRPr/>
          </a:p>
          <a:p>
            <a:pPr indent="0" lvl="0" marL="0" marR="0" rtl="0" algn="l">
              <a:spcBef>
                <a:spcPts val="0"/>
              </a:spcBef>
              <a:spcAft>
                <a:spcPts val="0"/>
              </a:spcAft>
              <a:buNone/>
            </a:pPr>
            <a:r>
              <a:t/>
            </a:r>
            <a:endParaRPr sz="800">
              <a:solidFill>
                <a:schemeClr val="dk1"/>
              </a:solidFill>
              <a:latin typeface="Calibri"/>
              <a:ea typeface="Calibri"/>
              <a:cs typeface="Calibri"/>
              <a:sym typeface="Calibri"/>
            </a:endParaRPr>
          </a:p>
          <a:p>
            <a:pPr indent="0" lvl="0" marL="0" marR="0" rtl="0" algn="l">
              <a:spcBef>
                <a:spcPts val="0"/>
              </a:spcBef>
              <a:spcAft>
                <a:spcPts val="0"/>
              </a:spcAft>
              <a:buNone/>
            </a:pPr>
            <a:r>
              <a:rPr i="1" lang="sv-SE" sz="1600">
                <a:solidFill>
                  <a:schemeClr val="dk1"/>
                </a:solidFill>
                <a:latin typeface="Calibri"/>
                <a:ea typeface="Calibri"/>
                <a:cs typeface="Calibri"/>
                <a:sym typeface="Calibri"/>
              </a:rPr>
              <a:t>3) Erbjudande &amp; intäktsmodell</a:t>
            </a:r>
            <a:endParaRPr/>
          </a:p>
          <a:p>
            <a:pPr indent="0" lvl="0" marL="0" marR="0" rtl="0" algn="l">
              <a:spcBef>
                <a:spcPts val="0"/>
              </a:spcBef>
              <a:spcAft>
                <a:spcPts val="0"/>
              </a:spcAft>
              <a:buNone/>
            </a:pPr>
            <a:r>
              <a:rPr lang="sv-SE" sz="1400">
                <a:solidFill>
                  <a:schemeClr val="dk1"/>
                </a:solidFill>
                <a:latin typeface="Calibri"/>
                <a:ea typeface="Calibri"/>
                <a:cs typeface="Calibri"/>
                <a:sym typeface="Calibri"/>
              </a:rPr>
              <a:t>Ta reda på vad medborgaren vill, vi tror att vi vet vad våra medborgare vill men vi gissar ofta. Hur kan vi ekonomiskt, rättslig och organisatoriskt möta medborgaren.</a:t>
            </a:r>
            <a:endParaRPr/>
          </a:p>
          <a:p>
            <a:pPr indent="0" lvl="0" marL="0" marR="0" rtl="0" algn="l">
              <a:spcBef>
                <a:spcPts val="0"/>
              </a:spcBef>
              <a:spcAft>
                <a:spcPts val="0"/>
              </a:spcAft>
              <a:buNone/>
            </a:pPr>
            <a:r>
              <a:t/>
            </a:r>
            <a:endParaRPr sz="16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2" name="Shape 1072"/>
        <p:cNvGrpSpPr/>
        <p:nvPr/>
      </p:nvGrpSpPr>
      <p:grpSpPr>
        <a:xfrm>
          <a:off x="0" y="0"/>
          <a:ext cx="0" cy="0"/>
          <a:chOff x="0" y="0"/>
          <a:chExt cx="0" cy="0"/>
        </a:xfrm>
      </p:grpSpPr>
      <p:sp>
        <p:nvSpPr>
          <p:cNvPr id="1073" name="Google Shape;1073;p171"/>
          <p:cNvSpPr txBox="1"/>
          <p:nvPr>
            <p:ph type="ctrTitle"/>
          </p:nvPr>
        </p:nvSpPr>
        <p:spPr>
          <a:xfrm>
            <a:off x="685800" y="4042801"/>
            <a:ext cx="7772400" cy="4011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2000"/>
              <a:buFont typeface="Arial"/>
              <a:buNone/>
            </a:pPr>
            <a:r>
              <a:t/>
            </a:r>
            <a:endParaRPr/>
          </a:p>
        </p:txBody>
      </p:sp>
      <p:sp>
        <p:nvSpPr>
          <p:cNvPr id="1074" name="Google Shape;1074;p171"/>
          <p:cNvSpPr txBox="1"/>
          <p:nvPr>
            <p:ph idx="1" type="subTitle"/>
          </p:nvPr>
        </p:nvSpPr>
        <p:spPr>
          <a:xfrm>
            <a:off x="683568" y="4443958"/>
            <a:ext cx="7776900" cy="3600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rgbClr val="888888"/>
              </a:buClr>
              <a:buSzPts val="15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8" name="Shape 1078"/>
        <p:cNvGrpSpPr/>
        <p:nvPr/>
      </p:nvGrpSpPr>
      <p:grpSpPr>
        <a:xfrm>
          <a:off x="0" y="0"/>
          <a:ext cx="0" cy="0"/>
          <a:chOff x="0" y="0"/>
          <a:chExt cx="0" cy="0"/>
        </a:xfrm>
      </p:grpSpPr>
      <p:pic>
        <p:nvPicPr>
          <p:cNvPr descr="https://www.asele.se/media/1012/img_31681920.jpg?anchor=center&amp;mode=crop&amp;width=892&amp;center=0.305%2C0.80166666666666664&amp;height=451" id="1079" name="Google Shape;1079;p172"/>
          <p:cNvPicPr preferRelativeResize="0"/>
          <p:nvPr/>
        </p:nvPicPr>
        <p:blipFill rotWithShape="1">
          <a:blip r:embed="rId3">
            <a:alphaModFix/>
          </a:blip>
          <a:srcRect b="0" l="0" r="0" t="0"/>
          <a:stretch/>
        </p:blipFill>
        <p:spPr>
          <a:xfrm>
            <a:off x="950187" y="523743"/>
            <a:ext cx="7399780" cy="3741369"/>
          </a:xfrm>
          <a:prstGeom prst="rect">
            <a:avLst/>
          </a:prstGeom>
          <a:noFill/>
          <a:ln>
            <a:noFill/>
          </a:ln>
        </p:spPr>
      </p:pic>
      <p:pic>
        <p:nvPicPr>
          <p:cNvPr descr="liggande" id="1080" name="Google Shape;1080;p172"/>
          <p:cNvPicPr preferRelativeResize="0"/>
          <p:nvPr/>
        </p:nvPicPr>
        <p:blipFill rotWithShape="1">
          <a:blip r:embed="rId4">
            <a:alphaModFix/>
          </a:blip>
          <a:srcRect b="0" l="0" r="0" t="0"/>
          <a:stretch/>
        </p:blipFill>
        <p:spPr>
          <a:xfrm>
            <a:off x="6700104" y="4265112"/>
            <a:ext cx="1649863" cy="73683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88" name="Shape 788"/>
        <p:cNvGrpSpPr/>
        <p:nvPr/>
      </p:nvGrpSpPr>
      <p:grpSpPr>
        <a:xfrm>
          <a:off x="0" y="0"/>
          <a:ext cx="0" cy="0"/>
          <a:chOff x="0" y="0"/>
          <a:chExt cx="0" cy="0"/>
        </a:xfrm>
      </p:grpSpPr>
      <p:sp>
        <p:nvSpPr>
          <p:cNvPr id="789" name="Google Shape;789;p137"/>
          <p:cNvSpPr txBox="1"/>
          <p:nvPr/>
        </p:nvSpPr>
        <p:spPr>
          <a:xfrm>
            <a:off x="809700" y="1477975"/>
            <a:ext cx="7872300" cy="2303400"/>
          </a:xfrm>
          <a:prstGeom prst="rect">
            <a:avLst/>
          </a:prstGeom>
          <a:noFill/>
          <a:ln>
            <a:noFill/>
          </a:ln>
        </p:spPr>
        <p:txBody>
          <a:bodyPr anchorCtr="0" anchor="t" bIns="19050" lIns="19050" spcFirstLastPara="1" rIns="19050" wrap="square" tIns="19050">
            <a:noAutofit/>
          </a:bodyPr>
          <a:lstStyle/>
          <a:p>
            <a:pPr indent="0" lvl="0" marL="0" rtl="0" algn="l">
              <a:lnSpc>
                <a:spcPct val="115000"/>
              </a:lnSpc>
              <a:spcBef>
                <a:spcPts val="0"/>
              </a:spcBef>
              <a:spcAft>
                <a:spcPts val="0"/>
              </a:spcAft>
              <a:buClr>
                <a:srgbClr val="000000"/>
              </a:buClr>
              <a:buSzPts val="400"/>
              <a:buFont typeface="Arial"/>
              <a:buNone/>
            </a:pPr>
            <a:r>
              <a:rPr lang="sv-SE" sz="1800">
                <a:solidFill>
                  <a:schemeClr val="dk1"/>
                </a:solidFill>
                <a:highlight>
                  <a:srgbClr val="FFFFFF"/>
                </a:highlight>
                <a:latin typeface="Calibri"/>
                <a:ea typeface="Calibri"/>
                <a:cs typeface="Calibri"/>
                <a:sym typeface="Calibri"/>
              </a:rPr>
              <a:t>Att utveckla kompetens för att leda digital förändring</a:t>
            </a:r>
            <a:br>
              <a:rPr lang="sv-SE" sz="1800">
                <a:solidFill>
                  <a:schemeClr val="dk1"/>
                </a:solidFill>
                <a:highlight>
                  <a:srgbClr val="FFFFFF"/>
                </a:highlight>
                <a:latin typeface="Calibri"/>
                <a:ea typeface="Calibri"/>
                <a:cs typeface="Calibri"/>
                <a:sym typeface="Calibri"/>
              </a:rPr>
            </a:br>
            <a:endParaRPr b="1" sz="1800">
              <a:solidFill>
                <a:srgbClr val="434343"/>
              </a:solidFill>
              <a:latin typeface="Calibri"/>
              <a:ea typeface="Calibri"/>
              <a:cs typeface="Calibri"/>
              <a:sym typeface="Calibri"/>
            </a:endParaRPr>
          </a:p>
          <a:p>
            <a:pPr indent="-203200" lvl="0" marL="177800" rtl="0" algn="l">
              <a:lnSpc>
                <a:spcPct val="115000"/>
              </a:lnSpc>
              <a:spcBef>
                <a:spcPts val="0"/>
              </a:spcBef>
              <a:spcAft>
                <a:spcPts val="0"/>
              </a:spcAft>
              <a:buClr>
                <a:schemeClr val="dk1"/>
              </a:buClr>
              <a:buSzPts val="1800"/>
              <a:buFont typeface="Calibri"/>
              <a:buChar char="●"/>
            </a:pPr>
            <a:r>
              <a:rPr lang="sv-SE" sz="1800">
                <a:solidFill>
                  <a:schemeClr val="dk1"/>
                </a:solidFill>
                <a:highlight>
                  <a:srgbClr val="FFFFFF"/>
                </a:highlight>
                <a:latin typeface="Calibri"/>
                <a:ea typeface="Calibri"/>
                <a:cs typeface="Calibri"/>
                <a:sym typeface="Calibri"/>
              </a:rPr>
              <a:t>ha kunskap om vad digital transformation innebär i en offentlig verksamhet</a:t>
            </a:r>
            <a:endParaRPr sz="1800">
              <a:solidFill>
                <a:schemeClr val="dk1"/>
              </a:solidFill>
              <a:highlight>
                <a:srgbClr val="FFFFFF"/>
              </a:highlight>
              <a:latin typeface="Calibri"/>
              <a:ea typeface="Calibri"/>
              <a:cs typeface="Calibri"/>
              <a:sym typeface="Calibri"/>
            </a:endParaRPr>
          </a:p>
          <a:p>
            <a:pPr indent="-203200" lvl="0" marL="177800" rtl="0" algn="l">
              <a:lnSpc>
                <a:spcPct val="115000"/>
              </a:lnSpc>
              <a:spcBef>
                <a:spcPts val="0"/>
              </a:spcBef>
              <a:spcAft>
                <a:spcPts val="0"/>
              </a:spcAft>
              <a:buClr>
                <a:schemeClr val="dk1"/>
              </a:buClr>
              <a:buSzPts val="1800"/>
              <a:buFont typeface="Calibri"/>
              <a:buChar char="●"/>
            </a:pPr>
            <a:r>
              <a:rPr lang="sv-SE" sz="1800">
                <a:solidFill>
                  <a:schemeClr val="dk1"/>
                </a:solidFill>
                <a:highlight>
                  <a:srgbClr val="FFFFFF"/>
                </a:highlight>
                <a:latin typeface="Calibri"/>
                <a:ea typeface="Calibri"/>
                <a:cs typeface="Calibri"/>
                <a:sym typeface="Calibri"/>
              </a:rPr>
              <a:t>känna till metoder för att förändra sin egen verksamhet</a:t>
            </a:r>
            <a:endParaRPr sz="1800">
              <a:solidFill>
                <a:schemeClr val="dk1"/>
              </a:solidFill>
              <a:highlight>
                <a:srgbClr val="FFFFFF"/>
              </a:highlight>
              <a:latin typeface="Calibri"/>
              <a:ea typeface="Calibri"/>
              <a:cs typeface="Calibri"/>
              <a:sym typeface="Calibri"/>
            </a:endParaRPr>
          </a:p>
          <a:p>
            <a:pPr indent="-203200" lvl="0" marL="177800" rtl="0" algn="l">
              <a:lnSpc>
                <a:spcPct val="115000"/>
              </a:lnSpc>
              <a:spcBef>
                <a:spcPts val="0"/>
              </a:spcBef>
              <a:spcAft>
                <a:spcPts val="0"/>
              </a:spcAft>
              <a:buClr>
                <a:schemeClr val="dk1"/>
              </a:buClr>
              <a:buSzPts val="1800"/>
              <a:buFont typeface="Calibri"/>
              <a:buChar char="●"/>
            </a:pPr>
            <a:r>
              <a:rPr lang="sv-SE" sz="1800">
                <a:solidFill>
                  <a:schemeClr val="dk1"/>
                </a:solidFill>
                <a:highlight>
                  <a:srgbClr val="FFFFFF"/>
                </a:highlight>
                <a:latin typeface="Calibri"/>
                <a:ea typeface="Calibri"/>
                <a:cs typeface="Calibri"/>
                <a:sym typeface="Calibri"/>
              </a:rPr>
              <a:t>kunna presentera ett förslag för det fortsatta arbetet med digital transformation</a:t>
            </a:r>
            <a:endParaRPr sz="1800">
              <a:solidFill>
                <a:schemeClr val="dk1"/>
              </a:solidFill>
              <a:latin typeface="Calibri"/>
              <a:ea typeface="Calibri"/>
              <a:cs typeface="Calibri"/>
              <a:sym typeface="Calibri"/>
            </a:endParaRPr>
          </a:p>
        </p:txBody>
      </p:sp>
      <p:sp>
        <p:nvSpPr>
          <p:cNvPr id="790" name="Google Shape;790;p137"/>
          <p:cNvSpPr txBox="1"/>
          <p:nvPr/>
        </p:nvSpPr>
        <p:spPr>
          <a:xfrm>
            <a:off x="761565" y="726281"/>
            <a:ext cx="77040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Syfte och mål med utbildningen</a:t>
            </a:r>
            <a:endParaRPr sz="3000">
              <a:solidFill>
                <a:srgbClr val="0050A0"/>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84" name="Shape 1084"/>
        <p:cNvGrpSpPr/>
        <p:nvPr/>
      </p:nvGrpSpPr>
      <p:grpSpPr>
        <a:xfrm>
          <a:off x="0" y="0"/>
          <a:ext cx="0" cy="0"/>
          <a:chOff x="0" y="0"/>
          <a:chExt cx="0" cy="0"/>
        </a:xfrm>
      </p:grpSpPr>
      <p:sp>
        <p:nvSpPr>
          <p:cNvPr id="1085" name="Google Shape;1085;p173"/>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Vad står vi för, vår vision?</a:t>
            </a:r>
            <a:endParaRPr b="1"/>
          </a:p>
        </p:txBody>
      </p:sp>
      <p:sp>
        <p:nvSpPr>
          <p:cNvPr id="1086" name="Google Shape;1086;p173"/>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2100"/>
              <a:buNone/>
            </a:pPr>
            <a:r>
              <a:rPr lang="sv-SE"/>
              <a:t>I dagslägen finns ingen övergripande beslutad vision för Åsele Kommun.</a:t>
            </a:r>
            <a:endParaRPr/>
          </a:p>
          <a:p>
            <a:pPr indent="0" lvl="0" marL="0" rtl="0" algn="l">
              <a:lnSpc>
                <a:spcPct val="90000"/>
              </a:lnSpc>
              <a:spcBef>
                <a:spcPts val="800"/>
              </a:spcBef>
              <a:spcAft>
                <a:spcPts val="0"/>
              </a:spcAft>
              <a:buClr>
                <a:schemeClr val="dk1"/>
              </a:buClr>
              <a:buSzPts val="2100"/>
              <a:buNone/>
            </a:pPr>
            <a:r>
              <a:t/>
            </a:r>
            <a:endParaRPr/>
          </a:p>
          <a:p>
            <a:pPr indent="0" lvl="0" marL="0" rtl="0" algn="l">
              <a:lnSpc>
                <a:spcPct val="90000"/>
              </a:lnSpc>
              <a:spcBef>
                <a:spcPts val="800"/>
              </a:spcBef>
              <a:spcAft>
                <a:spcPts val="0"/>
              </a:spcAft>
              <a:buClr>
                <a:schemeClr val="dk1"/>
              </a:buClr>
              <a:buSzPts val="2100"/>
              <a:buNone/>
            </a:pPr>
            <a:r>
              <a:rPr i="1" lang="sv-SE"/>
              <a:t>Verksamheterna har en arbetsvision i väntan på den politiska visionen:</a:t>
            </a:r>
            <a:endParaRPr/>
          </a:p>
          <a:p>
            <a:pPr indent="-171450" lvl="0" marL="177800" rtl="0" algn="l">
              <a:lnSpc>
                <a:spcPct val="90000"/>
              </a:lnSpc>
              <a:spcBef>
                <a:spcPts val="800"/>
              </a:spcBef>
              <a:spcAft>
                <a:spcPts val="0"/>
              </a:spcAft>
              <a:buClr>
                <a:schemeClr val="dk1"/>
              </a:buClr>
              <a:buSzPts val="2100"/>
              <a:buChar char="•"/>
            </a:pPr>
            <a:r>
              <a:rPr lang="sv-SE"/>
              <a:t>Vi ska på ett långsiktigt, nytänkande och ansvarsfullt sätt tillhandahålla god service som bidrar till medborgarnas välmående, produktivitet och kreativitet. </a:t>
            </a:r>
            <a:endParaRPr/>
          </a:p>
        </p:txBody>
      </p:sp>
      <p:pic>
        <p:nvPicPr>
          <p:cNvPr descr="liggande" id="1087" name="Google Shape;1087;p173"/>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1" name="Shape 1091"/>
        <p:cNvGrpSpPr/>
        <p:nvPr/>
      </p:nvGrpSpPr>
      <p:grpSpPr>
        <a:xfrm>
          <a:off x="0" y="0"/>
          <a:ext cx="0" cy="0"/>
          <a:chOff x="0" y="0"/>
          <a:chExt cx="0" cy="0"/>
        </a:xfrm>
      </p:grpSpPr>
      <p:pic>
        <p:nvPicPr>
          <p:cNvPr descr="liggande" id="1092" name="Google Shape;1092;p174"/>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
        <p:nvSpPr>
          <p:cNvPr id="1093" name="Google Shape;1093;p174"/>
          <p:cNvSpPr txBox="1"/>
          <p:nvPr>
            <p:ph type="title"/>
          </p:nvPr>
        </p:nvSpPr>
        <p:spPr>
          <a:xfrm>
            <a:off x="629841" y="342900"/>
            <a:ext cx="2949000" cy="1200300"/>
          </a:xfrm>
          <a:prstGeom prst="rect">
            <a:avLst/>
          </a:prstGeom>
          <a:noFill/>
          <a:ln>
            <a:noFill/>
          </a:ln>
        </p:spPr>
        <p:txBody>
          <a:bodyPr anchorCtr="0" anchor="b" bIns="34275" lIns="68575" spcFirstLastPara="1" rIns="68575" wrap="square" tIns="34275">
            <a:noAutofit/>
          </a:bodyPr>
          <a:lstStyle/>
          <a:p>
            <a:pPr indent="0" lvl="0" marL="0" rtl="0" algn="l">
              <a:lnSpc>
                <a:spcPct val="90000"/>
              </a:lnSpc>
              <a:spcBef>
                <a:spcPts val="0"/>
              </a:spcBef>
              <a:spcAft>
                <a:spcPts val="0"/>
              </a:spcAft>
              <a:buClr>
                <a:schemeClr val="dk1"/>
              </a:buClr>
              <a:buSzPts val="2400"/>
              <a:buFont typeface="Calibri"/>
              <a:buNone/>
            </a:pPr>
            <a:r>
              <a:rPr b="1" lang="sv-SE"/>
              <a:t>Vår digitala mognad</a:t>
            </a:r>
            <a:endParaRPr b="1"/>
          </a:p>
        </p:txBody>
      </p:sp>
      <p:pic>
        <p:nvPicPr>
          <p:cNvPr descr="https://lh3.googleusercontent.com/J46b7GznbZD6QzHdTBoRvv067wgZbKmY5TN5K9olQbKIt_-k1X7m1MOBopXwwxoRTM9PQjct6ciwEprcyL80zXXsuue2zVDGuyctJ2lPjNmdRK9QbHGYCZ2ImmGwX0GDx8KiO4BV" id="1094" name="Google Shape;1094;p174"/>
          <p:cNvPicPr preferRelativeResize="0"/>
          <p:nvPr>
            <p:ph idx="1" type="body"/>
          </p:nvPr>
        </p:nvPicPr>
        <p:blipFill rotWithShape="1">
          <a:blip r:embed="rId4">
            <a:alphaModFix/>
          </a:blip>
          <a:srcRect b="0" l="0" r="0" t="0"/>
          <a:stretch/>
        </p:blipFill>
        <p:spPr>
          <a:xfrm>
            <a:off x="3887391" y="1177987"/>
            <a:ext cx="4629300" cy="2780400"/>
          </a:xfrm>
          <a:prstGeom prst="rect">
            <a:avLst/>
          </a:prstGeom>
          <a:noFill/>
          <a:ln>
            <a:noFill/>
          </a:ln>
        </p:spPr>
      </p:pic>
      <p:sp>
        <p:nvSpPr>
          <p:cNvPr id="1095" name="Google Shape;1095;p174"/>
          <p:cNvSpPr txBox="1"/>
          <p:nvPr>
            <p:ph idx="2" type="body"/>
          </p:nvPr>
        </p:nvSpPr>
        <p:spPr>
          <a:xfrm>
            <a:off x="629841" y="1543050"/>
            <a:ext cx="2949000" cy="2858700"/>
          </a:xfrm>
          <a:prstGeom prst="rect">
            <a:avLst/>
          </a:prstGeom>
          <a:noFill/>
          <a:ln>
            <a:noFill/>
          </a:ln>
        </p:spPr>
        <p:txBody>
          <a:bodyPr anchorCtr="0" anchor="t" bIns="34275" lIns="68575" spcFirstLastPara="1" rIns="68575" wrap="square" tIns="34275">
            <a:noAutofit/>
          </a:bodyPr>
          <a:lstStyle/>
          <a:p>
            <a:pPr indent="0" lvl="0" marL="0" rtl="0" algn="l">
              <a:lnSpc>
                <a:spcPct val="90000"/>
              </a:lnSpc>
              <a:spcBef>
                <a:spcPts val="0"/>
              </a:spcBef>
              <a:spcAft>
                <a:spcPts val="0"/>
              </a:spcAft>
              <a:buClr>
                <a:schemeClr val="dk1"/>
              </a:buClr>
              <a:buSzPts val="1200"/>
              <a:buNone/>
            </a:pPr>
            <a:r>
              <a:rPr lang="sv-SE"/>
              <a:t>Processer, värderingar, vision och mission är motorer Åsele kommun måste jobba med mer.</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99" name="Shape 1099"/>
        <p:cNvGrpSpPr/>
        <p:nvPr/>
      </p:nvGrpSpPr>
      <p:grpSpPr>
        <a:xfrm>
          <a:off x="0" y="0"/>
          <a:ext cx="0" cy="0"/>
          <a:chOff x="0" y="0"/>
          <a:chExt cx="0" cy="0"/>
        </a:xfrm>
      </p:grpSpPr>
      <p:sp>
        <p:nvSpPr>
          <p:cNvPr id="1100" name="Google Shape;1100;p175"/>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i="1" lang="sv-SE"/>
              <a:t>Hur ser vår omvärld ut?</a:t>
            </a:r>
            <a:endParaRPr b="1" i="1"/>
          </a:p>
        </p:txBody>
      </p:sp>
      <p:sp>
        <p:nvSpPr>
          <p:cNvPr id="1101" name="Google Shape;1101;p175"/>
          <p:cNvSpPr txBox="1"/>
          <p:nvPr>
            <p:ph idx="1" type="body"/>
          </p:nvPr>
        </p:nvSpPr>
        <p:spPr>
          <a:xfrm>
            <a:off x="628650" y="1268051"/>
            <a:ext cx="7886700" cy="3875400"/>
          </a:xfrm>
          <a:prstGeom prst="rect">
            <a:avLst/>
          </a:prstGeom>
          <a:noFill/>
          <a:ln>
            <a:noFill/>
          </a:ln>
        </p:spPr>
        <p:txBody>
          <a:bodyPr anchorCtr="0" anchor="t" bIns="34275" lIns="68575" spcFirstLastPara="1" rIns="68575" wrap="square" tIns="34275">
            <a:noAutofit/>
          </a:bodyPr>
          <a:lstStyle/>
          <a:p>
            <a:pPr indent="0" lvl="0" marL="0" rtl="0" algn="l">
              <a:lnSpc>
                <a:spcPct val="100000"/>
              </a:lnSpc>
              <a:spcBef>
                <a:spcPts val="0"/>
              </a:spcBef>
              <a:spcAft>
                <a:spcPts val="0"/>
              </a:spcAft>
              <a:buClr>
                <a:schemeClr val="dk1"/>
              </a:buClr>
              <a:buSzPts val="1900"/>
              <a:buNone/>
            </a:pPr>
            <a:r>
              <a:rPr b="1" lang="sv-SE" sz="1900"/>
              <a:t>Invånare</a:t>
            </a:r>
            <a:endParaRPr/>
          </a:p>
          <a:p>
            <a:pPr indent="0" lvl="0" marL="0" rtl="0" algn="l">
              <a:lnSpc>
                <a:spcPct val="100000"/>
              </a:lnSpc>
              <a:spcBef>
                <a:spcPts val="800"/>
              </a:spcBef>
              <a:spcAft>
                <a:spcPts val="0"/>
              </a:spcAft>
              <a:buClr>
                <a:schemeClr val="dk1"/>
              </a:buClr>
              <a:buSzPts val="1900"/>
              <a:buNone/>
            </a:pPr>
            <a:r>
              <a:rPr lang="sv-SE" sz="1900"/>
              <a:t>Stor del av befolkningen i kommunen är äldre (snitt 47,7 år)</a:t>
            </a:r>
            <a:br>
              <a:rPr lang="sv-SE"/>
            </a:br>
            <a:r>
              <a:rPr lang="sv-SE" sz="1900"/>
              <a:t>Vi antar att stor del av Åseles befolkningen är digitalt mogen</a:t>
            </a:r>
            <a:br>
              <a:rPr lang="sv-SE"/>
            </a:br>
            <a:r>
              <a:rPr lang="sv-SE" sz="1900"/>
              <a:t>Digital infrastruktur är väl utbyggd i Åsele</a:t>
            </a:r>
            <a:endParaRPr/>
          </a:p>
          <a:p>
            <a:pPr indent="0" lvl="0" marL="0" rtl="0" algn="l">
              <a:lnSpc>
                <a:spcPct val="100000"/>
              </a:lnSpc>
              <a:spcBef>
                <a:spcPts val="800"/>
              </a:spcBef>
              <a:spcAft>
                <a:spcPts val="0"/>
              </a:spcAft>
              <a:buClr>
                <a:schemeClr val="dk1"/>
              </a:buClr>
              <a:buSzPts val="1900"/>
              <a:buNone/>
            </a:pPr>
            <a:r>
              <a:rPr b="1" lang="sv-SE" sz="1900"/>
              <a:t>Besökare</a:t>
            </a:r>
            <a:endParaRPr/>
          </a:p>
          <a:p>
            <a:pPr indent="0" lvl="0" marL="0" rtl="0" algn="l">
              <a:lnSpc>
                <a:spcPct val="100000"/>
              </a:lnSpc>
              <a:spcBef>
                <a:spcPts val="800"/>
              </a:spcBef>
              <a:spcAft>
                <a:spcPts val="0"/>
              </a:spcAft>
              <a:buClr>
                <a:schemeClr val="dk1"/>
              </a:buClr>
              <a:buSzPts val="1900"/>
              <a:buNone/>
            </a:pPr>
            <a:r>
              <a:rPr lang="sv-SE" sz="1900"/>
              <a:t>Dagens turist/ besökare är till stor del digitalt mogen och det medför förväntningar på vår service.</a:t>
            </a:r>
            <a:endParaRPr sz="1900"/>
          </a:p>
          <a:p>
            <a:pPr indent="0" lvl="0" marL="0" rtl="0" algn="l">
              <a:lnSpc>
                <a:spcPct val="100000"/>
              </a:lnSpc>
              <a:spcBef>
                <a:spcPts val="800"/>
              </a:spcBef>
              <a:spcAft>
                <a:spcPts val="0"/>
              </a:spcAft>
              <a:buClr>
                <a:schemeClr val="dk1"/>
              </a:buClr>
              <a:buSzPts val="1900"/>
              <a:buNone/>
            </a:pPr>
            <a:r>
              <a:rPr b="1" lang="sv-SE" sz="1900"/>
              <a:t>Företag</a:t>
            </a:r>
            <a:endParaRPr/>
          </a:p>
          <a:p>
            <a:pPr indent="0" lvl="0" marL="0" rtl="0" algn="l">
              <a:lnSpc>
                <a:spcPct val="100000"/>
              </a:lnSpc>
              <a:spcBef>
                <a:spcPts val="800"/>
              </a:spcBef>
              <a:spcAft>
                <a:spcPts val="0"/>
              </a:spcAft>
              <a:buClr>
                <a:schemeClr val="dk1"/>
              </a:buClr>
              <a:buSzPts val="1900"/>
              <a:buNone/>
            </a:pPr>
            <a:r>
              <a:rPr lang="sv-SE" sz="1900"/>
              <a:t>Företagarna har höga krav på digitalinfrastruktur som Åsele även kan leverera. Vi ser den denna infrastruktur som en stor möjlighet till att locka företagare till kommunen.</a:t>
            </a:r>
            <a:endParaRPr/>
          </a:p>
          <a:p>
            <a:pPr indent="0" lvl="0" marL="0" rtl="0" algn="l">
              <a:lnSpc>
                <a:spcPct val="100000"/>
              </a:lnSpc>
              <a:spcBef>
                <a:spcPts val="800"/>
              </a:spcBef>
              <a:spcAft>
                <a:spcPts val="0"/>
              </a:spcAft>
              <a:buClr>
                <a:schemeClr val="dk1"/>
              </a:buClr>
              <a:buSzPts val="1900"/>
              <a:buNone/>
            </a:pPr>
            <a:r>
              <a:t/>
            </a:r>
            <a:endParaRPr sz="1900"/>
          </a:p>
        </p:txBody>
      </p:sp>
      <p:pic>
        <p:nvPicPr>
          <p:cNvPr descr="liggande" id="1102" name="Google Shape;1102;p175"/>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6" name="Shape 1106"/>
        <p:cNvGrpSpPr/>
        <p:nvPr/>
      </p:nvGrpSpPr>
      <p:grpSpPr>
        <a:xfrm>
          <a:off x="0" y="0"/>
          <a:ext cx="0" cy="0"/>
          <a:chOff x="0" y="0"/>
          <a:chExt cx="0" cy="0"/>
        </a:xfrm>
      </p:grpSpPr>
      <p:sp>
        <p:nvSpPr>
          <p:cNvPr id="1107" name="Google Shape;1107;p176"/>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Vilka förändringsvågor prioriterar vi?</a:t>
            </a:r>
            <a:endParaRPr b="1"/>
          </a:p>
        </p:txBody>
      </p:sp>
      <p:sp>
        <p:nvSpPr>
          <p:cNvPr id="1108" name="Google Shape;1108;p176"/>
          <p:cNvSpPr txBox="1"/>
          <p:nvPr>
            <p:ph idx="1" type="body"/>
          </p:nvPr>
        </p:nvSpPr>
        <p:spPr>
          <a:xfrm>
            <a:off x="628650" y="1369219"/>
            <a:ext cx="7886700" cy="3263400"/>
          </a:xfrm>
          <a:prstGeom prst="rect">
            <a:avLst/>
          </a:prstGeom>
          <a:noFill/>
          <a:ln>
            <a:noFill/>
          </a:ln>
        </p:spPr>
        <p:txBody>
          <a:bodyPr anchorCtr="0" anchor="t" bIns="34275" lIns="68575" spcFirstLastPara="1" rIns="68575" wrap="square" tIns="34275">
            <a:noAutofit/>
          </a:bodyPr>
          <a:lstStyle/>
          <a:p>
            <a:pPr indent="-317500" lvl="0" marL="457200" rtl="0" algn="l">
              <a:lnSpc>
                <a:spcPct val="90000"/>
              </a:lnSpc>
              <a:spcBef>
                <a:spcPts val="0"/>
              </a:spcBef>
              <a:spcAft>
                <a:spcPts val="0"/>
              </a:spcAft>
              <a:buSzPts val="1400"/>
              <a:buChar char="•"/>
            </a:pPr>
            <a:r>
              <a:rPr lang="sv-SE"/>
              <a:t>Tillgänglighet </a:t>
            </a:r>
            <a:endParaRPr/>
          </a:p>
          <a:p>
            <a:pPr indent="-317500" lvl="0" marL="457200" rtl="0" algn="l">
              <a:lnSpc>
                <a:spcPct val="90000"/>
              </a:lnSpc>
              <a:spcBef>
                <a:spcPts val="0"/>
              </a:spcBef>
              <a:spcAft>
                <a:spcPts val="0"/>
              </a:spcAft>
              <a:buSzPts val="1400"/>
              <a:buChar char="•"/>
            </a:pPr>
            <a:r>
              <a:rPr lang="sv-SE"/>
              <a:t>Arbetskraftsbrist – rekrytering av ny personal och kompetensutveckling av befintlig personal för att möta framtidens nya tjänster. </a:t>
            </a:r>
            <a:endParaRPr/>
          </a:p>
          <a:p>
            <a:pPr indent="-317500" lvl="0" marL="457200" rtl="0" algn="l">
              <a:lnSpc>
                <a:spcPct val="90000"/>
              </a:lnSpc>
              <a:spcBef>
                <a:spcPts val="0"/>
              </a:spcBef>
              <a:spcAft>
                <a:spcPts val="0"/>
              </a:spcAft>
              <a:buSzPts val="1400"/>
              <a:buChar char="•"/>
            </a:pPr>
            <a:r>
              <a:rPr lang="sv-SE"/>
              <a:t>Leda med tillit, ett mer delegerat arbetssätt</a:t>
            </a:r>
            <a:endParaRPr/>
          </a:p>
          <a:p>
            <a:pPr indent="-317500" lvl="0" marL="457200" rtl="0" algn="l">
              <a:lnSpc>
                <a:spcPct val="90000"/>
              </a:lnSpc>
              <a:spcBef>
                <a:spcPts val="0"/>
              </a:spcBef>
              <a:spcAft>
                <a:spcPts val="0"/>
              </a:spcAft>
              <a:buSzPts val="1400"/>
              <a:buChar char="•"/>
            </a:pPr>
            <a:r>
              <a:rPr lang="sv-SE"/>
              <a:t>Samverkan</a:t>
            </a:r>
            <a:endParaRPr/>
          </a:p>
          <a:p>
            <a:pPr indent="0" lvl="0" marL="0" rtl="0" algn="l">
              <a:lnSpc>
                <a:spcPct val="90000"/>
              </a:lnSpc>
              <a:spcBef>
                <a:spcPts val="800"/>
              </a:spcBef>
              <a:spcAft>
                <a:spcPts val="0"/>
              </a:spcAft>
              <a:buNone/>
            </a:pPr>
            <a:r>
              <a:t/>
            </a:r>
            <a:endParaRPr/>
          </a:p>
        </p:txBody>
      </p:sp>
      <p:pic>
        <p:nvPicPr>
          <p:cNvPr descr="liggande" id="1109" name="Google Shape;1109;p176"/>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13" name="Shape 1113"/>
        <p:cNvGrpSpPr/>
        <p:nvPr/>
      </p:nvGrpSpPr>
      <p:grpSpPr>
        <a:xfrm>
          <a:off x="0" y="0"/>
          <a:ext cx="0" cy="0"/>
          <a:chOff x="0" y="0"/>
          <a:chExt cx="0" cy="0"/>
        </a:xfrm>
      </p:grpSpPr>
      <p:sp>
        <p:nvSpPr>
          <p:cNvPr id="1114" name="Google Shape;1114;p177"/>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Digital destination</a:t>
            </a:r>
            <a:endParaRPr b="1"/>
          </a:p>
        </p:txBody>
      </p:sp>
      <p:sp>
        <p:nvSpPr>
          <p:cNvPr id="1115" name="Google Shape;1115;p177"/>
          <p:cNvSpPr txBox="1"/>
          <p:nvPr>
            <p:ph idx="1" type="body"/>
          </p:nvPr>
        </p:nvSpPr>
        <p:spPr>
          <a:xfrm>
            <a:off x="628650" y="1032553"/>
            <a:ext cx="7886700" cy="3263400"/>
          </a:xfrm>
          <a:prstGeom prst="rect">
            <a:avLst/>
          </a:prstGeom>
          <a:noFill/>
          <a:ln>
            <a:noFill/>
          </a:ln>
        </p:spPr>
        <p:txBody>
          <a:bodyPr anchorCtr="0" anchor="t" bIns="34275" lIns="68575" spcFirstLastPara="1" rIns="68575" wrap="square" tIns="34275">
            <a:noAutofit/>
          </a:bodyPr>
          <a:lstStyle/>
          <a:p>
            <a:pPr indent="-317500" lvl="0" marL="457200" rtl="0" algn="l">
              <a:lnSpc>
                <a:spcPct val="80000"/>
              </a:lnSpc>
              <a:spcBef>
                <a:spcPts val="0"/>
              </a:spcBef>
              <a:spcAft>
                <a:spcPts val="0"/>
              </a:spcAft>
              <a:buSzPts val="1400"/>
              <a:buChar char="•"/>
            </a:pPr>
            <a:r>
              <a:rPr lang="sv-SE"/>
              <a:t>Om 3 år har:</a:t>
            </a:r>
            <a:endParaRPr/>
          </a:p>
          <a:p>
            <a:pPr indent="-317500" lvl="0" marL="457200" rtl="0" algn="l">
              <a:lnSpc>
                <a:spcPct val="80000"/>
              </a:lnSpc>
              <a:spcBef>
                <a:spcPts val="0"/>
              </a:spcBef>
              <a:spcAft>
                <a:spcPts val="0"/>
              </a:spcAft>
              <a:buSzPts val="1400"/>
              <a:buChar char="•"/>
            </a:pPr>
            <a:r>
              <a:rPr lang="sv-SE"/>
              <a:t>Organisationen anammat ett ständigt förbättringstänk.</a:t>
            </a:r>
            <a:endParaRPr/>
          </a:p>
          <a:p>
            <a:pPr indent="-317500" lvl="0" marL="457200" rtl="0" algn="l">
              <a:lnSpc>
                <a:spcPct val="80000"/>
              </a:lnSpc>
              <a:spcBef>
                <a:spcPts val="0"/>
              </a:spcBef>
              <a:spcAft>
                <a:spcPts val="0"/>
              </a:spcAft>
              <a:buSzPts val="1400"/>
              <a:buChar char="•"/>
            </a:pPr>
            <a:r>
              <a:rPr lang="sv-SE"/>
              <a:t>Åsele Kommun ett inarbetat och medvetet ”digitalt tänk”.</a:t>
            </a:r>
            <a:endParaRPr/>
          </a:p>
          <a:p>
            <a:pPr indent="-317500" lvl="0" marL="457200" rtl="0" algn="l">
              <a:lnSpc>
                <a:spcPct val="80000"/>
              </a:lnSpc>
              <a:spcBef>
                <a:spcPts val="0"/>
              </a:spcBef>
              <a:spcAft>
                <a:spcPts val="0"/>
              </a:spcAft>
              <a:buSzPts val="1400"/>
              <a:buChar char="•"/>
            </a:pPr>
            <a:r>
              <a:rPr lang="sv-SE"/>
              <a:t>Tydliga processkartläggningar över huvudprocesserna samt stödprocesser i kommunens verksamheter.</a:t>
            </a:r>
            <a:endParaRPr/>
          </a:p>
          <a:p>
            <a:pPr indent="-317500" lvl="0" marL="457200" rtl="0" algn="l">
              <a:lnSpc>
                <a:spcPct val="80000"/>
              </a:lnSpc>
              <a:spcBef>
                <a:spcPts val="0"/>
              </a:spcBef>
              <a:spcAft>
                <a:spcPts val="0"/>
              </a:spcAft>
              <a:buSzPts val="1400"/>
              <a:buChar char="•"/>
            </a:pPr>
            <a:r>
              <a:rPr lang="sv-SE"/>
              <a:t>Vid införande av nya system och arbetssätt används ett tydligare processtänk.</a:t>
            </a:r>
            <a:endParaRPr/>
          </a:p>
          <a:p>
            <a:pPr indent="-317500" lvl="0" marL="457200" rtl="0" algn="l">
              <a:lnSpc>
                <a:spcPct val="80000"/>
              </a:lnSpc>
              <a:spcBef>
                <a:spcPts val="0"/>
              </a:spcBef>
              <a:spcAft>
                <a:spcPts val="0"/>
              </a:spcAft>
              <a:buSzPts val="1400"/>
              <a:buChar char="•"/>
            </a:pPr>
            <a:r>
              <a:rPr lang="sv-SE"/>
              <a:t>Åsele Kommun utvecklat relationen med medborgarna och systematiskt anpassat leveransen för att tillgodose deras behov och önskemål.</a:t>
            </a:r>
            <a:endParaRPr/>
          </a:p>
          <a:p>
            <a:pPr indent="-317500" lvl="0" marL="457200" rtl="0" algn="l">
              <a:lnSpc>
                <a:spcPct val="80000"/>
              </a:lnSpc>
              <a:spcBef>
                <a:spcPts val="0"/>
              </a:spcBef>
              <a:spcAft>
                <a:spcPts val="0"/>
              </a:spcAft>
              <a:buSzPts val="1400"/>
              <a:buChar char="•"/>
            </a:pPr>
            <a:r>
              <a:t/>
            </a:r>
            <a:endParaRPr/>
          </a:p>
        </p:txBody>
      </p:sp>
      <p:pic>
        <p:nvPicPr>
          <p:cNvPr descr="liggande" id="1116" name="Google Shape;1116;p177"/>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0" name="Shape 1120"/>
        <p:cNvGrpSpPr/>
        <p:nvPr/>
      </p:nvGrpSpPr>
      <p:grpSpPr>
        <a:xfrm>
          <a:off x="0" y="0"/>
          <a:ext cx="0" cy="0"/>
          <a:chOff x="0" y="0"/>
          <a:chExt cx="0" cy="0"/>
        </a:xfrm>
      </p:grpSpPr>
      <p:sp>
        <p:nvSpPr>
          <p:cNvPr id="1121" name="Google Shape;1121;p178"/>
          <p:cNvSpPr txBox="1"/>
          <p:nvPr>
            <p:ph type="title"/>
          </p:nvPr>
        </p:nvSpPr>
        <p:spPr>
          <a:xfrm>
            <a:off x="628650" y="273844"/>
            <a:ext cx="7886700" cy="994200"/>
          </a:xfrm>
          <a:prstGeom prst="rect">
            <a:avLst/>
          </a:prstGeom>
          <a:noFill/>
          <a:ln>
            <a:noFill/>
          </a:ln>
        </p:spPr>
        <p:txBody>
          <a:bodyPr anchorCtr="0" anchor="ctr" bIns="34275" lIns="68575" spcFirstLastPara="1" rIns="68575" wrap="square" tIns="34275">
            <a:noAutofit/>
          </a:bodyPr>
          <a:lstStyle/>
          <a:p>
            <a:pPr indent="0" lvl="0" marL="0" rtl="0" algn="l">
              <a:lnSpc>
                <a:spcPct val="90000"/>
              </a:lnSpc>
              <a:spcBef>
                <a:spcPts val="0"/>
              </a:spcBef>
              <a:spcAft>
                <a:spcPts val="0"/>
              </a:spcAft>
              <a:buClr>
                <a:schemeClr val="dk1"/>
              </a:buClr>
              <a:buSzPts val="3300"/>
              <a:buFont typeface="Calibri"/>
              <a:buNone/>
            </a:pPr>
            <a:r>
              <a:rPr b="1" lang="sv-SE"/>
              <a:t>Transformationsplan</a:t>
            </a:r>
            <a:endParaRPr b="1"/>
          </a:p>
        </p:txBody>
      </p:sp>
      <p:sp>
        <p:nvSpPr>
          <p:cNvPr id="1122" name="Google Shape;1122;p178"/>
          <p:cNvSpPr txBox="1"/>
          <p:nvPr>
            <p:ph idx="1" type="body"/>
          </p:nvPr>
        </p:nvSpPr>
        <p:spPr>
          <a:xfrm>
            <a:off x="628650" y="1142169"/>
            <a:ext cx="7886700" cy="3263400"/>
          </a:xfrm>
          <a:prstGeom prst="rect">
            <a:avLst/>
          </a:prstGeom>
          <a:noFill/>
          <a:ln>
            <a:noFill/>
          </a:ln>
        </p:spPr>
        <p:txBody>
          <a:bodyPr anchorCtr="0" anchor="t" bIns="34275" lIns="68575" spcFirstLastPara="1" rIns="68575" wrap="square" tIns="34275">
            <a:noAutofit/>
          </a:bodyPr>
          <a:lstStyle/>
          <a:p>
            <a:pPr indent="0" lvl="0" marL="0" rtl="0" algn="l">
              <a:lnSpc>
                <a:spcPct val="70000"/>
              </a:lnSpc>
              <a:spcBef>
                <a:spcPts val="0"/>
              </a:spcBef>
              <a:spcAft>
                <a:spcPts val="0"/>
              </a:spcAft>
              <a:buClr>
                <a:schemeClr val="dk1"/>
              </a:buClr>
              <a:buSzPts val="1200"/>
              <a:buNone/>
            </a:pPr>
            <a:r>
              <a:rPr b="1" lang="sv-SE" sz="1200"/>
              <a:t>2019</a:t>
            </a:r>
            <a:endParaRPr/>
          </a:p>
          <a:p>
            <a:pPr indent="-177800" lvl="0" marL="177800" rtl="0" algn="l">
              <a:lnSpc>
                <a:spcPct val="70000"/>
              </a:lnSpc>
              <a:spcBef>
                <a:spcPts val="800"/>
              </a:spcBef>
              <a:spcAft>
                <a:spcPts val="0"/>
              </a:spcAft>
              <a:buClr>
                <a:schemeClr val="dk1"/>
              </a:buClr>
              <a:buSzPts val="1200"/>
              <a:buChar char="•"/>
            </a:pPr>
            <a:r>
              <a:rPr lang="sv-SE" sz="1200"/>
              <a:t>Värderingar, Vision ( ansvar politiken), Mission (tjänstepersoner)</a:t>
            </a:r>
            <a:endParaRPr/>
          </a:p>
          <a:p>
            <a:pPr indent="0" lvl="0" marL="0" rtl="0" algn="l">
              <a:lnSpc>
                <a:spcPct val="70000"/>
              </a:lnSpc>
              <a:spcBef>
                <a:spcPts val="800"/>
              </a:spcBef>
              <a:spcAft>
                <a:spcPts val="0"/>
              </a:spcAft>
              <a:buClr>
                <a:schemeClr val="dk1"/>
              </a:buClr>
              <a:buSzPts val="1200"/>
              <a:buNone/>
            </a:pPr>
            <a:r>
              <a:rPr lang="sv-SE" sz="1200"/>
              <a:t>Gediget förankringsarbete, värderingsarbetet ska genomsyra hela organisationen – alla skall känna</a:t>
            </a:r>
            <a:endParaRPr/>
          </a:p>
          <a:p>
            <a:pPr indent="0" lvl="0" marL="0" rtl="0" algn="l">
              <a:lnSpc>
                <a:spcPct val="70000"/>
              </a:lnSpc>
              <a:spcBef>
                <a:spcPts val="800"/>
              </a:spcBef>
              <a:spcAft>
                <a:spcPts val="0"/>
              </a:spcAft>
              <a:buClr>
                <a:schemeClr val="dk1"/>
              </a:buClr>
              <a:buSzPts val="1200"/>
              <a:buNone/>
            </a:pPr>
            <a:r>
              <a:rPr lang="sv-SE" sz="1200"/>
              <a:t>delaktighet. Var och en skall känna igen sig i processen och ha en förståelse för hur det påverkar den egna</a:t>
            </a:r>
            <a:endParaRPr/>
          </a:p>
          <a:p>
            <a:pPr indent="0" lvl="0" marL="0" rtl="0" algn="l">
              <a:lnSpc>
                <a:spcPct val="70000"/>
              </a:lnSpc>
              <a:spcBef>
                <a:spcPts val="800"/>
              </a:spcBef>
              <a:spcAft>
                <a:spcPts val="0"/>
              </a:spcAft>
              <a:buClr>
                <a:schemeClr val="dk1"/>
              </a:buClr>
              <a:buSzPts val="1200"/>
              <a:buNone/>
            </a:pPr>
            <a:r>
              <a:rPr lang="sv-SE" sz="1200"/>
              <a:t>rollen och hur jaget påverkar helheten</a:t>
            </a:r>
            <a:endParaRPr sz="1200"/>
          </a:p>
          <a:p>
            <a:pPr indent="-177800" lvl="0" marL="177800" rtl="0" algn="l">
              <a:lnSpc>
                <a:spcPct val="70000"/>
              </a:lnSpc>
              <a:spcBef>
                <a:spcPts val="800"/>
              </a:spcBef>
              <a:spcAft>
                <a:spcPts val="0"/>
              </a:spcAft>
              <a:buClr>
                <a:schemeClr val="dk1"/>
              </a:buClr>
              <a:buSzPts val="1200"/>
              <a:buChar char="•"/>
            </a:pPr>
            <a:r>
              <a:rPr lang="sv-SE" sz="1200"/>
              <a:t> Processer – ansvar tjänstepersoner</a:t>
            </a:r>
            <a:endParaRPr/>
          </a:p>
          <a:p>
            <a:pPr indent="0" lvl="0" marL="0" rtl="0" algn="l">
              <a:lnSpc>
                <a:spcPct val="70000"/>
              </a:lnSpc>
              <a:spcBef>
                <a:spcPts val="800"/>
              </a:spcBef>
              <a:spcAft>
                <a:spcPts val="0"/>
              </a:spcAft>
              <a:buClr>
                <a:schemeClr val="dk1"/>
              </a:buClr>
              <a:buSzPts val="1200"/>
              <a:buNone/>
            </a:pPr>
            <a:r>
              <a:rPr lang="sv-SE" sz="1200"/>
              <a:t>Omfattande kartläggning och beskrivning av befintliga processer. Processerna skall sedan analyseras i</a:t>
            </a:r>
            <a:endParaRPr/>
          </a:p>
          <a:p>
            <a:pPr indent="0" lvl="0" marL="0" rtl="0" algn="l">
              <a:lnSpc>
                <a:spcPct val="70000"/>
              </a:lnSpc>
              <a:spcBef>
                <a:spcPts val="800"/>
              </a:spcBef>
              <a:spcAft>
                <a:spcPts val="0"/>
              </a:spcAft>
              <a:buClr>
                <a:schemeClr val="dk1"/>
              </a:buClr>
              <a:buSzPts val="1200"/>
              <a:buNone/>
            </a:pPr>
            <a:r>
              <a:rPr lang="sv-SE" sz="1200"/>
              <a:t>effektivitets- samt kvalitetssyfte som resulterar i en genomförandeplan med prioriteringar. Det bör hela</a:t>
            </a:r>
            <a:endParaRPr/>
          </a:p>
          <a:p>
            <a:pPr indent="0" lvl="0" marL="0" rtl="0" algn="l">
              <a:lnSpc>
                <a:spcPct val="70000"/>
              </a:lnSpc>
              <a:spcBef>
                <a:spcPts val="800"/>
              </a:spcBef>
              <a:spcAft>
                <a:spcPts val="0"/>
              </a:spcAft>
              <a:buClr>
                <a:schemeClr val="dk1"/>
              </a:buClr>
              <a:buSzPts val="1200"/>
              <a:buNone/>
            </a:pPr>
            <a:r>
              <a:rPr lang="sv-SE" sz="1200"/>
              <a:t>Tiden ske med omvärldsbevakning för att hantera yttre och inre krav/behov av förändringar</a:t>
            </a:r>
            <a:endParaRPr/>
          </a:p>
          <a:p>
            <a:pPr indent="0" lvl="0" marL="0" rtl="0" algn="l">
              <a:lnSpc>
                <a:spcPct val="70000"/>
              </a:lnSpc>
              <a:spcBef>
                <a:spcPts val="800"/>
              </a:spcBef>
              <a:spcAft>
                <a:spcPts val="0"/>
              </a:spcAft>
              <a:buClr>
                <a:schemeClr val="dk1"/>
              </a:buClr>
              <a:buSzPts val="1200"/>
              <a:buNone/>
            </a:pPr>
            <a:r>
              <a:t/>
            </a:r>
            <a:endParaRPr b="1" sz="1200"/>
          </a:p>
          <a:p>
            <a:pPr indent="0" lvl="0" marL="0" rtl="0" algn="l">
              <a:lnSpc>
                <a:spcPct val="70000"/>
              </a:lnSpc>
              <a:spcBef>
                <a:spcPts val="800"/>
              </a:spcBef>
              <a:spcAft>
                <a:spcPts val="0"/>
              </a:spcAft>
              <a:buClr>
                <a:schemeClr val="dk1"/>
              </a:buClr>
              <a:buSzPts val="1200"/>
              <a:buNone/>
            </a:pPr>
            <a:r>
              <a:rPr b="1" lang="sv-SE" sz="1200"/>
              <a:t>2020</a:t>
            </a:r>
            <a:endParaRPr/>
          </a:p>
          <a:p>
            <a:pPr indent="-177800" lvl="0" marL="177800" rtl="0" algn="l">
              <a:lnSpc>
                <a:spcPct val="70000"/>
              </a:lnSpc>
              <a:spcBef>
                <a:spcPts val="800"/>
              </a:spcBef>
              <a:spcAft>
                <a:spcPts val="0"/>
              </a:spcAft>
              <a:buClr>
                <a:schemeClr val="dk1"/>
              </a:buClr>
              <a:buSzPts val="1200"/>
              <a:buChar char="•"/>
            </a:pPr>
            <a:r>
              <a:rPr lang="sv-SE" sz="1200"/>
              <a:t> Erbjudande &amp; intäktsmodell</a:t>
            </a:r>
            <a:endParaRPr/>
          </a:p>
          <a:p>
            <a:pPr indent="0" lvl="0" marL="0" rtl="0" algn="l">
              <a:lnSpc>
                <a:spcPct val="70000"/>
              </a:lnSpc>
              <a:spcBef>
                <a:spcPts val="800"/>
              </a:spcBef>
              <a:spcAft>
                <a:spcPts val="0"/>
              </a:spcAft>
              <a:buClr>
                <a:schemeClr val="dk1"/>
              </a:buClr>
              <a:buSzPts val="1200"/>
              <a:buNone/>
            </a:pPr>
            <a:r>
              <a:rPr lang="sv-SE" sz="1200"/>
              <a:t>Ta reda på vad medborgaren vill, vi tror att vi vet vad våra medborgare vill men vi gissar ofta. Hur kan vi</a:t>
            </a:r>
            <a:endParaRPr/>
          </a:p>
          <a:p>
            <a:pPr indent="0" lvl="0" marL="0" rtl="0" algn="l">
              <a:lnSpc>
                <a:spcPct val="70000"/>
              </a:lnSpc>
              <a:spcBef>
                <a:spcPts val="800"/>
              </a:spcBef>
              <a:spcAft>
                <a:spcPts val="0"/>
              </a:spcAft>
              <a:buClr>
                <a:schemeClr val="dk1"/>
              </a:buClr>
              <a:buSzPts val="1200"/>
              <a:buNone/>
            </a:pPr>
            <a:r>
              <a:rPr lang="sv-SE" sz="1200"/>
              <a:t>ekonomiskt, rättslig och organisatoriskt möta medborgaren.</a:t>
            </a:r>
            <a:endParaRPr sz="1200"/>
          </a:p>
        </p:txBody>
      </p:sp>
      <p:pic>
        <p:nvPicPr>
          <p:cNvPr descr="liggande" id="1123" name="Google Shape;1123;p178"/>
          <p:cNvPicPr preferRelativeResize="0"/>
          <p:nvPr/>
        </p:nvPicPr>
        <p:blipFill rotWithShape="1">
          <a:blip r:embed="rId3">
            <a:alphaModFix/>
          </a:blip>
          <a:srcRect b="0" l="0" r="0" t="0"/>
          <a:stretch/>
        </p:blipFill>
        <p:spPr>
          <a:xfrm>
            <a:off x="6685283" y="4237455"/>
            <a:ext cx="1830067" cy="817312"/>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28" name="Shape 1128"/>
        <p:cNvGrpSpPr/>
        <p:nvPr/>
      </p:nvGrpSpPr>
      <p:grpSpPr>
        <a:xfrm>
          <a:off x="0" y="0"/>
          <a:ext cx="0" cy="0"/>
          <a:chOff x="0" y="0"/>
          <a:chExt cx="0" cy="0"/>
        </a:xfrm>
      </p:grpSpPr>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2" name="Shape 1132"/>
        <p:cNvGrpSpPr/>
        <p:nvPr/>
      </p:nvGrpSpPr>
      <p:grpSpPr>
        <a:xfrm>
          <a:off x="0" y="0"/>
          <a:ext cx="0" cy="0"/>
          <a:chOff x="0" y="0"/>
          <a:chExt cx="0" cy="0"/>
        </a:xfrm>
      </p:grpSpPr>
      <p:sp>
        <p:nvSpPr>
          <p:cNvPr id="1133" name="Google Shape;1133;p180"/>
          <p:cNvSpPr txBox="1"/>
          <p:nvPr>
            <p:ph type="title"/>
          </p:nvPr>
        </p:nvSpPr>
        <p:spPr>
          <a:xfrm>
            <a:off x="457200" y="24003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Vi är “Kvalitet och förnyelse”</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134" name="Google Shape;1134;p180"/>
          <p:cNvSpPr txBox="1"/>
          <p:nvPr>
            <p:ph idx="1" type="body"/>
          </p:nvPr>
        </p:nvSpPr>
        <p:spPr>
          <a:xfrm>
            <a:off x="457200" y="1097280"/>
            <a:ext cx="8229600" cy="20916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Våra värderingar är…</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Våra styrkor är …</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 mission är ...</a:t>
            </a:r>
            <a:endParaRPr/>
          </a:p>
        </p:txBody>
      </p:sp>
      <p:sp>
        <p:nvSpPr>
          <p:cNvPr id="1135" name="Google Shape;1135;p180"/>
          <p:cNvSpPr txBox="1"/>
          <p:nvPr>
            <p:ph idx="2" type="body"/>
          </p:nvPr>
        </p:nvSpPr>
        <p:spPr>
          <a:xfrm>
            <a:off x="533400" y="4354830"/>
            <a:ext cx="4095600" cy="2214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chemeClr val="lt1"/>
              </a:buClr>
              <a:buSzPts val="1000"/>
              <a:buFont typeface="Arial"/>
              <a:buNone/>
            </a:pPr>
            <a:r>
              <a:t/>
            </a:r>
            <a:endParaRPr b="0" i="0" sz="1000" u="none" cap="none" strike="noStrike">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9" name="Shape 1139"/>
        <p:cNvGrpSpPr/>
        <p:nvPr/>
      </p:nvGrpSpPr>
      <p:grpSpPr>
        <a:xfrm>
          <a:off x="0" y="0"/>
          <a:ext cx="0" cy="0"/>
          <a:chOff x="0" y="0"/>
          <a:chExt cx="0" cy="0"/>
        </a:xfrm>
      </p:grpSpPr>
      <p:sp>
        <p:nvSpPr>
          <p:cNvPr id="1140" name="Google Shape;1140;p181"/>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Digital mognad</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141" name="Google Shape;1141;p181"/>
          <p:cNvSpPr txBox="1"/>
          <p:nvPr>
            <p:ph idx="1" type="body"/>
          </p:nvPr>
        </p:nvSpPr>
        <p:spPr>
          <a:xfrm>
            <a:off x="457200" y="1405892"/>
            <a:ext cx="8229600" cy="4863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 digitala mognad...</a:t>
            </a:r>
            <a:endParaRPr b="0" i="0" sz="1800" u="none" cap="none" strike="noStrike">
              <a:solidFill>
                <a:srgbClr val="FFFFFF"/>
              </a:solidFill>
              <a:latin typeface="Open Sans"/>
              <a:ea typeface="Open Sans"/>
              <a:cs typeface="Open Sans"/>
              <a:sym typeface="Open Sans"/>
            </a:endParaRPr>
          </a:p>
        </p:txBody>
      </p:sp>
      <p:pic>
        <p:nvPicPr>
          <p:cNvPr id="1142" name="Google Shape;1142;p181"/>
          <p:cNvPicPr preferRelativeResize="0"/>
          <p:nvPr/>
        </p:nvPicPr>
        <p:blipFill>
          <a:blip r:embed="rId3">
            <a:alphaModFix/>
          </a:blip>
          <a:stretch>
            <a:fillRect/>
          </a:stretch>
        </p:blipFill>
        <p:spPr>
          <a:xfrm>
            <a:off x="5026988" y="0"/>
            <a:ext cx="3754024" cy="5143501"/>
          </a:xfrm>
          <a:prstGeom prst="rect">
            <a:avLst/>
          </a:prstGeom>
          <a:noFill/>
          <a:ln>
            <a:noFill/>
          </a:ln>
        </p:spPr>
      </p:pic>
      <p:pic>
        <p:nvPicPr>
          <p:cNvPr id="1143" name="Google Shape;1143;p181"/>
          <p:cNvPicPr preferRelativeResize="0"/>
          <p:nvPr/>
        </p:nvPicPr>
        <p:blipFill>
          <a:blip r:embed="rId4">
            <a:alphaModFix/>
          </a:blip>
          <a:stretch>
            <a:fillRect/>
          </a:stretch>
        </p:blipFill>
        <p:spPr>
          <a:xfrm>
            <a:off x="512800" y="2279075"/>
            <a:ext cx="4263326" cy="2705949"/>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7" name="Shape 1147"/>
        <p:cNvGrpSpPr/>
        <p:nvPr/>
      </p:nvGrpSpPr>
      <p:grpSpPr>
        <a:xfrm>
          <a:off x="0" y="0"/>
          <a:ext cx="0" cy="0"/>
          <a:chOff x="0" y="0"/>
          <a:chExt cx="0" cy="0"/>
        </a:xfrm>
      </p:grpSpPr>
      <p:sp>
        <p:nvSpPr>
          <p:cNvPr id="1148" name="Google Shape;1148;p182"/>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Vår omvärld</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149" name="Google Shape;1149;p182"/>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Våra medborgare...</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Våra medarbetare…</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Våra företagare...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4" name="Shape 794"/>
        <p:cNvGrpSpPr/>
        <p:nvPr/>
      </p:nvGrpSpPr>
      <p:grpSpPr>
        <a:xfrm>
          <a:off x="0" y="0"/>
          <a:ext cx="0" cy="0"/>
          <a:chOff x="0" y="0"/>
          <a:chExt cx="0" cy="0"/>
        </a:xfrm>
      </p:grpSpPr>
      <p:sp>
        <p:nvSpPr>
          <p:cNvPr id="795" name="Google Shape;795;p138"/>
          <p:cNvSpPr/>
          <p:nvPr/>
        </p:nvSpPr>
        <p:spPr>
          <a:xfrm>
            <a:off x="1707750"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1. DMI</a:t>
            </a:r>
            <a:endParaRPr b="1" sz="1400">
              <a:latin typeface="Calibri"/>
              <a:ea typeface="Calibri"/>
              <a:cs typeface="Calibri"/>
              <a:sym typeface="Calibri"/>
            </a:endParaRPr>
          </a:p>
        </p:txBody>
      </p:sp>
      <p:sp>
        <p:nvSpPr>
          <p:cNvPr id="796" name="Google Shape;796;p138"/>
          <p:cNvSpPr/>
          <p:nvPr/>
        </p:nvSpPr>
        <p:spPr>
          <a:xfrm>
            <a:off x="3158597"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2. Omvärld</a:t>
            </a:r>
            <a:endParaRPr b="1" sz="1400">
              <a:latin typeface="Calibri"/>
              <a:ea typeface="Calibri"/>
              <a:cs typeface="Calibri"/>
              <a:sym typeface="Calibri"/>
            </a:endParaRPr>
          </a:p>
        </p:txBody>
      </p:sp>
      <p:sp>
        <p:nvSpPr>
          <p:cNvPr id="797" name="Google Shape;797;p138"/>
          <p:cNvSpPr/>
          <p:nvPr/>
        </p:nvSpPr>
        <p:spPr>
          <a:xfrm>
            <a:off x="4590722"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3. Vågor</a:t>
            </a:r>
            <a:endParaRPr b="1" sz="1400">
              <a:latin typeface="Calibri"/>
              <a:ea typeface="Calibri"/>
              <a:cs typeface="Calibri"/>
              <a:sym typeface="Calibri"/>
            </a:endParaRPr>
          </a:p>
        </p:txBody>
      </p:sp>
      <p:sp>
        <p:nvSpPr>
          <p:cNvPr id="798" name="Google Shape;798;p138"/>
          <p:cNvSpPr/>
          <p:nvPr/>
        </p:nvSpPr>
        <p:spPr>
          <a:xfrm>
            <a:off x="6039089"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4. Destination</a:t>
            </a:r>
            <a:endParaRPr b="1" sz="1400">
              <a:latin typeface="Calibri"/>
              <a:ea typeface="Calibri"/>
              <a:cs typeface="Calibri"/>
              <a:sym typeface="Calibri"/>
            </a:endParaRPr>
          </a:p>
        </p:txBody>
      </p:sp>
      <p:sp>
        <p:nvSpPr>
          <p:cNvPr id="799" name="Google Shape;799;p138"/>
          <p:cNvSpPr/>
          <p:nvPr/>
        </p:nvSpPr>
        <p:spPr>
          <a:xfrm>
            <a:off x="7487466" y="1656506"/>
            <a:ext cx="1432200" cy="776100"/>
          </a:xfrm>
          <a:prstGeom prst="homePlate">
            <a:avLst>
              <a:gd fmla="val 2386"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Transformations-</a:t>
            </a:r>
            <a:br>
              <a:rPr b="1" lang="sv-SE" sz="1400">
                <a:latin typeface="Calibri"/>
                <a:ea typeface="Calibri"/>
                <a:cs typeface="Calibri"/>
                <a:sym typeface="Calibri"/>
              </a:rPr>
            </a:br>
            <a:r>
              <a:rPr b="1" lang="sv-SE" sz="1400">
                <a:latin typeface="Calibri"/>
                <a:ea typeface="Calibri"/>
                <a:cs typeface="Calibri"/>
                <a:sym typeface="Calibri"/>
              </a:rPr>
              <a:t>plan</a:t>
            </a:r>
            <a:endParaRPr b="1" sz="1400">
              <a:latin typeface="Calibri"/>
              <a:ea typeface="Calibri"/>
              <a:cs typeface="Calibri"/>
              <a:sym typeface="Calibri"/>
            </a:endParaRPr>
          </a:p>
        </p:txBody>
      </p:sp>
      <p:sp>
        <p:nvSpPr>
          <p:cNvPr id="800" name="Google Shape;800;p138"/>
          <p:cNvSpPr/>
          <p:nvPr/>
        </p:nvSpPr>
        <p:spPr>
          <a:xfrm>
            <a:off x="256903" y="1656506"/>
            <a:ext cx="1432200" cy="776100"/>
          </a:xfrm>
          <a:prstGeom prst="homePlate">
            <a:avLst>
              <a:gd fmla="val 50000" name="adj"/>
            </a:avLst>
          </a:prstGeom>
          <a:solidFill>
            <a:srgbClr val="F3F3F3"/>
          </a:solidFill>
          <a:ln cap="flat" cmpd="sng" w="9525">
            <a:solidFill>
              <a:schemeClr val="dk2"/>
            </a:solidFill>
            <a:prstDash val="solid"/>
            <a:round/>
            <a:headEnd len="sm" w="sm" type="none"/>
            <a:tailEnd len="sm" w="sm" type="none"/>
          </a:ln>
        </p:spPr>
        <p:txBody>
          <a:bodyPr anchorCtr="0" anchor="ctr" bIns="34275" lIns="34275" spcFirstLastPara="1" rIns="34275" wrap="square" tIns="34275">
            <a:noAutofit/>
          </a:bodyPr>
          <a:lstStyle/>
          <a:p>
            <a:pPr indent="0" lvl="0" marL="0" rtl="0" algn="ctr">
              <a:spcBef>
                <a:spcPts val="0"/>
              </a:spcBef>
              <a:spcAft>
                <a:spcPts val="0"/>
              </a:spcAft>
              <a:buNone/>
            </a:pPr>
            <a:r>
              <a:rPr b="1" lang="sv-SE" sz="1400">
                <a:latin typeface="Calibri"/>
                <a:ea typeface="Calibri"/>
                <a:cs typeface="Calibri"/>
                <a:sym typeface="Calibri"/>
              </a:rPr>
              <a:t> Vilka vi är</a:t>
            </a:r>
            <a:endParaRPr b="1" sz="1400">
              <a:latin typeface="Calibri"/>
              <a:ea typeface="Calibri"/>
              <a:cs typeface="Calibri"/>
              <a:sym typeface="Calibri"/>
            </a:endParaRPr>
          </a:p>
        </p:txBody>
      </p:sp>
      <p:grpSp>
        <p:nvGrpSpPr>
          <p:cNvPr id="801" name="Google Shape;801;p138"/>
          <p:cNvGrpSpPr/>
          <p:nvPr/>
        </p:nvGrpSpPr>
        <p:grpSpPr>
          <a:xfrm>
            <a:off x="228581" y="2612218"/>
            <a:ext cx="7147893" cy="660276"/>
            <a:chOff x="609550" y="7727916"/>
            <a:chExt cx="19061049" cy="1760735"/>
          </a:xfrm>
        </p:grpSpPr>
        <p:pic>
          <p:nvPicPr>
            <p:cNvPr id="802" name="Google Shape;802;p138"/>
            <p:cNvPicPr preferRelativeResize="0"/>
            <p:nvPr/>
          </p:nvPicPr>
          <p:blipFill rotWithShape="1">
            <a:blip r:embed="rId3">
              <a:alphaModFix/>
            </a:blip>
            <a:srcRect b="21911" l="0" r="0" t="0"/>
            <a:stretch/>
          </p:blipFill>
          <p:spPr>
            <a:xfrm>
              <a:off x="4524525" y="7727925"/>
              <a:ext cx="3708900" cy="1729799"/>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803" name="Google Shape;803;p138"/>
            <p:cNvPicPr preferRelativeResize="0"/>
            <p:nvPr/>
          </p:nvPicPr>
          <p:blipFill>
            <a:blip r:embed="rId4">
              <a:alphaModFix/>
            </a:blip>
            <a:stretch>
              <a:fillRect/>
            </a:stretch>
          </p:blipFill>
          <p:spPr>
            <a:xfrm>
              <a:off x="8419725" y="7727925"/>
              <a:ext cx="3536724" cy="1729800"/>
            </a:xfrm>
            <a:prstGeom prst="rect">
              <a:avLst/>
            </a:prstGeom>
            <a:noFill/>
            <a:ln cap="flat" cmpd="sng" w="9525">
              <a:solidFill>
                <a:schemeClr val="dk2"/>
              </a:solidFill>
              <a:prstDash val="solid"/>
              <a:round/>
              <a:headEnd len="sm" w="sm" type="none"/>
              <a:tailEnd len="sm" w="sm" type="none"/>
            </a:ln>
          </p:spPr>
        </p:pic>
        <p:sp>
          <p:nvSpPr>
            <p:cNvPr id="804" name="Google Shape;804;p138"/>
            <p:cNvSpPr/>
            <p:nvPr/>
          </p:nvSpPr>
          <p:spPr>
            <a:xfrm>
              <a:off x="12162525" y="7727925"/>
              <a:ext cx="3708900" cy="1729800"/>
            </a:xfrm>
            <a:prstGeom prst="rect">
              <a:avLst/>
            </a:prstGeom>
            <a:blipFill rotWithShape="1">
              <a:blip r:embed="rId5">
                <a:alphaModFix/>
              </a:blip>
              <a:stretch>
                <a:fillRect b="0" l="0" r="0" t="0"/>
              </a:stretch>
            </a:blipFill>
            <a:ln cap="flat" cmpd="sng" w="9525">
              <a:solidFill>
                <a:srgbClr val="000000"/>
              </a:solidFill>
              <a:prstDash val="solid"/>
              <a:round/>
              <a:headEnd len="sm" w="sm" type="none"/>
              <a:tailEnd len="sm" w="sm" type="none"/>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pic>
          <p:nvPicPr>
            <p:cNvPr id="805" name="Google Shape;805;p138"/>
            <p:cNvPicPr preferRelativeResize="0"/>
            <p:nvPr/>
          </p:nvPicPr>
          <p:blipFill rotWithShape="1">
            <a:blip r:embed="rId6">
              <a:alphaModFix/>
            </a:blip>
            <a:srcRect b="29780" l="23564" r="17466" t="19639"/>
            <a:stretch/>
          </p:blipFill>
          <p:spPr>
            <a:xfrm>
              <a:off x="16133900" y="7727925"/>
              <a:ext cx="3536699" cy="1729801"/>
            </a:xfrm>
            <a:prstGeom prst="rect">
              <a:avLst/>
            </a:prstGeom>
            <a:noFill/>
            <a:ln cap="flat" cmpd="sng" w="9525">
              <a:solidFill>
                <a:schemeClr val="dk2"/>
              </a:solidFill>
              <a:prstDash val="solid"/>
              <a:round/>
              <a:headEnd len="sm" w="sm" type="none"/>
              <a:tailEnd len="sm" w="sm" type="none"/>
            </a:ln>
            <a:effectLst>
              <a:outerShdw blurRad="57150" rotWithShape="0" algn="bl" dir="5400000" dist="19050">
                <a:srgbClr val="000000">
                  <a:alpha val="50000"/>
                </a:srgbClr>
              </a:outerShdw>
            </a:effectLst>
          </p:spPr>
        </p:pic>
        <p:pic>
          <p:nvPicPr>
            <p:cNvPr id="806" name="Google Shape;806;p138"/>
            <p:cNvPicPr preferRelativeResize="0"/>
            <p:nvPr/>
          </p:nvPicPr>
          <p:blipFill>
            <a:blip r:embed="rId7">
              <a:alphaModFix/>
            </a:blip>
            <a:stretch>
              <a:fillRect/>
            </a:stretch>
          </p:blipFill>
          <p:spPr>
            <a:xfrm>
              <a:off x="609550" y="7727916"/>
              <a:ext cx="3708902" cy="1760735"/>
            </a:xfrm>
            <a:prstGeom prst="rect">
              <a:avLst/>
            </a:prstGeom>
            <a:noFill/>
            <a:ln cap="flat" cmpd="sng" w="9525">
              <a:solidFill>
                <a:schemeClr val="dk2"/>
              </a:solidFill>
              <a:prstDash val="solid"/>
              <a:round/>
              <a:headEnd len="sm" w="sm" type="none"/>
              <a:tailEnd len="sm" w="sm" type="none"/>
            </a:ln>
          </p:spPr>
        </p:pic>
      </p:grpSp>
      <p:grpSp>
        <p:nvGrpSpPr>
          <p:cNvPr id="807" name="Google Shape;807;p138"/>
          <p:cNvGrpSpPr/>
          <p:nvPr/>
        </p:nvGrpSpPr>
        <p:grpSpPr>
          <a:xfrm>
            <a:off x="228328" y="3411900"/>
            <a:ext cx="8646441" cy="782208"/>
            <a:chOff x="608875" y="9860400"/>
            <a:chExt cx="23057175" cy="2085889"/>
          </a:xfrm>
        </p:grpSpPr>
        <p:pic>
          <p:nvPicPr>
            <p:cNvPr id="808" name="Google Shape;808;p138"/>
            <p:cNvPicPr preferRelativeResize="0"/>
            <p:nvPr/>
          </p:nvPicPr>
          <p:blipFill>
            <a:blip r:embed="rId8">
              <a:alphaModFix/>
            </a:blip>
            <a:stretch>
              <a:fillRect/>
            </a:stretch>
          </p:blipFill>
          <p:spPr>
            <a:xfrm>
              <a:off x="16087495" y="9860400"/>
              <a:ext cx="3708900" cy="2085878"/>
            </a:xfrm>
            <a:prstGeom prst="rect">
              <a:avLst/>
            </a:prstGeom>
            <a:noFill/>
            <a:ln>
              <a:noFill/>
            </a:ln>
          </p:spPr>
        </p:pic>
        <p:pic>
          <p:nvPicPr>
            <p:cNvPr id="809" name="Google Shape;809;p138"/>
            <p:cNvPicPr preferRelativeResize="0"/>
            <p:nvPr/>
          </p:nvPicPr>
          <p:blipFill>
            <a:blip r:embed="rId9">
              <a:alphaModFix/>
            </a:blip>
            <a:stretch>
              <a:fillRect/>
            </a:stretch>
          </p:blipFill>
          <p:spPr>
            <a:xfrm>
              <a:off x="19957150" y="9860400"/>
              <a:ext cx="3708900" cy="2085878"/>
            </a:xfrm>
            <a:prstGeom prst="rect">
              <a:avLst/>
            </a:prstGeom>
            <a:noFill/>
            <a:ln>
              <a:noFill/>
            </a:ln>
          </p:spPr>
        </p:pic>
        <p:pic>
          <p:nvPicPr>
            <p:cNvPr id="810" name="Google Shape;810;p138"/>
            <p:cNvPicPr preferRelativeResize="0"/>
            <p:nvPr/>
          </p:nvPicPr>
          <p:blipFill>
            <a:blip r:embed="rId10">
              <a:alphaModFix/>
            </a:blip>
            <a:stretch>
              <a:fillRect/>
            </a:stretch>
          </p:blipFill>
          <p:spPr>
            <a:xfrm>
              <a:off x="8348185" y="9860400"/>
              <a:ext cx="3708900" cy="2085889"/>
            </a:xfrm>
            <a:prstGeom prst="rect">
              <a:avLst/>
            </a:prstGeom>
            <a:noFill/>
            <a:ln>
              <a:noFill/>
            </a:ln>
          </p:spPr>
        </p:pic>
        <p:pic>
          <p:nvPicPr>
            <p:cNvPr id="811" name="Google Shape;811;p138"/>
            <p:cNvPicPr preferRelativeResize="0"/>
            <p:nvPr/>
          </p:nvPicPr>
          <p:blipFill>
            <a:blip r:embed="rId11">
              <a:alphaModFix/>
            </a:blip>
            <a:stretch>
              <a:fillRect/>
            </a:stretch>
          </p:blipFill>
          <p:spPr>
            <a:xfrm>
              <a:off x="608875" y="9860400"/>
              <a:ext cx="3708900" cy="2085878"/>
            </a:xfrm>
            <a:prstGeom prst="rect">
              <a:avLst/>
            </a:prstGeom>
            <a:noFill/>
            <a:ln>
              <a:noFill/>
            </a:ln>
          </p:spPr>
        </p:pic>
        <p:pic>
          <p:nvPicPr>
            <p:cNvPr id="812" name="Google Shape;812;p138"/>
            <p:cNvPicPr preferRelativeResize="0"/>
            <p:nvPr/>
          </p:nvPicPr>
          <p:blipFill>
            <a:blip r:embed="rId12">
              <a:alphaModFix/>
            </a:blip>
            <a:stretch>
              <a:fillRect/>
            </a:stretch>
          </p:blipFill>
          <p:spPr>
            <a:xfrm>
              <a:off x="12217840" y="9860400"/>
              <a:ext cx="3708900" cy="2085875"/>
            </a:xfrm>
            <a:prstGeom prst="rect">
              <a:avLst/>
            </a:prstGeom>
            <a:noFill/>
            <a:ln>
              <a:noFill/>
            </a:ln>
          </p:spPr>
        </p:pic>
        <p:pic>
          <p:nvPicPr>
            <p:cNvPr id="813" name="Google Shape;813;p138"/>
            <p:cNvPicPr preferRelativeResize="0"/>
            <p:nvPr/>
          </p:nvPicPr>
          <p:blipFill>
            <a:blip r:embed="rId13">
              <a:alphaModFix/>
            </a:blip>
            <a:stretch>
              <a:fillRect/>
            </a:stretch>
          </p:blipFill>
          <p:spPr>
            <a:xfrm>
              <a:off x="4478530" y="9860400"/>
              <a:ext cx="3708900" cy="2085882"/>
            </a:xfrm>
            <a:prstGeom prst="rect">
              <a:avLst/>
            </a:prstGeom>
            <a:noFill/>
            <a:ln>
              <a:noFill/>
            </a:ln>
          </p:spPr>
        </p:pic>
      </p:grpSp>
      <p:sp>
        <p:nvSpPr>
          <p:cNvPr id="814" name="Google Shape;814;p138"/>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Transformationsplanen - utvalda förändringsresor</a:t>
            </a:r>
            <a:endParaRPr sz="3000">
              <a:solidFill>
                <a:srgbClr val="0050A0"/>
              </a:solidFill>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3" name="Shape 1153"/>
        <p:cNvGrpSpPr/>
        <p:nvPr/>
      </p:nvGrpSpPr>
      <p:grpSpPr>
        <a:xfrm>
          <a:off x="0" y="0"/>
          <a:ext cx="0" cy="0"/>
          <a:chOff x="0" y="0"/>
          <a:chExt cx="0" cy="0"/>
        </a:xfrm>
      </p:grpSpPr>
      <p:sp>
        <p:nvSpPr>
          <p:cNvPr id="1154" name="Google Shape;1154;p183"/>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Prioriterade vågor</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155" name="Google Shape;1155;p183"/>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Våra prioriterade vågor är…</a:t>
            </a:r>
            <a:endParaRPr/>
          </a:p>
          <a:p>
            <a:pPr indent="0" lvl="0" marL="0" marR="0" rtl="0" algn="l">
              <a:spcBef>
                <a:spcPts val="0"/>
              </a:spcBef>
              <a:spcAft>
                <a:spcPts val="0"/>
              </a:spcAft>
              <a:buClr>
                <a:srgbClr val="FFFFFF"/>
              </a:buClr>
              <a:buSzPts val="1800"/>
              <a:buFont typeface="Arial"/>
              <a:buNone/>
            </a:pPr>
            <a:r>
              <a:t/>
            </a:r>
            <a:endParaRPr/>
          </a:p>
          <a:p>
            <a:pPr indent="0" lvl="0" marL="0" marR="0" rtl="0" algn="l">
              <a:spcBef>
                <a:spcPts val="0"/>
              </a:spcBef>
              <a:spcAft>
                <a:spcPts val="0"/>
              </a:spcAft>
              <a:buClr>
                <a:srgbClr val="FFFFFF"/>
              </a:buClr>
              <a:buSzPts val="1800"/>
              <a:buFont typeface="Arial"/>
              <a:buNone/>
            </a:pPr>
            <a:r>
              <a:rPr lang="sv-SE"/>
              <a:t>De kommer att ha följande betydelse för oss...</a:t>
            </a:r>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9" name="Shape 1159"/>
        <p:cNvGrpSpPr/>
        <p:nvPr/>
      </p:nvGrpSpPr>
      <p:grpSpPr>
        <a:xfrm>
          <a:off x="0" y="0"/>
          <a:ext cx="0" cy="0"/>
          <a:chOff x="0" y="0"/>
          <a:chExt cx="0" cy="0"/>
        </a:xfrm>
      </p:grpSpPr>
      <p:sp>
        <p:nvSpPr>
          <p:cNvPr id="1160" name="Google Shape;1160;p184"/>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Digital destination</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161" name="Google Shape;1161;p184"/>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Vision, mission, värderingar</a:t>
            </a:r>
            <a:endParaRPr/>
          </a:p>
          <a:p>
            <a:pPr indent="0" lvl="0" marL="0" marR="0" rtl="0" algn="l">
              <a:spcBef>
                <a:spcPts val="0"/>
              </a:spcBef>
              <a:spcAft>
                <a:spcPts val="0"/>
              </a:spcAft>
              <a:buClr>
                <a:srgbClr val="FFFFFF"/>
              </a:buClr>
              <a:buSzPts val="1800"/>
              <a:buFont typeface="Arial"/>
              <a:buNone/>
            </a:pPr>
            <a:r>
              <a:rPr lang="sv-SE"/>
              <a:t>Organisation</a:t>
            </a:r>
            <a:endParaRPr/>
          </a:p>
          <a:p>
            <a:pPr indent="0" lvl="0" marL="0" marR="0" rtl="0" algn="l">
              <a:spcBef>
                <a:spcPts val="0"/>
              </a:spcBef>
              <a:spcAft>
                <a:spcPts val="0"/>
              </a:spcAft>
              <a:buClr>
                <a:srgbClr val="FFFFFF"/>
              </a:buClr>
              <a:buSzPts val="1800"/>
              <a:buFont typeface="Arial"/>
              <a:buNone/>
            </a:pPr>
            <a:r>
              <a:rPr lang="sv-SE"/>
              <a:t>...</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5" name="Shape 1165"/>
        <p:cNvGrpSpPr/>
        <p:nvPr/>
      </p:nvGrpSpPr>
      <p:grpSpPr>
        <a:xfrm>
          <a:off x="0" y="0"/>
          <a:ext cx="0" cy="0"/>
          <a:chOff x="0" y="0"/>
          <a:chExt cx="0" cy="0"/>
        </a:xfrm>
      </p:grpSpPr>
      <p:sp>
        <p:nvSpPr>
          <p:cNvPr id="1166" name="Google Shape;1166;p185"/>
          <p:cNvSpPr txBox="1"/>
          <p:nvPr>
            <p:ph type="title"/>
          </p:nvPr>
        </p:nvSpPr>
        <p:spPr>
          <a:xfrm>
            <a:off x="457200" y="548640"/>
            <a:ext cx="8229600" cy="857400"/>
          </a:xfrm>
          <a:prstGeom prst="rect">
            <a:avLst/>
          </a:prstGeom>
          <a:noFill/>
          <a:ln>
            <a:noFill/>
          </a:ln>
        </p:spPr>
        <p:txBody>
          <a:bodyPr anchorCtr="0" anchor="ctr" bIns="45675" lIns="91375" spcFirstLastPara="1" rIns="91375" wrap="square" tIns="45675">
            <a:noAutofit/>
          </a:bodyPr>
          <a:lstStyle/>
          <a:p>
            <a:pPr indent="0" lvl="0" marL="0" marR="0" rtl="0" algn="l">
              <a:spcBef>
                <a:spcPts val="0"/>
              </a:spcBef>
              <a:spcAft>
                <a:spcPts val="0"/>
              </a:spcAft>
              <a:buClr>
                <a:srgbClr val="FFFFFF"/>
              </a:buClr>
              <a:buSzPts val="3000"/>
              <a:buFont typeface="Open Sans ExtraBold"/>
              <a:buNone/>
            </a:pPr>
            <a:r>
              <a:rPr lang="sv-SE"/>
              <a:t>Transformationsplan</a:t>
            </a:r>
            <a:endParaRPr b="0" i="0" sz="3000" u="none" cap="none" strike="noStrike">
              <a:solidFill>
                <a:srgbClr val="FFFFFF"/>
              </a:solidFill>
              <a:latin typeface="Open Sans ExtraBold"/>
              <a:ea typeface="Open Sans ExtraBold"/>
              <a:cs typeface="Open Sans ExtraBold"/>
              <a:sym typeface="Open Sans ExtraBold"/>
            </a:endParaRPr>
          </a:p>
        </p:txBody>
      </p:sp>
      <p:sp>
        <p:nvSpPr>
          <p:cNvPr id="1167" name="Google Shape;1167;p185"/>
          <p:cNvSpPr txBox="1"/>
          <p:nvPr>
            <p:ph idx="1" type="body"/>
          </p:nvPr>
        </p:nvSpPr>
        <p:spPr>
          <a:xfrm>
            <a:off x="457200" y="1405890"/>
            <a:ext cx="8229600" cy="2606100"/>
          </a:xfrm>
          <a:prstGeom prst="rect">
            <a:avLst/>
          </a:prstGeom>
          <a:noFill/>
          <a:ln>
            <a:noFill/>
          </a:ln>
        </p:spPr>
        <p:txBody>
          <a:bodyPr anchorCtr="0" anchor="t" bIns="45675" lIns="91375" spcFirstLastPara="1" rIns="91375" wrap="square" tIns="45675">
            <a:noAutofit/>
          </a:bodyPr>
          <a:lstStyle/>
          <a:p>
            <a:pPr indent="0" lvl="0" marL="0" marR="0" rtl="0" algn="l">
              <a:spcBef>
                <a:spcPts val="0"/>
              </a:spcBef>
              <a:spcAft>
                <a:spcPts val="0"/>
              </a:spcAft>
              <a:buClr>
                <a:srgbClr val="FFFFFF"/>
              </a:buClr>
              <a:buSzPts val="1800"/>
              <a:buFont typeface="Arial"/>
              <a:buNone/>
            </a:pPr>
            <a:r>
              <a:rPr lang="sv-SE"/>
              <a:t>Så här vill vi prioritera i arbetet med digital transformation...</a:t>
            </a:r>
            <a:endParaRPr b="0" i="0" sz="1800" u="none" cap="none" strike="noStrike">
              <a:solidFill>
                <a:srgbClr val="FFFFFF"/>
              </a:solidFill>
              <a:latin typeface="Open Sans"/>
              <a:ea typeface="Open Sans"/>
              <a:cs typeface="Open Sans"/>
              <a:sym typeface="Open Sans"/>
            </a:endParaRPr>
          </a:p>
        </p:txBody>
      </p:sp>
      <p:pic>
        <p:nvPicPr>
          <p:cNvPr id="1168" name="Google Shape;1168;p185"/>
          <p:cNvPicPr preferRelativeResize="0"/>
          <p:nvPr/>
        </p:nvPicPr>
        <p:blipFill>
          <a:blip r:embed="rId3">
            <a:alphaModFix/>
          </a:blip>
          <a:stretch>
            <a:fillRect/>
          </a:stretch>
        </p:blipFill>
        <p:spPr>
          <a:xfrm>
            <a:off x="571600" y="1888875"/>
            <a:ext cx="5865673" cy="26061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73" name="Shape 1173"/>
        <p:cNvGrpSpPr/>
        <p:nvPr/>
      </p:nvGrpSpPr>
      <p:grpSpPr>
        <a:xfrm>
          <a:off x="0" y="0"/>
          <a:ext cx="0" cy="0"/>
          <a:chOff x="0" y="0"/>
          <a:chExt cx="0" cy="0"/>
        </a:xfrm>
      </p:grpSpPr>
      <p:sp>
        <p:nvSpPr>
          <p:cNvPr id="1174" name="Google Shape;1174;p186"/>
          <p:cNvSpPr txBox="1"/>
          <p:nvPr/>
        </p:nvSpPr>
        <p:spPr>
          <a:xfrm>
            <a:off x="1393700" y="2097163"/>
            <a:ext cx="4791300" cy="63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sv-SE" sz="2400">
                <a:latin typeface="Calibri"/>
                <a:ea typeface="Calibri"/>
                <a:cs typeface="Calibri"/>
                <a:sym typeface="Calibri"/>
              </a:rPr>
              <a:t>http://bit.ly/utvardering_ovik</a:t>
            </a:r>
            <a:endParaRPr b="1" sz="2400">
              <a:latin typeface="Calibri"/>
              <a:ea typeface="Calibri"/>
              <a:cs typeface="Calibri"/>
              <a:sym typeface="Calibri"/>
            </a:endParaRPr>
          </a:p>
        </p:txBody>
      </p:sp>
      <p:sp>
        <p:nvSpPr>
          <p:cNvPr id="1175" name="Google Shape;1175;p186"/>
          <p:cNvSpPr txBox="1"/>
          <p:nvPr/>
        </p:nvSpPr>
        <p:spPr>
          <a:xfrm>
            <a:off x="1345744" y="1304582"/>
            <a:ext cx="6709500" cy="6462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i="1" lang="sv-SE" sz="3600">
                <a:solidFill>
                  <a:schemeClr val="accent2"/>
                </a:solidFill>
                <a:latin typeface="Calibri"/>
                <a:ea typeface="Calibri"/>
                <a:cs typeface="Calibri"/>
                <a:sym typeface="Calibri"/>
              </a:rPr>
              <a:t>Utvärdering - tack!</a:t>
            </a:r>
            <a:endParaRPr i="1" sz="3600">
              <a:solidFill>
                <a:schemeClr val="accent2"/>
              </a:solidFill>
              <a:latin typeface="Calibri"/>
              <a:ea typeface="Calibri"/>
              <a:cs typeface="Calibri"/>
              <a:sym typeface="Calibri"/>
            </a:endParaRPr>
          </a:p>
        </p:txBody>
      </p:sp>
      <p:sp>
        <p:nvSpPr>
          <p:cNvPr id="1176" name="Google Shape;1176;p186"/>
          <p:cNvSpPr txBox="1"/>
          <p:nvPr/>
        </p:nvSpPr>
        <p:spPr>
          <a:xfrm>
            <a:off x="1393700" y="2878050"/>
            <a:ext cx="5348100" cy="63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sv-SE" sz="2400">
                <a:latin typeface="Calibri"/>
                <a:ea typeface="Calibri"/>
                <a:cs typeface="Calibri"/>
                <a:sym typeface="Calibri"/>
              </a:rPr>
              <a:t>Lars Eriksson, Andreas Skog</a:t>
            </a:r>
            <a:endParaRPr sz="24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9" name="Shape 819"/>
        <p:cNvGrpSpPr/>
        <p:nvPr/>
      </p:nvGrpSpPr>
      <p:grpSpPr>
        <a:xfrm>
          <a:off x="0" y="0"/>
          <a:ext cx="0" cy="0"/>
          <a:chOff x="0" y="0"/>
          <a:chExt cx="0" cy="0"/>
        </a:xfrm>
      </p:grpSpPr>
      <p:pic>
        <p:nvPicPr>
          <p:cNvPr id="820" name="Google Shape;820;p139"/>
          <p:cNvPicPr preferRelativeResize="0"/>
          <p:nvPr/>
        </p:nvPicPr>
        <p:blipFill rotWithShape="1">
          <a:blip r:embed="rId3">
            <a:alphaModFix/>
          </a:blip>
          <a:srcRect b="30614" l="1597" r="1012" t="24562"/>
          <a:stretch/>
        </p:blipFill>
        <p:spPr>
          <a:xfrm>
            <a:off x="761569" y="1374211"/>
            <a:ext cx="7359816" cy="2395077"/>
          </a:xfrm>
          <a:prstGeom prst="rect">
            <a:avLst/>
          </a:prstGeom>
          <a:noFill/>
          <a:ln>
            <a:noFill/>
          </a:ln>
        </p:spPr>
      </p:pic>
      <p:sp>
        <p:nvSpPr>
          <p:cNvPr id="821" name="Google Shape;821;p139"/>
          <p:cNvSpPr txBox="1"/>
          <p:nvPr/>
        </p:nvSpPr>
        <p:spPr>
          <a:xfrm>
            <a:off x="761569" y="3940172"/>
            <a:ext cx="5456700" cy="270900"/>
          </a:xfrm>
          <a:prstGeom prst="rect">
            <a:avLst/>
          </a:prstGeom>
          <a:noFill/>
          <a:ln>
            <a:noFill/>
          </a:ln>
        </p:spPr>
        <p:txBody>
          <a:bodyPr anchorCtr="0" anchor="t" bIns="34275" lIns="34275" spcFirstLastPara="1" rIns="34275" wrap="square" tIns="34275">
            <a:noAutofit/>
          </a:bodyPr>
          <a:lstStyle/>
          <a:p>
            <a:pPr indent="0" lvl="0" marL="0" rtl="0" algn="l">
              <a:lnSpc>
                <a:spcPct val="115000"/>
              </a:lnSpc>
              <a:spcBef>
                <a:spcPts val="0"/>
              </a:spcBef>
              <a:spcAft>
                <a:spcPts val="0"/>
              </a:spcAft>
              <a:buNone/>
            </a:pPr>
            <a:r>
              <a:rPr lang="sv-SE" sz="900">
                <a:solidFill>
                  <a:schemeClr val="dk1"/>
                </a:solidFill>
                <a:latin typeface="Calibri"/>
                <a:ea typeface="Calibri"/>
                <a:cs typeface="Calibri"/>
                <a:sym typeface="Calibri"/>
              </a:rPr>
              <a:t>Källa: Joakim Jansson och Marie Andervin (2016). Att leda digital transformation. HOI Förlag</a:t>
            </a:r>
            <a:endParaRPr sz="900">
              <a:latin typeface="Calibri"/>
              <a:ea typeface="Calibri"/>
              <a:cs typeface="Calibri"/>
              <a:sym typeface="Calibri"/>
            </a:endParaRPr>
          </a:p>
        </p:txBody>
      </p:sp>
      <p:sp>
        <p:nvSpPr>
          <p:cNvPr id="822" name="Google Shape;822;p139"/>
          <p:cNvSpPr txBox="1"/>
          <p:nvPr/>
        </p:nvSpPr>
        <p:spPr>
          <a:xfrm>
            <a:off x="761567" y="726281"/>
            <a:ext cx="50421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Nio digitala motorer</a:t>
            </a:r>
            <a:endParaRPr sz="3000">
              <a:solidFill>
                <a:srgbClr val="0050A0"/>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27" name="Shape 827"/>
        <p:cNvGrpSpPr/>
        <p:nvPr/>
      </p:nvGrpSpPr>
      <p:grpSpPr>
        <a:xfrm>
          <a:off x="0" y="0"/>
          <a:ext cx="0" cy="0"/>
          <a:chOff x="0" y="0"/>
          <a:chExt cx="0" cy="0"/>
        </a:xfrm>
      </p:grpSpPr>
      <p:pic>
        <p:nvPicPr>
          <p:cNvPr id="828" name="Google Shape;828;p140"/>
          <p:cNvPicPr preferRelativeResize="0"/>
          <p:nvPr/>
        </p:nvPicPr>
        <p:blipFill>
          <a:blip r:embed="rId3">
            <a:alphaModFix/>
          </a:blip>
          <a:stretch>
            <a:fillRect/>
          </a:stretch>
        </p:blipFill>
        <p:spPr>
          <a:xfrm>
            <a:off x="2128030" y="1538500"/>
            <a:ext cx="1995394" cy="1157399"/>
          </a:xfrm>
          <a:prstGeom prst="rect">
            <a:avLst/>
          </a:prstGeom>
          <a:noFill/>
          <a:ln>
            <a:noFill/>
          </a:ln>
        </p:spPr>
      </p:pic>
      <p:pic>
        <p:nvPicPr>
          <p:cNvPr id="829" name="Google Shape;829;p140"/>
          <p:cNvPicPr preferRelativeResize="0"/>
          <p:nvPr/>
        </p:nvPicPr>
        <p:blipFill rotWithShape="1">
          <a:blip r:embed="rId4">
            <a:alphaModFix/>
          </a:blip>
          <a:srcRect b="0" l="3550" r="2526" t="4333"/>
          <a:stretch/>
        </p:blipFill>
        <p:spPr>
          <a:xfrm>
            <a:off x="4300099" y="1563900"/>
            <a:ext cx="1716078" cy="1157400"/>
          </a:xfrm>
          <a:prstGeom prst="rect">
            <a:avLst/>
          </a:prstGeom>
          <a:noFill/>
          <a:ln>
            <a:noFill/>
          </a:ln>
        </p:spPr>
      </p:pic>
      <p:pic>
        <p:nvPicPr>
          <p:cNvPr id="830" name="Google Shape;830;p140"/>
          <p:cNvPicPr preferRelativeResize="0"/>
          <p:nvPr/>
        </p:nvPicPr>
        <p:blipFill rotWithShape="1">
          <a:blip r:embed="rId5">
            <a:alphaModFix/>
          </a:blip>
          <a:srcRect b="23932" l="0" r="0" t="19637"/>
          <a:stretch/>
        </p:blipFill>
        <p:spPr>
          <a:xfrm>
            <a:off x="6016174" y="1553974"/>
            <a:ext cx="2823373" cy="1126450"/>
          </a:xfrm>
          <a:prstGeom prst="rect">
            <a:avLst/>
          </a:prstGeom>
          <a:noFill/>
          <a:ln>
            <a:noFill/>
          </a:ln>
        </p:spPr>
      </p:pic>
      <p:pic>
        <p:nvPicPr>
          <p:cNvPr id="831" name="Google Shape;831;p140"/>
          <p:cNvPicPr preferRelativeResize="0"/>
          <p:nvPr/>
        </p:nvPicPr>
        <p:blipFill rotWithShape="1">
          <a:blip r:embed="rId6">
            <a:alphaModFix/>
          </a:blip>
          <a:srcRect b="1969" l="0" r="47075" t="1978"/>
          <a:stretch/>
        </p:blipFill>
        <p:spPr>
          <a:xfrm>
            <a:off x="66900" y="1311275"/>
            <a:ext cx="1672799" cy="1705232"/>
          </a:xfrm>
          <a:prstGeom prst="rect">
            <a:avLst/>
          </a:prstGeom>
          <a:noFill/>
          <a:ln>
            <a:noFill/>
          </a:ln>
        </p:spPr>
      </p:pic>
      <p:sp>
        <p:nvSpPr>
          <p:cNvPr id="832" name="Google Shape;832;p140"/>
          <p:cNvSpPr txBox="1"/>
          <p:nvPr/>
        </p:nvSpPr>
        <p:spPr>
          <a:xfrm>
            <a:off x="0" y="3103725"/>
            <a:ext cx="1672800" cy="47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Calibri"/>
                <a:ea typeface="Calibri"/>
                <a:cs typeface="Calibri"/>
                <a:sym typeface="Calibri"/>
              </a:rPr>
              <a:t>Metodik för transformation</a:t>
            </a:r>
            <a:endParaRPr sz="1200">
              <a:latin typeface="Calibri"/>
              <a:ea typeface="Calibri"/>
              <a:cs typeface="Calibri"/>
              <a:sym typeface="Calibri"/>
            </a:endParaRPr>
          </a:p>
        </p:txBody>
      </p:sp>
      <p:sp>
        <p:nvSpPr>
          <p:cNvPr id="833" name="Google Shape;833;p140"/>
          <p:cNvSpPr txBox="1"/>
          <p:nvPr/>
        </p:nvSpPr>
        <p:spPr>
          <a:xfrm>
            <a:off x="2066188" y="2704450"/>
            <a:ext cx="1907400" cy="35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Calibri"/>
                <a:ea typeface="Calibri"/>
                <a:cs typeface="Calibri"/>
                <a:sym typeface="Calibri"/>
              </a:rPr>
              <a:t>Index för digital mognad</a:t>
            </a:r>
            <a:endParaRPr sz="1200">
              <a:latin typeface="Calibri"/>
              <a:ea typeface="Calibri"/>
              <a:cs typeface="Calibri"/>
              <a:sym typeface="Calibri"/>
            </a:endParaRPr>
          </a:p>
        </p:txBody>
      </p:sp>
      <p:sp>
        <p:nvSpPr>
          <p:cNvPr id="834" name="Google Shape;834;p140"/>
          <p:cNvSpPr txBox="1"/>
          <p:nvPr/>
        </p:nvSpPr>
        <p:spPr>
          <a:xfrm>
            <a:off x="4202047" y="2704450"/>
            <a:ext cx="1751400" cy="35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Calibri"/>
                <a:ea typeface="Calibri"/>
                <a:cs typeface="Calibri"/>
                <a:sym typeface="Calibri"/>
              </a:rPr>
              <a:t>Mognad</a:t>
            </a:r>
            <a:r>
              <a:rPr lang="sv-SE" sz="1200">
                <a:latin typeface="Calibri"/>
                <a:ea typeface="Calibri"/>
                <a:cs typeface="Calibri"/>
                <a:sym typeface="Calibri"/>
              </a:rPr>
              <a:t>sfaser</a:t>
            </a:r>
            <a:endParaRPr sz="1200">
              <a:latin typeface="Calibri"/>
              <a:ea typeface="Calibri"/>
              <a:cs typeface="Calibri"/>
              <a:sym typeface="Calibri"/>
            </a:endParaRPr>
          </a:p>
        </p:txBody>
      </p:sp>
      <p:sp>
        <p:nvSpPr>
          <p:cNvPr id="835" name="Google Shape;835;p140"/>
          <p:cNvSpPr txBox="1"/>
          <p:nvPr/>
        </p:nvSpPr>
        <p:spPr>
          <a:xfrm>
            <a:off x="5563113" y="5646550"/>
            <a:ext cx="2362500" cy="472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a:latin typeface="Calibri"/>
                <a:ea typeface="Calibri"/>
                <a:cs typeface="Calibri"/>
                <a:sym typeface="Calibri"/>
              </a:rPr>
              <a:t>Digitala motorerna</a:t>
            </a:r>
            <a:endParaRPr>
              <a:latin typeface="Calibri"/>
              <a:ea typeface="Calibri"/>
              <a:cs typeface="Calibri"/>
              <a:sym typeface="Calibri"/>
            </a:endParaRPr>
          </a:p>
        </p:txBody>
      </p:sp>
      <p:sp>
        <p:nvSpPr>
          <p:cNvPr id="836" name="Google Shape;836;p140"/>
          <p:cNvSpPr/>
          <p:nvPr/>
        </p:nvSpPr>
        <p:spPr>
          <a:xfrm>
            <a:off x="2203575" y="3315675"/>
            <a:ext cx="1614000" cy="973200"/>
          </a:xfrm>
          <a:prstGeom prst="rect">
            <a:avLst/>
          </a:prstGeom>
          <a:blipFill rotWithShape="1">
            <a:blip r:embed="rId7">
              <a:alphaModFix/>
            </a:blip>
            <a:stretch>
              <a:fillRect b="0" l="0" r="0" t="0"/>
            </a:stretch>
          </a:blipFill>
          <a:ln>
            <a:noFill/>
          </a:ln>
        </p:spPr>
        <p:txBody>
          <a:bodyPr anchorCtr="0" anchor="t" bIns="34275" lIns="34275" spcFirstLastPara="1" rIns="34275" wrap="square" tIns="34275">
            <a:noAutofit/>
          </a:bodyPr>
          <a:lstStyle/>
          <a:p>
            <a:pPr indent="0" lvl="0" marL="0" marR="0" rtl="0" algn="l">
              <a:lnSpc>
                <a:spcPct val="100000"/>
              </a:lnSpc>
              <a:spcBef>
                <a:spcPts val="0"/>
              </a:spcBef>
              <a:spcAft>
                <a:spcPts val="0"/>
              </a:spcAft>
              <a:buClr>
                <a:srgbClr val="000000"/>
              </a:buClr>
              <a:buSzPts val="1900"/>
              <a:buFont typeface="Calibri"/>
              <a:buNone/>
            </a:pPr>
            <a:r>
              <a:t/>
            </a:r>
            <a:endParaRPr b="0" i="0" sz="1900" u="none" cap="none" strike="noStrike">
              <a:solidFill>
                <a:srgbClr val="000000"/>
              </a:solidFill>
              <a:latin typeface="Helvetica Neue Light"/>
              <a:ea typeface="Helvetica Neue Light"/>
              <a:cs typeface="Helvetica Neue Light"/>
              <a:sym typeface="Helvetica Neue Light"/>
            </a:endParaRPr>
          </a:p>
        </p:txBody>
      </p:sp>
      <p:sp>
        <p:nvSpPr>
          <p:cNvPr id="837" name="Google Shape;837;p140"/>
          <p:cNvSpPr txBox="1"/>
          <p:nvPr/>
        </p:nvSpPr>
        <p:spPr>
          <a:xfrm>
            <a:off x="2066200" y="4288863"/>
            <a:ext cx="1672800" cy="288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Calibri"/>
                <a:ea typeface="Calibri"/>
                <a:cs typeface="Calibri"/>
                <a:sym typeface="Calibri"/>
              </a:rPr>
              <a:t>Förändringsvågor</a:t>
            </a:r>
            <a:endParaRPr sz="1200">
              <a:latin typeface="Calibri"/>
              <a:ea typeface="Calibri"/>
              <a:cs typeface="Calibri"/>
              <a:sym typeface="Calibri"/>
            </a:endParaRPr>
          </a:p>
        </p:txBody>
      </p:sp>
      <p:pic>
        <p:nvPicPr>
          <p:cNvPr id="838" name="Google Shape;838;p140"/>
          <p:cNvPicPr preferRelativeResize="0"/>
          <p:nvPr/>
        </p:nvPicPr>
        <p:blipFill rotWithShape="1">
          <a:blip r:embed="rId8">
            <a:alphaModFix/>
          </a:blip>
          <a:srcRect b="4208" l="1613" r="22628" t="4500"/>
          <a:stretch/>
        </p:blipFill>
        <p:spPr>
          <a:xfrm>
            <a:off x="3973600" y="3282646"/>
            <a:ext cx="1907400" cy="1006229"/>
          </a:xfrm>
          <a:prstGeom prst="rect">
            <a:avLst/>
          </a:prstGeom>
          <a:noFill/>
          <a:ln>
            <a:noFill/>
          </a:ln>
        </p:spPr>
      </p:pic>
      <p:sp>
        <p:nvSpPr>
          <p:cNvPr id="839" name="Google Shape;839;p140"/>
          <p:cNvSpPr txBox="1"/>
          <p:nvPr/>
        </p:nvSpPr>
        <p:spPr>
          <a:xfrm>
            <a:off x="4395275" y="4245813"/>
            <a:ext cx="1252500" cy="288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sv-SE" sz="1200">
                <a:latin typeface="Calibri"/>
                <a:ea typeface="Calibri"/>
                <a:cs typeface="Calibri"/>
                <a:sym typeface="Calibri"/>
              </a:rPr>
              <a:t>Omvärld</a:t>
            </a:r>
            <a:endParaRPr sz="1200">
              <a:latin typeface="Calibri"/>
              <a:ea typeface="Calibri"/>
              <a:cs typeface="Calibri"/>
              <a:sym typeface="Calibri"/>
            </a:endParaRPr>
          </a:p>
        </p:txBody>
      </p:sp>
      <p:sp>
        <p:nvSpPr>
          <p:cNvPr id="840" name="Google Shape;840;p140"/>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Verktyg för att arbeta med digital förändring</a:t>
            </a:r>
            <a:endParaRPr sz="3000">
              <a:solidFill>
                <a:srgbClr val="0050A0"/>
              </a:solidFill>
              <a:latin typeface="Calibri"/>
              <a:ea typeface="Calibri"/>
              <a:cs typeface="Calibri"/>
              <a:sym typeface="Calibri"/>
            </a:endParaRPr>
          </a:p>
        </p:txBody>
      </p:sp>
      <p:sp>
        <p:nvSpPr>
          <p:cNvPr id="841" name="Google Shape;841;p140"/>
          <p:cNvSpPr txBox="1"/>
          <p:nvPr/>
        </p:nvSpPr>
        <p:spPr>
          <a:xfrm>
            <a:off x="5953450" y="2704450"/>
            <a:ext cx="3140100" cy="350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sv-SE" sz="1200">
                <a:latin typeface="Calibri"/>
                <a:ea typeface="Calibri"/>
                <a:cs typeface="Calibri"/>
                <a:sym typeface="Calibri"/>
              </a:rPr>
              <a:t>Digitala motorernas samverkan och utveckling</a:t>
            </a:r>
            <a:endParaRPr sz="12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46" name="Shape 846"/>
        <p:cNvGrpSpPr/>
        <p:nvPr/>
      </p:nvGrpSpPr>
      <p:grpSpPr>
        <a:xfrm>
          <a:off x="0" y="0"/>
          <a:ext cx="0" cy="0"/>
          <a:chOff x="0" y="0"/>
          <a:chExt cx="0" cy="0"/>
        </a:xfrm>
      </p:grpSpPr>
      <p:pic>
        <p:nvPicPr>
          <p:cNvPr id="847" name="Google Shape;847;p141"/>
          <p:cNvPicPr preferRelativeResize="0"/>
          <p:nvPr/>
        </p:nvPicPr>
        <p:blipFill rotWithShape="1">
          <a:blip r:embed="rId3">
            <a:alphaModFix/>
          </a:blip>
          <a:srcRect b="0" l="0" r="0" t="24173"/>
          <a:stretch/>
        </p:blipFill>
        <p:spPr>
          <a:xfrm>
            <a:off x="761575" y="1409125"/>
            <a:ext cx="7220123" cy="2325250"/>
          </a:xfrm>
          <a:prstGeom prst="rect">
            <a:avLst/>
          </a:prstGeom>
          <a:noFill/>
          <a:ln>
            <a:noFill/>
          </a:ln>
        </p:spPr>
      </p:pic>
      <p:sp>
        <p:nvSpPr>
          <p:cNvPr id="848" name="Google Shape;848;p141"/>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Digital transformation = förändring</a:t>
            </a:r>
            <a:endParaRPr sz="3000">
              <a:solidFill>
                <a:srgbClr val="0050A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53" name="Shape 853"/>
        <p:cNvGrpSpPr/>
        <p:nvPr/>
      </p:nvGrpSpPr>
      <p:grpSpPr>
        <a:xfrm>
          <a:off x="0" y="0"/>
          <a:ext cx="0" cy="0"/>
          <a:chOff x="0" y="0"/>
          <a:chExt cx="0" cy="0"/>
        </a:xfrm>
      </p:grpSpPr>
      <p:pic>
        <p:nvPicPr>
          <p:cNvPr descr="Hela styrkedjan pratar digitalisering&#10;För att få effekt i digitaliseringsarbetet behövs en förståelse och motivation i hela styrkedjan från politik till chefer och ledare. Hur kommer vi igång med samtalet och hur lyfter vi kompetensen? Vilhelmina kommun har de senaste åren påbörjat sin digitala resa och delar här med sig av tips och erfarenheter.&#10;Karl-Johan Ottosson kommunchef, Lena Mikaelsson personalutvecklare, Vilhelmina kommun, Annika Andersson (C) Kommunstyrelsens ordförande, Magnus Johansson (S) Oppositionsråd&#10;&#10;För mer information se Region Västerbotten - www.regionvasterbotten.se&#10;&#10;#regionvästerbotten #västerbottenlive #regionvasterbotten" id="854" name="Google Shape;854;p142" title="Digitala Västerbotten - Hela styrkedjan pratar digitalisering">
            <a:hlinkClick r:id="rId3"/>
          </p:cNvPr>
          <p:cNvPicPr preferRelativeResize="0"/>
          <p:nvPr/>
        </p:nvPicPr>
        <p:blipFill>
          <a:blip r:embed="rId4">
            <a:alphaModFix/>
          </a:blip>
          <a:stretch>
            <a:fillRect/>
          </a:stretch>
        </p:blipFill>
        <p:spPr>
          <a:xfrm>
            <a:off x="838951" y="1454749"/>
            <a:ext cx="3430075" cy="2572550"/>
          </a:xfrm>
          <a:prstGeom prst="rect">
            <a:avLst/>
          </a:prstGeom>
          <a:noFill/>
          <a:ln>
            <a:noFill/>
          </a:ln>
        </p:spPr>
      </p:pic>
      <p:sp>
        <p:nvSpPr>
          <p:cNvPr id="855" name="Google Shape;855;p142"/>
          <p:cNvSpPr txBox="1"/>
          <p:nvPr/>
        </p:nvSpPr>
        <p:spPr>
          <a:xfrm>
            <a:off x="761569" y="726281"/>
            <a:ext cx="8382600" cy="585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sv-SE" sz="3000">
                <a:solidFill>
                  <a:srgbClr val="0050A0"/>
                </a:solidFill>
                <a:latin typeface="Calibri"/>
                <a:ea typeface="Calibri"/>
                <a:cs typeface="Calibri"/>
                <a:sym typeface="Calibri"/>
              </a:rPr>
              <a:t>Exemplet Vilhelmina kommun</a:t>
            </a:r>
            <a:endParaRPr sz="3000">
              <a:solidFill>
                <a:srgbClr val="0050A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Arjeplog inledningssid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tema">
  <a:themeElements>
    <a:clrScheme name="Region Västerbotten">
      <a:dk1>
        <a:srgbClr val="000000"/>
      </a:dk1>
      <a:lt1>
        <a:srgbClr val="FFFFFF"/>
      </a:lt1>
      <a:dk2>
        <a:srgbClr val="1F497D"/>
      </a:dk2>
      <a:lt2>
        <a:srgbClr val="EEECE1"/>
      </a:lt2>
      <a:accent1>
        <a:srgbClr val="0F6DBA"/>
      </a:accent1>
      <a:accent2>
        <a:srgbClr val="B56400"/>
      </a:accent2>
      <a:accent3>
        <a:srgbClr val="DD8400"/>
      </a:accent3>
      <a:accent4>
        <a:srgbClr val="147596"/>
      </a:accent4>
      <a:accent5>
        <a:srgbClr val="1887A7"/>
      </a:accent5>
      <a:accent6>
        <a:srgbClr val="695200"/>
      </a:accent6>
      <a:hlink>
        <a:srgbClr val="806C00"/>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owerpointmall 4.3">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Powerpointmall 16.10">
  <a:themeElements>
    <a:clrScheme name="Skellefteå kommuns profilfärger">
      <a:dk1>
        <a:srgbClr val="000000"/>
      </a:dk1>
      <a:lt1>
        <a:srgbClr val="4B4B4B"/>
      </a:lt1>
      <a:dk2>
        <a:srgbClr val="ECECEC"/>
      </a:dk2>
      <a:lt2>
        <a:srgbClr val="006EB6"/>
      </a:lt2>
      <a:accent1>
        <a:srgbClr val="CB511C"/>
      </a:accent1>
      <a:accent2>
        <a:srgbClr val="FFC01D"/>
      </a:accent2>
      <a:accent3>
        <a:srgbClr val="8F2970"/>
      </a:accent3>
      <a:accent4>
        <a:srgbClr val="4D7579"/>
      </a:accent4>
      <a:accent5>
        <a:srgbClr val="72AE9F"/>
      </a:accent5>
      <a:accent6>
        <a:srgbClr val="81786B"/>
      </a:accent6>
      <a:hlink>
        <a:srgbClr val="13567D"/>
      </a:hlink>
      <a:folHlink>
        <a:srgbClr val="623D5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3_Anpassad formgivning">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Office-tema">
  <a:themeElements>
    <a:clrScheme name="Region Västerbotten">
      <a:dk1>
        <a:srgbClr val="000000"/>
      </a:dk1>
      <a:lt1>
        <a:srgbClr val="FFFFFF"/>
      </a:lt1>
      <a:dk2>
        <a:srgbClr val="0050A0"/>
      </a:dk2>
      <a:lt2>
        <a:srgbClr val="FFFFFF"/>
      </a:lt2>
      <a:accent1>
        <a:srgbClr val="0050A0"/>
      </a:accent1>
      <a:accent2>
        <a:srgbClr val="F59076"/>
      </a:accent2>
      <a:accent3>
        <a:srgbClr val="DCE7F6"/>
      </a:accent3>
      <a:accent4>
        <a:srgbClr val="F05933"/>
      </a:accent4>
      <a:accent5>
        <a:srgbClr val="FCDED6"/>
      </a:accent5>
      <a:accent6>
        <a:srgbClr val="80A7D0"/>
      </a:accent6>
      <a:hlink>
        <a:srgbClr val="0050A0"/>
      </a:hlink>
      <a:folHlink>
        <a:srgbClr val="005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Office-tema">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5_Anpassad formgivning">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