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73" d="100"/>
          <a:sy n="73" d="100"/>
        </p:scale>
        <p:origin x="62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D999B-EC1D-417F-BC40-7F6AF150FA7B}" type="datetimeFigureOut">
              <a:rPr lang="sv-SE" smtClean="0"/>
              <a:t>2019-02-13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3DED-8F02-45F2-8CAB-3105072839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2931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D999B-EC1D-417F-BC40-7F6AF150FA7B}" type="datetimeFigureOut">
              <a:rPr lang="sv-SE" smtClean="0"/>
              <a:t>2019-02-13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3DED-8F02-45F2-8CAB-3105072839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9563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D999B-EC1D-417F-BC40-7F6AF150FA7B}" type="datetimeFigureOut">
              <a:rPr lang="sv-SE" smtClean="0"/>
              <a:t>2019-02-13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3DED-8F02-45F2-8CAB-3105072839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1588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D999B-EC1D-417F-BC40-7F6AF150FA7B}" type="datetimeFigureOut">
              <a:rPr lang="sv-SE" smtClean="0"/>
              <a:t>2019-02-13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3DED-8F02-45F2-8CAB-3105072839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1713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D999B-EC1D-417F-BC40-7F6AF150FA7B}" type="datetimeFigureOut">
              <a:rPr lang="sv-SE" smtClean="0"/>
              <a:t>2019-02-13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3DED-8F02-45F2-8CAB-3105072839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5348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D999B-EC1D-417F-BC40-7F6AF150FA7B}" type="datetimeFigureOut">
              <a:rPr lang="sv-SE" smtClean="0"/>
              <a:t>2019-02-13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3DED-8F02-45F2-8CAB-3105072839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2938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D999B-EC1D-417F-BC40-7F6AF150FA7B}" type="datetimeFigureOut">
              <a:rPr lang="sv-SE" smtClean="0"/>
              <a:t>2019-02-13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3DED-8F02-45F2-8CAB-3105072839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694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D999B-EC1D-417F-BC40-7F6AF150FA7B}" type="datetimeFigureOut">
              <a:rPr lang="sv-SE" smtClean="0"/>
              <a:t>2019-02-13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3DED-8F02-45F2-8CAB-3105072839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6101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D999B-EC1D-417F-BC40-7F6AF150FA7B}" type="datetimeFigureOut">
              <a:rPr lang="sv-SE" smtClean="0"/>
              <a:t>2019-02-13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3DED-8F02-45F2-8CAB-3105072839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3706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D999B-EC1D-417F-BC40-7F6AF150FA7B}" type="datetimeFigureOut">
              <a:rPr lang="sv-SE" smtClean="0"/>
              <a:t>2019-02-13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3DED-8F02-45F2-8CAB-3105072839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92375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D999B-EC1D-417F-BC40-7F6AF150FA7B}" type="datetimeFigureOut">
              <a:rPr lang="sv-SE" smtClean="0"/>
              <a:t>2019-02-13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3DED-8F02-45F2-8CAB-3105072839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87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D999B-EC1D-417F-BC40-7F6AF150FA7B}" type="datetimeFigureOut">
              <a:rPr lang="sv-SE" smtClean="0"/>
              <a:t>2019-02-13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03DED-8F02-45F2-8CAB-3105072839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95317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ARGUMENTATIONSANALYS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err="1" smtClean="0"/>
              <a:t>Vego</a:t>
            </a:r>
            <a:r>
              <a:rPr lang="sv-SE" dirty="0" smtClean="0"/>
              <a:t> i skolan är logiskt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84120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4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P1</a:t>
            </a:r>
            <a:r>
              <a:rPr lang="sv-SE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Vi behöver ändra våra matvanor från animaliska till vegetariska för att hejda klimathotet.</a:t>
            </a:r>
          </a:p>
          <a:p>
            <a:pPr marL="0" indent="0">
              <a:buNone/>
            </a:pPr>
            <a:endParaRPr lang="sv-SE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sv-SE" sz="4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P1P1</a:t>
            </a:r>
            <a:r>
              <a:rPr lang="sv-SE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En måltid med kött har dubbelt så stor klimatpåverkan som en vegetarisk måltid eftersom animalieproduktionen står för 15% av världens utsläpp av växthusgaser.</a:t>
            </a:r>
            <a:endParaRPr lang="sv-SE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028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4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P2</a:t>
            </a:r>
            <a:r>
              <a:rPr lang="sv-SE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Djurproduktionen är mer klimatbelastande än produktion av grönsaker.</a:t>
            </a:r>
          </a:p>
          <a:p>
            <a:pPr marL="0" indent="0">
              <a:buNone/>
            </a:pPr>
            <a:endParaRPr lang="sv-SE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sv-SE" sz="4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P1 P2 </a:t>
            </a:r>
            <a:r>
              <a:rPr lang="sv-SE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Animalieproduktionen måste minska för att vända den skenande klimatutvecklingen enligt miljöorganisationer och forskare.</a:t>
            </a:r>
            <a:endParaRPr lang="sv-SE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631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P3 Animaliekonsumtionen är ett hot mot vår hälsa, enligt WHO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C1P3 Fakta om animalieproduktionens påverkan är svårt att ta till sig eftersom det utmanar vår livsstil</a:t>
            </a:r>
          </a:p>
          <a:p>
            <a:pPr marL="0" indent="0">
              <a:buNone/>
            </a:pPr>
            <a:endParaRPr lang="sv-SE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sv-SE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C2P3 Normen är att äta kött och animaliska produkter</a:t>
            </a:r>
          </a:p>
          <a:p>
            <a:pPr marL="0" indent="0">
              <a:buNone/>
            </a:pPr>
            <a:endParaRPr lang="sv-SE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sv-SE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C3P3  Valen kring kost är upp till varje privatperson</a:t>
            </a:r>
            <a:endParaRPr lang="sv-SE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85946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P4 Skolan skall förmedla värdegrunder och normer från hälsa till miljö </a:t>
            </a:r>
            <a:r>
              <a:rPr lang="sv-SE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(vilket inkluderar vilken skolmat som skall serveras)</a:t>
            </a:r>
          </a:p>
          <a:p>
            <a:endParaRPr lang="sv-SE" i="1" dirty="0"/>
          </a:p>
          <a:p>
            <a:pPr marL="0" indent="0">
              <a:buNone/>
            </a:pPr>
            <a:r>
              <a:rPr lang="sv-SE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C2P4 </a:t>
            </a:r>
            <a:r>
              <a:rPr lang="sv-SE" i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Normen är att äta kött och animaliska produkter</a:t>
            </a:r>
          </a:p>
          <a:p>
            <a:pPr marL="0" indent="0">
              <a:buNone/>
            </a:pPr>
            <a:endParaRPr lang="sv-SE" i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sv-SE" i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C3P4  </a:t>
            </a:r>
            <a:r>
              <a:rPr lang="sv-SE" i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Valen kring kost är upp till varje </a:t>
            </a:r>
            <a:r>
              <a:rPr lang="sv-SE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privatperson</a:t>
            </a:r>
          </a:p>
          <a:p>
            <a:pPr marL="0" indent="0">
              <a:buNone/>
            </a:pPr>
            <a:endParaRPr lang="sv-SE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sv-SE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C1C3P4 Skolan är en offentlig arena och inte privat</a:t>
            </a:r>
            <a:endParaRPr lang="sv-SE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sv-SE" i="1" dirty="0"/>
          </a:p>
        </p:txBody>
      </p:sp>
    </p:spTree>
    <p:extLst>
      <p:ext uri="{BB962C8B-B14F-4D97-AF65-F5344CB8AC3E}">
        <p14:creationId xmlns:p14="http://schemas.microsoft.com/office/powerpoint/2010/main" val="3378386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 5 Politiker bör föregå med gott exempel och besluta om att animaliekonsumtion skall vara ett tillval </a:t>
            </a:r>
            <a:r>
              <a:rPr lang="sv-SE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(eftersom animaliekonsumtion är skadligt för hälsa och miljö)</a:t>
            </a:r>
            <a:endParaRPr lang="sv-SE" i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1233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192</Words>
  <Application>Microsoft Office PowerPoint</Application>
  <PresentationFormat>Bredbild</PresentationFormat>
  <Paragraphs>23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ARGUMENTATIONSANALYS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Lycksele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ARGUMENTATIONSANALYS</dc:title>
  <dc:creator>Karin Bjurberg Lindström</dc:creator>
  <cp:lastModifiedBy>Karin Bjurberg Lindström</cp:lastModifiedBy>
  <cp:revision>7</cp:revision>
  <dcterms:created xsi:type="dcterms:W3CDTF">2019-02-12T09:47:03Z</dcterms:created>
  <dcterms:modified xsi:type="dcterms:W3CDTF">2019-02-13T09:40:00Z</dcterms:modified>
</cp:coreProperties>
</file>