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ktangel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ktangel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ktangel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ktangel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ktangel med rundade hör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ktangel med rundade hör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  <p:sp>
        <p:nvSpPr>
          <p:cNvPr id="28" name="Platshållare för sidfo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ktangel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ktangel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ktangel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ktangel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ktangel med rundade hör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ktangel med rundade hör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ktangel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ktangel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ktangel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ktangel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ktangel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ktangel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0F60E51-DEA4-466F-B5BC-9801C69363B7}" type="datetimeFigureOut">
              <a:rPr lang="sv-SE" smtClean="0"/>
              <a:t>2020-08-12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2906491" y="2708920"/>
            <a:ext cx="293221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dirty="0" smtClean="0">
                <a:latin typeface="Berlin Sans FB" panose="020E0602020502020306" pitchFamily="34" charset="0"/>
                <a:cs typeface="Aharoni" panose="02010803020104030203" pitchFamily="2" charset="-79"/>
              </a:rPr>
              <a:t>Svenska 1</a:t>
            </a:r>
          </a:p>
          <a:p>
            <a:pPr algn="ctr"/>
            <a:endParaRPr lang="sv-SE" sz="3600" dirty="0" smtClean="0">
              <a:latin typeface="Berlin Sans FB" panose="020E0602020502020306" pitchFamily="34" charset="0"/>
              <a:cs typeface="Aharoni" panose="02010803020104030203" pitchFamily="2" charset="-79"/>
            </a:endParaRPr>
          </a:p>
          <a:p>
            <a:pPr algn="ctr"/>
            <a:r>
              <a:rPr lang="sv-SE" sz="3600" dirty="0" err="1" smtClean="0">
                <a:latin typeface="Berlin Sans FB" panose="020E0602020502020306" pitchFamily="34" charset="0"/>
                <a:cs typeface="Aharoni" panose="02010803020104030203" pitchFamily="2" charset="-79"/>
              </a:rPr>
              <a:t>Lapplandsvux</a:t>
            </a:r>
            <a:endParaRPr lang="sv-SE" sz="3600" dirty="0" smtClean="0">
              <a:latin typeface="Berlin Sans FB" panose="020E0602020502020306" pitchFamily="34" charset="0"/>
              <a:cs typeface="Aharoni" panose="02010803020104030203" pitchFamily="2" charset="-79"/>
            </a:endParaRPr>
          </a:p>
          <a:p>
            <a:pPr algn="ctr"/>
            <a:endParaRPr lang="sv-SE" sz="3600" dirty="0" smtClean="0">
              <a:latin typeface="Berlin Sans FB" panose="020E0602020502020306" pitchFamily="34" charset="0"/>
              <a:cs typeface="Aharoni" panose="02010803020104030203" pitchFamily="2" charset="-79"/>
            </a:endParaRPr>
          </a:p>
          <a:p>
            <a:pPr algn="ctr"/>
            <a:r>
              <a:rPr lang="sv-SE" sz="2400" smtClean="0">
                <a:latin typeface="Berlin Sans FB" panose="020E0602020502020306" pitchFamily="34" charset="0"/>
                <a:cs typeface="Aharoni" panose="02010803020104030203" pitchFamily="2" charset="-79"/>
              </a:rPr>
              <a:t>Jenny </a:t>
            </a:r>
            <a:r>
              <a:rPr lang="sv-SE" sz="2400" smtClean="0">
                <a:latin typeface="Berlin Sans FB" panose="020E0602020502020306" pitchFamily="34" charset="0"/>
                <a:cs typeface="Aharoni" panose="02010803020104030203" pitchFamily="2" charset="-79"/>
              </a:rPr>
              <a:t>Wikedal</a:t>
            </a:r>
            <a:endParaRPr lang="sv-SE" sz="2400" dirty="0">
              <a:latin typeface="Berlin Sans FB" panose="020E0602020502020306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19958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204390" y="968486"/>
            <a:ext cx="6624737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latin typeface="Berlin Sans FB" panose="020E0602020502020306" pitchFamily="34" charset="0"/>
              </a:rPr>
              <a:t>Kursens innehåll</a:t>
            </a: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Muntlig och skriftlig framställning.</a:t>
            </a:r>
          </a:p>
          <a:p>
            <a:pPr marL="34290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Argumentationsteknik och argumenterande text.</a:t>
            </a:r>
          </a:p>
          <a:p>
            <a:pPr marL="34290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Den retoriska arbetsprocessen.</a:t>
            </a:r>
          </a:p>
          <a:p>
            <a:pPr marL="34290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sv-SE" sz="2000" dirty="0">
                <a:latin typeface="Berlin Sans FB" panose="020E0602020502020306" pitchFamily="34" charset="0"/>
              </a:rPr>
              <a:t>Bearbetning, sammanfattning och kritisk granskning av text. Citat- och referatteknik. Grundläggande källkritik</a:t>
            </a:r>
            <a:r>
              <a:rPr lang="sv-SE" sz="2000" dirty="0" smtClean="0">
                <a:latin typeface="Berlin Sans FB" panose="020E0602020502020306" pitchFamily="34" charset="0"/>
              </a:rPr>
              <a:t>.</a:t>
            </a:r>
          </a:p>
          <a:p>
            <a:pPr marL="342900" lvl="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Litteratur.</a:t>
            </a:r>
          </a:p>
          <a:p>
            <a:pPr marL="342900" lvl="0" indent="-342900">
              <a:buFont typeface="Arial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Språkliga begrepp och språkriktighet.</a:t>
            </a:r>
          </a:p>
          <a:p>
            <a:pPr marL="342900" indent="-342900">
              <a:buFont typeface="Arial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000" dirty="0" smtClean="0">
                <a:latin typeface="Berlin Sans FB" panose="020E0602020502020306" pitchFamily="34" charset="0"/>
              </a:rPr>
              <a:t>Dialekter, språkliga varianter, formellt och informellt språk samt attityder till olika former av språklig variation.</a:t>
            </a:r>
          </a:p>
        </p:txBody>
      </p:sp>
    </p:spTree>
    <p:extLst>
      <p:ext uri="{BB962C8B-B14F-4D97-AF65-F5344CB8AC3E}">
        <p14:creationId xmlns:p14="http://schemas.microsoft.com/office/powerpoint/2010/main" val="332108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115616" y="1052736"/>
            <a:ext cx="691276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Arbetssätt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Distans</a:t>
            </a:r>
          </a:p>
          <a:p>
            <a:pPr marL="342900" indent="-342900">
              <a:buFont typeface="Arial" charset="0"/>
              <a:buChar char="•"/>
            </a:pPr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Genomgångar av nya teman varannan vecka, eget arbete, inlämning av uppgifter på samarbeta.se</a:t>
            </a:r>
          </a:p>
          <a:p>
            <a:pPr marL="342900" indent="-342900">
              <a:buFont typeface="Arial" charset="0"/>
              <a:buChar char="•"/>
            </a:pPr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Närträff</a:t>
            </a:r>
          </a:p>
          <a:p>
            <a:pPr marL="342900" indent="-342900">
              <a:buFont typeface="Arial" charset="0"/>
              <a:buChar char="•"/>
            </a:pPr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Nationellt prov</a:t>
            </a:r>
            <a:endParaRPr lang="sv-SE" sz="28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52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331640" y="1628800"/>
            <a:ext cx="607089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 smtClean="0">
                <a:latin typeface="Berlin Sans FB" panose="020E0602020502020306" pitchFamily="34" charset="0"/>
              </a:rPr>
              <a:t>Tema 1 – Texttyper och läsning</a:t>
            </a:r>
          </a:p>
          <a:p>
            <a:endParaRPr lang="sv-SE" sz="2400" dirty="0" smtClean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Vad är text?</a:t>
            </a:r>
          </a:p>
          <a:p>
            <a:pPr marL="342900" indent="-342900">
              <a:buFont typeface="Arial" charset="0"/>
              <a:buChar char="•"/>
            </a:pPr>
            <a:endParaRPr lang="sv-SE" sz="28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sv-SE" sz="2800" dirty="0" smtClean="0">
                <a:latin typeface="Berlin Sans FB" panose="020E0602020502020306" pitchFamily="34" charset="0"/>
              </a:rPr>
              <a:t>Kan man läsa på mera än ett sätt?</a:t>
            </a:r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charset="0"/>
              <a:buChar char="•"/>
            </a:pPr>
            <a:endParaRPr lang="sv-SE" sz="2400" dirty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074" y="4408098"/>
            <a:ext cx="1100023" cy="18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9693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t">
  <a:themeElements>
    <a:clrScheme name="Urbant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t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t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28</TotalTime>
  <Words>101</Words>
  <Application>Microsoft Office PowerPoint</Application>
  <PresentationFormat>Bildspel på skärmen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1" baseType="lpstr">
      <vt:lpstr>Aharoni</vt:lpstr>
      <vt:lpstr>Arial</vt:lpstr>
      <vt:lpstr>Berlin Sans FB</vt:lpstr>
      <vt:lpstr>Georgia</vt:lpstr>
      <vt:lpstr>Trebuchet MS</vt:lpstr>
      <vt:lpstr>Wingdings 2</vt:lpstr>
      <vt:lpstr>Urbant</vt:lpstr>
      <vt:lpstr>PowerPoint-presentation</vt:lpstr>
      <vt:lpstr>PowerPoint-presentation</vt:lpstr>
      <vt:lpstr>PowerPoint-presentation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Jenny Jansson</dc:creator>
  <cp:lastModifiedBy>Jenny Wikedal</cp:lastModifiedBy>
  <cp:revision>7</cp:revision>
  <dcterms:created xsi:type="dcterms:W3CDTF">2016-10-23T08:18:34Z</dcterms:created>
  <dcterms:modified xsi:type="dcterms:W3CDTF">2020-08-12T12:48:09Z</dcterms:modified>
</cp:coreProperties>
</file>