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Lst>
  <p:sldIdLst>
    <p:sldId id="257" r:id="rId5"/>
    <p:sldId id="258" r:id="rId6"/>
    <p:sldId id="259" r:id="rId7"/>
    <p:sldId id="262" r:id="rId8"/>
    <p:sldId id="260" r:id="rId9"/>
    <p:sldId id="261" r:id="rId1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9" d="100"/>
          <a:sy n="69" d="100"/>
        </p:scale>
        <p:origin x="1616"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994078-A32A-4DF9-9D54-AA9598D2AA7F}" type="doc">
      <dgm:prSet loTypeId="urn:microsoft.com/office/officeart/2011/layout/HexagonRadial" loCatId="cycle" qsTypeId="urn:microsoft.com/office/officeart/2005/8/quickstyle/simple5" qsCatId="simple" csTypeId="urn:microsoft.com/office/officeart/2005/8/colors/colorful1" csCatId="colorful" phldr="1"/>
      <dgm:spPr/>
      <dgm:t>
        <a:bodyPr/>
        <a:lstStyle/>
        <a:p>
          <a:endParaRPr lang="sv-SE"/>
        </a:p>
      </dgm:t>
    </dgm:pt>
    <dgm:pt modelId="{34A0EEB6-E314-4C5E-A88E-B992EA44B0FF}">
      <dgm:prSet phldrT="[Text]" custT="1"/>
      <dgm:spPr/>
      <dgm:t>
        <a:bodyPr/>
        <a:lstStyle/>
        <a:p>
          <a:r>
            <a:rPr lang="sv-SE" sz="1800" dirty="0" smtClean="0"/>
            <a:t>Utredande text </a:t>
          </a:r>
          <a:endParaRPr lang="sv-SE" sz="1800" dirty="0"/>
        </a:p>
      </dgm:t>
    </dgm:pt>
    <dgm:pt modelId="{921D5737-B3AB-4634-9DE9-6E995D7B75C6}" type="parTrans" cxnId="{82E14BAA-00C5-47E5-872B-E3853555F03A}">
      <dgm:prSet/>
      <dgm:spPr/>
      <dgm:t>
        <a:bodyPr/>
        <a:lstStyle/>
        <a:p>
          <a:endParaRPr lang="sv-SE"/>
        </a:p>
      </dgm:t>
    </dgm:pt>
    <dgm:pt modelId="{3FBB923A-4923-4A33-97F3-4497FBC145E1}" type="sibTrans" cxnId="{82E14BAA-00C5-47E5-872B-E3853555F03A}">
      <dgm:prSet/>
      <dgm:spPr/>
      <dgm:t>
        <a:bodyPr/>
        <a:lstStyle/>
        <a:p>
          <a:endParaRPr lang="sv-SE"/>
        </a:p>
      </dgm:t>
    </dgm:pt>
    <dgm:pt modelId="{38EDB330-014C-4E76-A537-9E5FB1CEB562}">
      <dgm:prSet phldrT="[Text]"/>
      <dgm:spPr/>
      <dgm:t>
        <a:bodyPr/>
        <a:lstStyle/>
        <a:p>
          <a:r>
            <a:rPr lang="sv-SE" dirty="0" smtClean="0"/>
            <a:t>Referat</a:t>
          </a:r>
          <a:endParaRPr lang="sv-SE" dirty="0"/>
        </a:p>
      </dgm:t>
    </dgm:pt>
    <dgm:pt modelId="{17B36E58-BD02-404F-BF91-A09967119CF1}" type="parTrans" cxnId="{86DA3B7A-1F7D-4785-A30B-3EF0F24DFA86}">
      <dgm:prSet/>
      <dgm:spPr/>
      <dgm:t>
        <a:bodyPr/>
        <a:lstStyle/>
        <a:p>
          <a:endParaRPr lang="sv-SE"/>
        </a:p>
      </dgm:t>
    </dgm:pt>
    <dgm:pt modelId="{6408266A-227B-4B30-A66E-6F82014DDAEA}" type="sibTrans" cxnId="{86DA3B7A-1F7D-4785-A30B-3EF0F24DFA86}">
      <dgm:prSet/>
      <dgm:spPr/>
      <dgm:t>
        <a:bodyPr/>
        <a:lstStyle/>
        <a:p>
          <a:endParaRPr lang="sv-SE"/>
        </a:p>
      </dgm:t>
    </dgm:pt>
    <dgm:pt modelId="{7C1FD437-837E-4298-8F2C-7A21FF3D6731}">
      <dgm:prSet phldrT="[Text]"/>
      <dgm:spPr/>
      <dgm:t>
        <a:bodyPr/>
        <a:lstStyle/>
        <a:p>
          <a:r>
            <a:rPr lang="sv-SE" dirty="0" smtClean="0"/>
            <a:t>Litteratur</a:t>
          </a:r>
          <a:endParaRPr lang="sv-SE" dirty="0"/>
        </a:p>
      </dgm:t>
    </dgm:pt>
    <dgm:pt modelId="{1D2C2F5D-529C-41F8-9547-025A9752874B}" type="parTrans" cxnId="{FB4DA73D-848A-414E-8E86-A0C0307AEAC1}">
      <dgm:prSet/>
      <dgm:spPr/>
      <dgm:t>
        <a:bodyPr/>
        <a:lstStyle/>
        <a:p>
          <a:endParaRPr lang="sv-SE"/>
        </a:p>
      </dgm:t>
    </dgm:pt>
    <dgm:pt modelId="{ADC94930-E904-4278-AC30-4B2F404EC324}" type="sibTrans" cxnId="{FB4DA73D-848A-414E-8E86-A0C0307AEAC1}">
      <dgm:prSet/>
      <dgm:spPr/>
      <dgm:t>
        <a:bodyPr/>
        <a:lstStyle/>
        <a:p>
          <a:endParaRPr lang="sv-SE"/>
        </a:p>
      </dgm:t>
    </dgm:pt>
    <dgm:pt modelId="{77B85049-2B5B-4A2A-B00D-08F51090E707}">
      <dgm:prSet phldrT="[Text]"/>
      <dgm:spPr/>
      <dgm:t>
        <a:bodyPr/>
        <a:lstStyle/>
        <a:p>
          <a:r>
            <a:rPr lang="sv-SE" dirty="0" smtClean="0"/>
            <a:t>Skrivprocess</a:t>
          </a:r>
          <a:endParaRPr lang="sv-SE" dirty="0"/>
        </a:p>
      </dgm:t>
    </dgm:pt>
    <dgm:pt modelId="{BCC2553E-14EB-4CC9-852B-D1E5ECF0B6CA}" type="parTrans" cxnId="{14B9B915-4EED-4F3B-B1D9-A232E600D538}">
      <dgm:prSet/>
      <dgm:spPr/>
      <dgm:t>
        <a:bodyPr/>
        <a:lstStyle/>
        <a:p>
          <a:endParaRPr lang="sv-SE"/>
        </a:p>
      </dgm:t>
    </dgm:pt>
    <dgm:pt modelId="{BCB26290-65E5-4F85-B701-7E1CEC0FDED5}" type="sibTrans" cxnId="{14B9B915-4EED-4F3B-B1D9-A232E600D538}">
      <dgm:prSet/>
      <dgm:spPr/>
      <dgm:t>
        <a:bodyPr/>
        <a:lstStyle/>
        <a:p>
          <a:endParaRPr lang="sv-SE"/>
        </a:p>
      </dgm:t>
    </dgm:pt>
    <dgm:pt modelId="{6DEEFF52-C44F-4D91-9609-C3C47307F1BA}">
      <dgm:prSet phldrT="[Text]"/>
      <dgm:spPr/>
      <dgm:t>
        <a:bodyPr/>
        <a:lstStyle/>
        <a:p>
          <a:r>
            <a:rPr lang="sv-SE" dirty="0" smtClean="0"/>
            <a:t>Grammatik </a:t>
          </a:r>
          <a:endParaRPr lang="sv-SE" dirty="0"/>
        </a:p>
      </dgm:t>
    </dgm:pt>
    <dgm:pt modelId="{A5E32602-0137-4BFA-9563-0A3AF78CF270}" type="parTrans" cxnId="{D35958AB-506E-46F9-BE99-003EF02D150F}">
      <dgm:prSet/>
      <dgm:spPr/>
      <dgm:t>
        <a:bodyPr/>
        <a:lstStyle/>
        <a:p>
          <a:endParaRPr lang="sv-SE"/>
        </a:p>
      </dgm:t>
    </dgm:pt>
    <dgm:pt modelId="{AA8B9C7A-13DE-43AF-A809-59D27400E25F}" type="sibTrans" cxnId="{D35958AB-506E-46F9-BE99-003EF02D150F}">
      <dgm:prSet/>
      <dgm:spPr/>
      <dgm:t>
        <a:bodyPr/>
        <a:lstStyle/>
        <a:p>
          <a:endParaRPr lang="sv-SE"/>
        </a:p>
      </dgm:t>
    </dgm:pt>
    <dgm:pt modelId="{9C6AE8FB-BA30-4214-8AF2-DBCC417BFEC3}">
      <dgm:prSet phldrT="[Text]"/>
      <dgm:spPr/>
      <dgm:t>
        <a:bodyPr/>
        <a:lstStyle/>
        <a:p>
          <a:r>
            <a:rPr lang="sv-SE" dirty="0" smtClean="0"/>
            <a:t>Artiklar </a:t>
          </a:r>
          <a:endParaRPr lang="sv-SE" dirty="0"/>
        </a:p>
      </dgm:t>
    </dgm:pt>
    <dgm:pt modelId="{AB40558A-3A7B-46D9-AAEE-0849E8D9D6B8}" type="parTrans" cxnId="{BE19D0A7-031B-45B8-BDBD-87E96360B3B2}">
      <dgm:prSet/>
      <dgm:spPr/>
      <dgm:t>
        <a:bodyPr/>
        <a:lstStyle/>
        <a:p>
          <a:endParaRPr lang="sv-SE"/>
        </a:p>
      </dgm:t>
    </dgm:pt>
    <dgm:pt modelId="{FDDA4D87-5159-49D0-8E51-244055BDAFDA}" type="sibTrans" cxnId="{BE19D0A7-031B-45B8-BDBD-87E96360B3B2}">
      <dgm:prSet/>
      <dgm:spPr/>
      <dgm:t>
        <a:bodyPr/>
        <a:lstStyle/>
        <a:p>
          <a:endParaRPr lang="sv-SE"/>
        </a:p>
      </dgm:t>
    </dgm:pt>
    <dgm:pt modelId="{8EC25BCF-FA19-41DB-9B2E-F7264D95551B}">
      <dgm:prSet phldrT="[Text]" custT="1"/>
      <dgm:spPr/>
      <dgm:t>
        <a:bodyPr/>
        <a:lstStyle/>
        <a:p>
          <a:r>
            <a:rPr lang="sv-SE" sz="1800" dirty="0" smtClean="0"/>
            <a:t>Samman-ställande text </a:t>
          </a:r>
          <a:endParaRPr lang="sv-SE" sz="1800" dirty="0"/>
        </a:p>
      </dgm:t>
    </dgm:pt>
    <dgm:pt modelId="{405A9C1F-7F49-4F36-962B-4970F4B3FA00}" type="parTrans" cxnId="{F74AAD8B-660E-4DD0-881F-C9B508553446}">
      <dgm:prSet/>
      <dgm:spPr/>
      <dgm:t>
        <a:bodyPr/>
        <a:lstStyle/>
        <a:p>
          <a:endParaRPr lang="sv-SE"/>
        </a:p>
      </dgm:t>
    </dgm:pt>
    <dgm:pt modelId="{D40E069F-E4AD-46A4-B90C-CFE4473C955D}" type="sibTrans" cxnId="{F74AAD8B-660E-4DD0-881F-C9B508553446}">
      <dgm:prSet/>
      <dgm:spPr/>
      <dgm:t>
        <a:bodyPr/>
        <a:lstStyle/>
        <a:p>
          <a:endParaRPr lang="sv-SE"/>
        </a:p>
      </dgm:t>
    </dgm:pt>
    <dgm:pt modelId="{94BB7C0D-01EF-40AC-B751-90026D4C588F}" type="pres">
      <dgm:prSet presAssocID="{1A994078-A32A-4DF9-9D54-AA9598D2AA7F}" presName="Name0" presStyleCnt="0">
        <dgm:presLayoutVars>
          <dgm:chMax val="1"/>
          <dgm:chPref val="1"/>
          <dgm:dir/>
          <dgm:animOne val="branch"/>
          <dgm:animLvl val="lvl"/>
        </dgm:presLayoutVars>
      </dgm:prSet>
      <dgm:spPr/>
      <dgm:t>
        <a:bodyPr/>
        <a:lstStyle/>
        <a:p>
          <a:endParaRPr lang="sv-SE"/>
        </a:p>
      </dgm:t>
    </dgm:pt>
    <dgm:pt modelId="{9F2279F7-613F-483A-B29C-19CF92FDC892}" type="pres">
      <dgm:prSet presAssocID="{34A0EEB6-E314-4C5E-A88E-B992EA44B0FF}" presName="Parent" presStyleLbl="node0" presStyleIdx="0" presStyleCnt="1">
        <dgm:presLayoutVars>
          <dgm:chMax val="6"/>
          <dgm:chPref val="6"/>
        </dgm:presLayoutVars>
      </dgm:prSet>
      <dgm:spPr/>
      <dgm:t>
        <a:bodyPr/>
        <a:lstStyle/>
        <a:p>
          <a:endParaRPr lang="sv-SE"/>
        </a:p>
      </dgm:t>
    </dgm:pt>
    <dgm:pt modelId="{F54CCB33-7F38-4143-A26D-1D9EDC3D38BD}" type="pres">
      <dgm:prSet presAssocID="{38EDB330-014C-4E76-A537-9E5FB1CEB562}" presName="Accent1" presStyleCnt="0"/>
      <dgm:spPr/>
    </dgm:pt>
    <dgm:pt modelId="{8EFB1B8A-CD79-466A-B53B-137A8C3DEAB6}" type="pres">
      <dgm:prSet presAssocID="{38EDB330-014C-4E76-A537-9E5FB1CEB562}" presName="Accent" presStyleLbl="bgShp" presStyleIdx="0" presStyleCnt="6"/>
      <dgm:spPr/>
    </dgm:pt>
    <dgm:pt modelId="{2E2B0690-9C1F-4565-A80C-EBC327D219E5}" type="pres">
      <dgm:prSet presAssocID="{38EDB330-014C-4E76-A537-9E5FB1CEB562}" presName="Child1" presStyleLbl="node1" presStyleIdx="0" presStyleCnt="6">
        <dgm:presLayoutVars>
          <dgm:chMax val="0"/>
          <dgm:chPref val="0"/>
          <dgm:bulletEnabled val="1"/>
        </dgm:presLayoutVars>
      </dgm:prSet>
      <dgm:spPr/>
      <dgm:t>
        <a:bodyPr/>
        <a:lstStyle/>
        <a:p>
          <a:endParaRPr lang="sv-SE"/>
        </a:p>
      </dgm:t>
    </dgm:pt>
    <dgm:pt modelId="{5581F3A4-879A-48FD-BD1B-E88431843AB7}" type="pres">
      <dgm:prSet presAssocID="{7C1FD437-837E-4298-8F2C-7A21FF3D6731}" presName="Accent2" presStyleCnt="0"/>
      <dgm:spPr/>
    </dgm:pt>
    <dgm:pt modelId="{E0B8B484-1FDC-4924-8215-A959CEFAB8D7}" type="pres">
      <dgm:prSet presAssocID="{7C1FD437-837E-4298-8F2C-7A21FF3D6731}" presName="Accent" presStyleLbl="bgShp" presStyleIdx="1" presStyleCnt="6"/>
      <dgm:spPr/>
    </dgm:pt>
    <dgm:pt modelId="{57768DA7-1061-4E3C-9398-C9FE84509DEB}" type="pres">
      <dgm:prSet presAssocID="{7C1FD437-837E-4298-8F2C-7A21FF3D6731}" presName="Child2" presStyleLbl="node1" presStyleIdx="1" presStyleCnt="6">
        <dgm:presLayoutVars>
          <dgm:chMax val="0"/>
          <dgm:chPref val="0"/>
          <dgm:bulletEnabled val="1"/>
        </dgm:presLayoutVars>
      </dgm:prSet>
      <dgm:spPr/>
      <dgm:t>
        <a:bodyPr/>
        <a:lstStyle/>
        <a:p>
          <a:endParaRPr lang="sv-SE"/>
        </a:p>
      </dgm:t>
    </dgm:pt>
    <dgm:pt modelId="{475DAD17-73FB-417E-958E-2B2E84DC850D}" type="pres">
      <dgm:prSet presAssocID="{77B85049-2B5B-4A2A-B00D-08F51090E707}" presName="Accent3" presStyleCnt="0"/>
      <dgm:spPr/>
    </dgm:pt>
    <dgm:pt modelId="{185F7D5C-801C-4E23-BA4D-27656E2F97C6}" type="pres">
      <dgm:prSet presAssocID="{77B85049-2B5B-4A2A-B00D-08F51090E707}" presName="Accent" presStyleLbl="bgShp" presStyleIdx="2" presStyleCnt="6"/>
      <dgm:spPr/>
    </dgm:pt>
    <dgm:pt modelId="{C056B75C-A767-4C96-93CF-9A2A62A7010F}" type="pres">
      <dgm:prSet presAssocID="{77B85049-2B5B-4A2A-B00D-08F51090E707}" presName="Child3" presStyleLbl="node1" presStyleIdx="2" presStyleCnt="6">
        <dgm:presLayoutVars>
          <dgm:chMax val="0"/>
          <dgm:chPref val="0"/>
          <dgm:bulletEnabled val="1"/>
        </dgm:presLayoutVars>
      </dgm:prSet>
      <dgm:spPr/>
      <dgm:t>
        <a:bodyPr/>
        <a:lstStyle/>
        <a:p>
          <a:endParaRPr lang="sv-SE"/>
        </a:p>
      </dgm:t>
    </dgm:pt>
    <dgm:pt modelId="{DCAEE331-6A1D-4183-8936-93ABB36E8873}" type="pres">
      <dgm:prSet presAssocID="{6DEEFF52-C44F-4D91-9609-C3C47307F1BA}" presName="Accent4" presStyleCnt="0"/>
      <dgm:spPr/>
    </dgm:pt>
    <dgm:pt modelId="{CEF02ACF-3F96-4B87-8967-3942AF8F6124}" type="pres">
      <dgm:prSet presAssocID="{6DEEFF52-C44F-4D91-9609-C3C47307F1BA}" presName="Accent" presStyleLbl="bgShp" presStyleIdx="3" presStyleCnt="6"/>
      <dgm:spPr/>
    </dgm:pt>
    <dgm:pt modelId="{03B27D57-8C0E-4F6F-A9C8-7A5BC23FE984}" type="pres">
      <dgm:prSet presAssocID="{6DEEFF52-C44F-4D91-9609-C3C47307F1BA}" presName="Child4" presStyleLbl="node1" presStyleIdx="3" presStyleCnt="6">
        <dgm:presLayoutVars>
          <dgm:chMax val="0"/>
          <dgm:chPref val="0"/>
          <dgm:bulletEnabled val="1"/>
        </dgm:presLayoutVars>
      </dgm:prSet>
      <dgm:spPr/>
      <dgm:t>
        <a:bodyPr/>
        <a:lstStyle/>
        <a:p>
          <a:endParaRPr lang="sv-SE"/>
        </a:p>
      </dgm:t>
    </dgm:pt>
    <dgm:pt modelId="{4FE7D9D8-E333-45FF-A06E-F995B607F81B}" type="pres">
      <dgm:prSet presAssocID="{9C6AE8FB-BA30-4214-8AF2-DBCC417BFEC3}" presName="Accent5" presStyleCnt="0"/>
      <dgm:spPr/>
    </dgm:pt>
    <dgm:pt modelId="{28080379-893E-4645-9C9F-F22EAD4E8F99}" type="pres">
      <dgm:prSet presAssocID="{9C6AE8FB-BA30-4214-8AF2-DBCC417BFEC3}" presName="Accent" presStyleLbl="bgShp" presStyleIdx="4" presStyleCnt="6"/>
      <dgm:spPr/>
    </dgm:pt>
    <dgm:pt modelId="{CC3B4591-688E-4F17-899A-537B99E4C5FC}" type="pres">
      <dgm:prSet presAssocID="{9C6AE8FB-BA30-4214-8AF2-DBCC417BFEC3}" presName="Child5" presStyleLbl="node1" presStyleIdx="4" presStyleCnt="6">
        <dgm:presLayoutVars>
          <dgm:chMax val="0"/>
          <dgm:chPref val="0"/>
          <dgm:bulletEnabled val="1"/>
        </dgm:presLayoutVars>
      </dgm:prSet>
      <dgm:spPr/>
      <dgm:t>
        <a:bodyPr/>
        <a:lstStyle/>
        <a:p>
          <a:endParaRPr lang="sv-SE"/>
        </a:p>
      </dgm:t>
    </dgm:pt>
    <dgm:pt modelId="{03BE64BD-5B1F-4DE1-BC7B-6BAB26B27E39}" type="pres">
      <dgm:prSet presAssocID="{8EC25BCF-FA19-41DB-9B2E-F7264D95551B}" presName="Accent6" presStyleCnt="0"/>
      <dgm:spPr/>
    </dgm:pt>
    <dgm:pt modelId="{5CE09182-98DC-4813-A39D-9153D18D6C2D}" type="pres">
      <dgm:prSet presAssocID="{8EC25BCF-FA19-41DB-9B2E-F7264D95551B}" presName="Accent" presStyleLbl="bgShp" presStyleIdx="5" presStyleCnt="6"/>
      <dgm:spPr/>
    </dgm:pt>
    <dgm:pt modelId="{332F30D1-C45F-41C9-A4D5-2A369626C9A5}" type="pres">
      <dgm:prSet presAssocID="{8EC25BCF-FA19-41DB-9B2E-F7264D95551B}" presName="Child6" presStyleLbl="node1" presStyleIdx="5" presStyleCnt="6">
        <dgm:presLayoutVars>
          <dgm:chMax val="0"/>
          <dgm:chPref val="0"/>
          <dgm:bulletEnabled val="1"/>
        </dgm:presLayoutVars>
      </dgm:prSet>
      <dgm:spPr/>
      <dgm:t>
        <a:bodyPr/>
        <a:lstStyle/>
        <a:p>
          <a:endParaRPr lang="sv-SE"/>
        </a:p>
      </dgm:t>
    </dgm:pt>
  </dgm:ptLst>
  <dgm:cxnLst>
    <dgm:cxn modelId="{BBE6E2FE-9B78-411C-B574-E7BB050AE701}" type="presOf" srcId="{7C1FD437-837E-4298-8F2C-7A21FF3D6731}" destId="{57768DA7-1061-4E3C-9398-C9FE84509DEB}" srcOrd="0" destOrd="0" presId="urn:microsoft.com/office/officeart/2011/layout/HexagonRadial"/>
    <dgm:cxn modelId="{F74AAD8B-660E-4DD0-881F-C9B508553446}" srcId="{34A0EEB6-E314-4C5E-A88E-B992EA44B0FF}" destId="{8EC25BCF-FA19-41DB-9B2E-F7264D95551B}" srcOrd="5" destOrd="0" parTransId="{405A9C1F-7F49-4F36-962B-4970F4B3FA00}" sibTransId="{D40E069F-E4AD-46A4-B90C-CFE4473C955D}"/>
    <dgm:cxn modelId="{FB4DA73D-848A-414E-8E86-A0C0307AEAC1}" srcId="{34A0EEB6-E314-4C5E-A88E-B992EA44B0FF}" destId="{7C1FD437-837E-4298-8F2C-7A21FF3D6731}" srcOrd="1" destOrd="0" parTransId="{1D2C2F5D-529C-41F8-9547-025A9752874B}" sibTransId="{ADC94930-E904-4278-AC30-4B2F404EC324}"/>
    <dgm:cxn modelId="{509B36DC-DBEE-4028-A55E-D5C691A1DBB5}" type="presOf" srcId="{34A0EEB6-E314-4C5E-A88E-B992EA44B0FF}" destId="{9F2279F7-613F-483A-B29C-19CF92FDC892}" srcOrd="0" destOrd="0" presId="urn:microsoft.com/office/officeart/2011/layout/HexagonRadial"/>
    <dgm:cxn modelId="{BE19D0A7-031B-45B8-BDBD-87E96360B3B2}" srcId="{34A0EEB6-E314-4C5E-A88E-B992EA44B0FF}" destId="{9C6AE8FB-BA30-4214-8AF2-DBCC417BFEC3}" srcOrd="4" destOrd="0" parTransId="{AB40558A-3A7B-46D9-AAEE-0849E8D9D6B8}" sibTransId="{FDDA4D87-5159-49D0-8E51-244055BDAFDA}"/>
    <dgm:cxn modelId="{82E14BAA-00C5-47E5-872B-E3853555F03A}" srcId="{1A994078-A32A-4DF9-9D54-AA9598D2AA7F}" destId="{34A0EEB6-E314-4C5E-A88E-B992EA44B0FF}" srcOrd="0" destOrd="0" parTransId="{921D5737-B3AB-4634-9DE9-6E995D7B75C6}" sibTransId="{3FBB923A-4923-4A33-97F3-4497FBC145E1}"/>
    <dgm:cxn modelId="{14B9B915-4EED-4F3B-B1D9-A232E600D538}" srcId="{34A0EEB6-E314-4C5E-A88E-B992EA44B0FF}" destId="{77B85049-2B5B-4A2A-B00D-08F51090E707}" srcOrd="2" destOrd="0" parTransId="{BCC2553E-14EB-4CC9-852B-D1E5ECF0B6CA}" sibTransId="{BCB26290-65E5-4F85-B701-7E1CEC0FDED5}"/>
    <dgm:cxn modelId="{7908089A-0D47-4679-A265-7241A149DADA}" type="presOf" srcId="{8EC25BCF-FA19-41DB-9B2E-F7264D95551B}" destId="{332F30D1-C45F-41C9-A4D5-2A369626C9A5}" srcOrd="0" destOrd="0" presId="urn:microsoft.com/office/officeart/2011/layout/HexagonRadial"/>
    <dgm:cxn modelId="{86DA3B7A-1F7D-4785-A30B-3EF0F24DFA86}" srcId="{34A0EEB6-E314-4C5E-A88E-B992EA44B0FF}" destId="{38EDB330-014C-4E76-A537-9E5FB1CEB562}" srcOrd="0" destOrd="0" parTransId="{17B36E58-BD02-404F-BF91-A09967119CF1}" sibTransId="{6408266A-227B-4B30-A66E-6F82014DDAEA}"/>
    <dgm:cxn modelId="{77F752EB-1166-4ED5-971F-AE906F1189ED}" type="presOf" srcId="{77B85049-2B5B-4A2A-B00D-08F51090E707}" destId="{C056B75C-A767-4C96-93CF-9A2A62A7010F}" srcOrd="0" destOrd="0" presId="urn:microsoft.com/office/officeart/2011/layout/HexagonRadial"/>
    <dgm:cxn modelId="{B4813319-B08E-4770-9491-1F8878A8BE6C}" type="presOf" srcId="{6DEEFF52-C44F-4D91-9609-C3C47307F1BA}" destId="{03B27D57-8C0E-4F6F-A9C8-7A5BC23FE984}" srcOrd="0" destOrd="0" presId="urn:microsoft.com/office/officeart/2011/layout/HexagonRadial"/>
    <dgm:cxn modelId="{3BB00BD2-FC96-49EF-896B-697E7AA4DE52}" type="presOf" srcId="{38EDB330-014C-4E76-A537-9E5FB1CEB562}" destId="{2E2B0690-9C1F-4565-A80C-EBC327D219E5}" srcOrd="0" destOrd="0" presId="urn:microsoft.com/office/officeart/2011/layout/HexagonRadial"/>
    <dgm:cxn modelId="{9677829F-ADC4-495C-A2AA-4E0613ACE995}" type="presOf" srcId="{1A994078-A32A-4DF9-9D54-AA9598D2AA7F}" destId="{94BB7C0D-01EF-40AC-B751-90026D4C588F}" srcOrd="0" destOrd="0" presId="urn:microsoft.com/office/officeart/2011/layout/HexagonRadial"/>
    <dgm:cxn modelId="{80AF2D94-D159-44FF-B977-954341FD6D74}" type="presOf" srcId="{9C6AE8FB-BA30-4214-8AF2-DBCC417BFEC3}" destId="{CC3B4591-688E-4F17-899A-537B99E4C5FC}" srcOrd="0" destOrd="0" presId="urn:microsoft.com/office/officeart/2011/layout/HexagonRadial"/>
    <dgm:cxn modelId="{D35958AB-506E-46F9-BE99-003EF02D150F}" srcId="{34A0EEB6-E314-4C5E-A88E-B992EA44B0FF}" destId="{6DEEFF52-C44F-4D91-9609-C3C47307F1BA}" srcOrd="3" destOrd="0" parTransId="{A5E32602-0137-4BFA-9563-0A3AF78CF270}" sibTransId="{AA8B9C7A-13DE-43AF-A809-59D27400E25F}"/>
    <dgm:cxn modelId="{AF2326CB-E248-49CC-B9DA-D5ACF64C7D08}" type="presParOf" srcId="{94BB7C0D-01EF-40AC-B751-90026D4C588F}" destId="{9F2279F7-613F-483A-B29C-19CF92FDC892}" srcOrd="0" destOrd="0" presId="urn:microsoft.com/office/officeart/2011/layout/HexagonRadial"/>
    <dgm:cxn modelId="{8AEC262B-CD90-4928-A492-D32EFFC77BCB}" type="presParOf" srcId="{94BB7C0D-01EF-40AC-B751-90026D4C588F}" destId="{F54CCB33-7F38-4143-A26D-1D9EDC3D38BD}" srcOrd="1" destOrd="0" presId="urn:microsoft.com/office/officeart/2011/layout/HexagonRadial"/>
    <dgm:cxn modelId="{AF8BA8BB-19CD-419F-8AA7-D14820F237E3}" type="presParOf" srcId="{F54CCB33-7F38-4143-A26D-1D9EDC3D38BD}" destId="{8EFB1B8A-CD79-466A-B53B-137A8C3DEAB6}" srcOrd="0" destOrd="0" presId="urn:microsoft.com/office/officeart/2011/layout/HexagonRadial"/>
    <dgm:cxn modelId="{2B792763-D862-4D8F-8BC2-B1581458E31A}" type="presParOf" srcId="{94BB7C0D-01EF-40AC-B751-90026D4C588F}" destId="{2E2B0690-9C1F-4565-A80C-EBC327D219E5}" srcOrd="2" destOrd="0" presId="urn:microsoft.com/office/officeart/2011/layout/HexagonRadial"/>
    <dgm:cxn modelId="{2160EAC9-5560-4AF8-BCE4-26B5DA94EC50}" type="presParOf" srcId="{94BB7C0D-01EF-40AC-B751-90026D4C588F}" destId="{5581F3A4-879A-48FD-BD1B-E88431843AB7}" srcOrd="3" destOrd="0" presId="urn:microsoft.com/office/officeart/2011/layout/HexagonRadial"/>
    <dgm:cxn modelId="{8FC9280E-C4F5-45D1-975D-4B3E9757C309}" type="presParOf" srcId="{5581F3A4-879A-48FD-BD1B-E88431843AB7}" destId="{E0B8B484-1FDC-4924-8215-A959CEFAB8D7}" srcOrd="0" destOrd="0" presId="urn:microsoft.com/office/officeart/2011/layout/HexagonRadial"/>
    <dgm:cxn modelId="{4DC1B39B-48E0-4479-8F27-A54BFF18B25E}" type="presParOf" srcId="{94BB7C0D-01EF-40AC-B751-90026D4C588F}" destId="{57768DA7-1061-4E3C-9398-C9FE84509DEB}" srcOrd="4" destOrd="0" presId="urn:microsoft.com/office/officeart/2011/layout/HexagonRadial"/>
    <dgm:cxn modelId="{A7A21BF5-1F62-4719-87AC-3C67D0BF0A80}" type="presParOf" srcId="{94BB7C0D-01EF-40AC-B751-90026D4C588F}" destId="{475DAD17-73FB-417E-958E-2B2E84DC850D}" srcOrd="5" destOrd="0" presId="urn:microsoft.com/office/officeart/2011/layout/HexagonRadial"/>
    <dgm:cxn modelId="{499E3456-AD5C-461C-8FA2-19290821B961}" type="presParOf" srcId="{475DAD17-73FB-417E-958E-2B2E84DC850D}" destId="{185F7D5C-801C-4E23-BA4D-27656E2F97C6}" srcOrd="0" destOrd="0" presId="urn:microsoft.com/office/officeart/2011/layout/HexagonRadial"/>
    <dgm:cxn modelId="{8B3BCC1D-D87F-4B08-A54D-6DE6D69C99C0}" type="presParOf" srcId="{94BB7C0D-01EF-40AC-B751-90026D4C588F}" destId="{C056B75C-A767-4C96-93CF-9A2A62A7010F}" srcOrd="6" destOrd="0" presId="urn:microsoft.com/office/officeart/2011/layout/HexagonRadial"/>
    <dgm:cxn modelId="{24B85E79-050D-454C-85EA-8AF9BFD4FD8D}" type="presParOf" srcId="{94BB7C0D-01EF-40AC-B751-90026D4C588F}" destId="{DCAEE331-6A1D-4183-8936-93ABB36E8873}" srcOrd="7" destOrd="0" presId="urn:microsoft.com/office/officeart/2011/layout/HexagonRadial"/>
    <dgm:cxn modelId="{B6991C47-C151-4B92-B296-5949EE481B58}" type="presParOf" srcId="{DCAEE331-6A1D-4183-8936-93ABB36E8873}" destId="{CEF02ACF-3F96-4B87-8967-3942AF8F6124}" srcOrd="0" destOrd="0" presId="urn:microsoft.com/office/officeart/2011/layout/HexagonRadial"/>
    <dgm:cxn modelId="{7F1C3582-BC70-4B17-A430-DBDCDA4BE55B}" type="presParOf" srcId="{94BB7C0D-01EF-40AC-B751-90026D4C588F}" destId="{03B27D57-8C0E-4F6F-A9C8-7A5BC23FE984}" srcOrd="8" destOrd="0" presId="urn:microsoft.com/office/officeart/2011/layout/HexagonRadial"/>
    <dgm:cxn modelId="{8644DD75-5DF5-48F1-9545-A6918A972B38}" type="presParOf" srcId="{94BB7C0D-01EF-40AC-B751-90026D4C588F}" destId="{4FE7D9D8-E333-45FF-A06E-F995B607F81B}" srcOrd="9" destOrd="0" presId="urn:microsoft.com/office/officeart/2011/layout/HexagonRadial"/>
    <dgm:cxn modelId="{25B68E05-32A2-4463-A2C0-B1DB68DA65A3}" type="presParOf" srcId="{4FE7D9D8-E333-45FF-A06E-F995B607F81B}" destId="{28080379-893E-4645-9C9F-F22EAD4E8F99}" srcOrd="0" destOrd="0" presId="urn:microsoft.com/office/officeart/2011/layout/HexagonRadial"/>
    <dgm:cxn modelId="{7E31B820-ED40-42F2-A0A7-521392B0AE70}" type="presParOf" srcId="{94BB7C0D-01EF-40AC-B751-90026D4C588F}" destId="{CC3B4591-688E-4F17-899A-537B99E4C5FC}" srcOrd="10" destOrd="0" presId="urn:microsoft.com/office/officeart/2011/layout/HexagonRadial"/>
    <dgm:cxn modelId="{053A05E0-5E70-4362-85F5-F5C494C33B23}" type="presParOf" srcId="{94BB7C0D-01EF-40AC-B751-90026D4C588F}" destId="{03BE64BD-5B1F-4DE1-BC7B-6BAB26B27E39}" srcOrd="11" destOrd="0" presId="urn:microsoft.com/office/officeart/2011/layout/HexagonRadial"/>
    <dgm:cxn modelId="{D269E293-C7D0-466E-940A-C87B9CE102BA}" type="presParOf" srcId="{03BE64BD-5B1F-4DE1-BC7B-6BAB26B27E39}" destId="{5CE09182-98DC-4813-A39D-9153D18D6C2D}" srcOrd="0" destOrd="0" presId="urn:microsoft.com/office/officeart/2011/layout/HexagonRadial"/>
    <dgm:cxn modelId="{8247E82A-A013-41C5-8338-0A433856AD0E}" type="presParOf" srcId="{94BB7C0D-01EF-40AC-B751-90026D4C588F}" destId="{332F30D1-C45F-41C9-A4D5-2A369626C9A5}"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2279F7-613F-483A-B29C-19CF92FDC892}">
      <dsp:nvSpPr>
        <dsp:cNvPr id="0" name=""/>
        <dsp:cNvSpPr/>
      </dsp:nvSpPr>
      <dsp:spPr>
        <a:xfrm>
          <a:off x="2770827" y="1928071"/>
          <a:ext cx="2450663" cy="2119922"/>
        </a:xfrm>
        <a:prstGeom prst="hexagon">
          <a:avLst>
            <a:gd name="adj" fmla="val 28570"/>
            <a:gd name="vf" fmla="val 115470"/>
          </a:avLst>
        </a:prstGeom>
        <a:gradFill rotWithShape="0">
          <a:gsLst>
            <a:gs pos="0">
              <a:schemeClr val="accent1">
                <a:hueOff val="0"/>
                <a:satOff val="0"/>
                <a:lumOff val="0"/>
                <a:alphaOff val="0"/>
                <a:lumMod val="95000"/>
              </a:schemeClr>
            </a:gs>
            <a:gs pos="100000">
              <a:schemeClr val="accent1">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1">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Utredande text </a:t>
          </a:r>
          <a:endParaRPr lang="sv-SE" sz="1800" kern="1200" dirty="0"/>
        </a:p>
      </dsp:txBody>
      <dsp:txXfrm>
        <a:off x="3176936" y="2279372"/>
        <a:ext cx="1638445" cy="1417320"/>
      </dsp:txXfrm>
    </dsp:sp>
    <dsp:sp modelId="{E0B8B484-1FDC-4924-8215-A959CEFAB8D7}">
      <dsp:nvSpPr>
        <dsp:cNvPr id="0" name=""/>
        <dsp:cNvSpPr/>
      </dsp:nvSpPr>
      <dsp:spPr>
        <a:xfrm>
          <a:off x="4305413" y="913831"/>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2E2B0690-9C1F-4565-A80C-EBC327D219E5}">
      <dsp:nvSpPr>
        <dsp:cNvPr id="0" name=""/>
        <dsp:cNvSpPr/>
      </dsp:nvSpPr>
      <dsp:spPr>
        <a:xfrm>
          <a:off x="2996568" y="0"/>
          <a:ext cx="2008300" cy="1737416"/>
        </a:xfrm>
        <a:prstGeom prst="hexagon">
          <a:avLst>
            <a:gd name="adj" fmla="val 28570"/>
            <a:gd name="vf" fmla="val 115470"/>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2">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Referat</a:t>
          </a:r>
          <a:endParaRPr lang="sv-SE" sz="1800" kern="1200" dirty="0"/>
        </a:p>
      </dsp:txBody>
      <dsp:txXfrm>
        <a:off x="3329386" y="287927"/>
        <a:ext cx="1342664" cy="1161562"/>
      </dsp:txXfrm>
    </dsp:sp>
    <dsp:sp modelId="{185F7D5C-801C-4E23-BA4D-27656E2F97C6}">
      <dsp:nvSpPr>
        <dsp:cNvPr id="0" name=""/>
        <dsp:cNvSpPr/>
      </dsp:nvSpPr>
      <dsp:spPr>
        <a:xfrm>
          <a:off x="5384526" y="2403216"/>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57768DA7-1061-4E3C-9398-C9FE84509DEB}">
      <dsp:nvSpPr>
        <dsp:cNvPr id="0" name=""/>
        <dsp:cNvSpPr/>
      </dsp:nvSpPr>
      <dsp:spPr>
        <a:xfrm>
          <a:off x="4838414" y="1068627"/>
          <a:ext cx="2008300" cy="1737416"/>
        </a:xfrm>
        <a:prstGeom prst="hexagon">
          <a:avLst>
            <a:gd name="adj" fmla="val 28570"/>
            <a:gd name="vf" fmla="val 115470"/>
          </a:avLst>
        </a:prstGeom>
        <a:gradFill rotWithShape="0">
          <a:gsLst>
            <a:gs pos="0">
              <a:schemeClr val="accent3">
                <a:hueOff val="0"/>
                <a:satOff val="0"/>
                <a:lumOff val="0"/>
                <a:alphaOff val="0"/>
                <a:lumMod val="95000"/>
              </a:schemeClr>
            </a:gs>
            <a:gs pos="100000">
              <a:schemeClr val="accent3">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3">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Litteratur</a:t>
          </a:r>
          <a:endParaRPr lang="sv-SE" sz="1800" kern="1200" dirty="0"/>
        </a:p>
      </dsp:txBody>
      <dsp:txXfrm>
        <a:off x="5171232" y="1356554"/>
        <a:ext cx="1342664" cy="1161562"/>
      </dsp:txXfrm>
    </dsp:sp>
    <dsp:sp modelId="{CEF02ACF-3F96-4B87-8967-3942AF8F6124}">
      <dsp:nvSpPr>
        <dsp:cNvPr id="0" name=""/>
        <dsp:cNvSpPr/>
      </dsp:nvSpPr>
      <dsp:spPr>
        <a:xfrm>
          <a:off x="4634904" y="4084452"/>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C056B75C-A767-4C96-93CF-9A2A62A7010F}">
      <dsp:nvSpPr>
        <dsp:cNvPr id="0" name=""/>
        <dsp:cNvSpPr/>
      </dsp:nvSpPr>
      <dsp:spPr>
        <a:xfrm>
          <a:off x="4838414" y="3169424"/>
          <a:ext cx="2008300" cy="1737416"/>
        </a:xfrm>
        <a:prstGeom prst="hexagon">
          <a:avLst>
            <a:gd name="adj" fmla="val 28570"/>
            <a:gd name="vf" fmla="val 115470"/>
          </a:avLst>
        </a:prstGeom>
        <a:gradFill rotWithShape="0">
          <a:gsLst>
            <a:gs pos="0">
              <a:schemeClr val="accent4">
                <a:hueOff val="0"/>
                <a:satOff val="0"/>
                <a:lumOff val="0"/>
                <a:alphaOff val="0"/>
                <a:lumMod val="95000"/>
              </a:schemeClr>
            </a:gs>
            <a:gs pos="100000">
              <a:schemeClr val="accent4">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4">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Skrivprocess</a:t>
          </a:r>
          <a:endParaRPr lang="sv-SE" sz="1800" kern="1200" dirty="0"/>
        </a:p>
      </dsp:txBody>
      <dsp:txXfrm>
        <a:off x="5171232" y="3457351"/>
        <a:ext cx="1342664" cy="1161562"/>
      </dsp:txXfrm>
    </dsp:sp>
    <dsp:sp modelId="{28080379-893E-4645-9C9F-F22EAD4E8F99}">
      <dsp:nvSpPr>
        <dsp:cNvPr id="0" name=""/>
        <dsp:cNvSpPr/>
      </dsp:nvSpPr>
      <dsp:spPr>
        <a:xfrm>
          <a:off x="2775387" y="4258970"/>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03B27D57-8C0E-4F6F-A9C8-7A5BC23FE984}">
      <dsp:nvSpPr>
        <dsp:cNvPr id="0" name=""/>
        <dsp:cNvSpPr/>
      </dsp:nvSpPr>
      <dsp:spPr>
        <a:xfrm>
          <a:off x="2996568" y="4239247"/>
          <a:ext cx="2008300" cy="1737416"/>
        </a:xfrm>
        <a:prstGeom prst="hexagon">
          <a:avLst>
            <a:gd name="adj" fmla="val 28570"/>
            <a:gd name="vf" fmla="val 115470"/>
          </a:avLst>
        </a:prstGeom>
        <a:gradFill rotWithShape="0">
          <a:gsLst>
            <a:gs pos="0">
              <a:schemeClr val="accent5">
                <a:hueOff val="0"/>
                <a:satOff val="0"/>
                <a:lumOff val="0"/>
                <a:alphaOff val="0"/>
                <a:lumMod val="95000"/>
              </a:schemeClr>
            </a:gs>
            <a:gs pos="100000">
              <a:schemeClr val="accent5">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5">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Grammatik </a:t>
          </a:r>
          <a:endParaRPr lang="sv-SE" sz="1800" kern="1200" dirty="0"/>
        </a:p>
      </dsp:txBody>
      <dsp:txXfrm>
        <a:off x="3329386" y="4527174"/>
        <a:ext cx="1342664" cy="1161562"/>
      </dsp:txXfrm>
    </dsp:sp>
    <dsp:sp modelId="{5CE09182-98DC-4813-A39D-9153D18D6C2D}">
      <dsp:nvSpPr>
        <dsp:cNvPr id="0" name=""/>
        <dsp:cNvSpPr/>
      </dsp:nvSpPr>
      <dsp:spPr>
        <a:xfrm>
          <a:off x="1678603" y="2770183"/>
          <a:ext cx="924627" cy="796689"/>
        </a:xfrm>
        <a:prstGeom prst="hexagon">
          <a:avLst>
            <a:gd name="adj" fmla="val 28900"/>
            <a:gd name="vf" fmla="val 115470"/>
          </a:avLst>
        </a:prstGeom>
        <a:solidFill>
          <a:schemeClr val="accent2">
            <a:tint val="40000"/>
            <a:hueOff val="0"/>
            <a:satOff val="0"/>
            <a:lumOff val="0"/>
            <a:alphaOff val="0"/>
          </a:schemeClr>
        </a:solidFill>
        <a:ln>
          <a:noFill/>
        </a:ln>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dsp:spPr>
      <dsp:style>
        <a:lnRef idx="0">
          <a:scrgbClr r="0" g="0" b="0"/>
        </a:lnRef>
        <a:fillRef idx="1">
          <a:scrgbClr r="0" g="0" b="0"/>
        </a:fillRef>
        <a:effectRef idx="2">
          <a:scrgbClr r="0" g="0" b="0"/>
        </a:effectRef>
        <a:fontRef idx="minor"/>
      </dsp:style>
    </dsp:sp>
    <dsp:sp modelId="{CC3B4591-688E-4F17-899A-537B99E4C5FC}">
      <dsp:nvSpPr>
        <dsp:cNvPr id="0" name=""/>
        <dsp:cNvSpPr/>
      </dsp:nvSpPr>
      <dsp:spPr>
        <a:xfrm>
          <a:off x="1146172" y="3170620"/>
          <a:ext cx="2008300" cy="1737416"/>
        </a:xfrm>
        <a:prstGeom prst="hexagon">
          <a:avLst>
            <a:gd name="adj" fmla="val 28570"/>
            <a:gd name="vf" fmla="val 115470"/>
          </a:avLst>
        </a:prstGeom>
        <a:gradFill rotWithShape="0">
          <a:gsLst>
            <a:gs pos="0">
              <a:schemeClr val="accent6">
                <a:hueOff val="0"/>
                <a:satOff val="0"/>
                <a:lumOff val="0"/>
                <a:alphaOff val="0"/>
                <a:lumMod val="95000"/>
              </a:schemeClr>
            </a:gs>
            <a:gs pos="100000">
              <a:schemeClr val="accent6">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6">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Artiklar </a:t>
          </a:r>
          <a:endParaRPr lang="sv-SE" sz="1800" kern="1200" dirty="0"/>
        </a:p>
      </dsp:txBody>
      <dsp:txXfrm>
        <a:off x="1478990" y="3458547"/>
        <a:ext cx="1342664" cy="1161562"/>
      </dsp:txXfrm>
    </dsp:sp>
    <dsp:sp modelId="{332F30D1-C45F-41C9-A4D5-2A369626C9A5}">
      <dsp:nvSpPr>
        <dsp:cNvPr id="0" name=""/>
        <dsp:cNvSpPr/>
      </dsp:nvSpPr>
      <dsp:spPr>
        <a:xfrm>
          <a:off x="1146172" y="1066236"/>
          <a:ext cx="2008300" cy="1737416"/>
        </a:xfrm>
        <a:prstGeom prst="hexagon">
          <a:avLst>
            <a:gd name="adj" fmla="val 28570"/>
            <a:gd name="vf" fmla="val 115470"/>
          </a:avLst>
        </a:prstGeom>
        <a:gradFill rotWithShape="0">
          <a:gsLst>
            <a:gs pos="0">
              <a:schemeClr val="accent2">
                <a:hueOff val="0"/>
                <a:satOff val="0"/>
                <a:lumOff val="0"/>
                <a:alphaOff val="0"/>
                <a:lumMod val="95000"/>
              </a:schemeClr>
            </a:gs>
            <a:gs pos="100000">
              <a:schemeClr val="accent2">
                <a:hueOff val="0"/>
                <a:satOff val="0"/>
                <a:lumOff val="0"/>
                <a:alphaOff val="0"/>
                <a:shade val="82000"/>
                <a:satMod val="125000"/>
                <a:lumMod val="74000"/>
              </a:schemeClr>
            </a:gs>
          </a:gsLst>
          <a:lin ang="5400000" scaled="0"/>
        </a:gradFill>
        <a:ln>
          <a:noFill/>
        </a:ln>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accent2">
              <a:hueOff val="0"/>
              <a:satOff val="0"/>
              <a:lumOff val="0"/>
              <a:alphaOff val="0"/>
              <a:shade val="30000"/>
              <a:satMod val="12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2860" tIns="22860" rIns="22860" bIns="22860" numCol="1" spcCol="1270" anchor="ctr" anchorCtr="0">
          <a:noAutofit/>
        </a:bodyPr>
        <a:lstStyle/>
        <a:p>
          <a:pPr lvl="0" algn="ctr" defTabSz="800100">
            <a:lnSpc>
              <a:spcPct val="90000"/>
            </a:lnSpc>
            <a:spcBef>
              <a:spcPct val="0"/>
            </a:spcBef>
            <a:spcAft>
              <a:spcPct val="35000"/>
            </a:spcAft>
          </a:pPr>
          <a:r>
            <a:rPr lang="sv-SE" sz="1800" kern="1200" dirty="0" smtClean="0"/>
            <a:t>Samman-ställande text </a:t>
          </a:r>
          <a:endParaRPr lang="sv-SE" sz="1800" kern="1200" dirty="0"/>
        </a:p>
      </dsp:txBody>
      <dsp:txXfrm>
        <a:off x="1478990" y="1354163"/>
        <a:ext cx="1342664" cy="1161562"/>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Sexhörnigt radiellt"/>
  <dgm:desc val="Kan användas för att illustrera en sekventiell process som är relaterad till en central idé eller ett tema. Är begränsad till sex figurer på nivå 2. Fungerar bäst om det inte finns så mycket text. Text som inte används visas inte men är tillgänglig om du byter layout."/>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99559170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503778355"/>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53262438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3819155704"/>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315480956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00615854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3242332350"/>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70293603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497578477"/>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38632037"/>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5095510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145243318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904827704"/>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496605723"/>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751766942"/>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2613733075"/>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3328928673"/>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887576415"/>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3017643996"/>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2876789290"/>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356720733"/>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102805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647460708"/>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1300114089"/>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171212594"/>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087429385"/>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301023529"/>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sv-SE" smtClean="0"/>
              <a:t>Klicka här för att ändra format</a:t>
            </a:r>
            <a:endParaRPr lang="en-US" dirty="0"/>
          </a:p>
        </p:txBody>
      </p:sp>
    </p:spTree>
    <p:extLst>
      <p:ext uri="{BB962C8B-B14F-4D97-AF65-F5344CB8AC3E}">
        <p14:creationId xmlns:p14="http://schemas.microsoft.com/office/powerpoint/2010/main" val="540984613"/>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Tree>
    <p:extLst>
      <p:ext uri="{BB962C8B-B14F-4D97-AF65-F5344CB8AC3E}">
        <p14:creationId xmlns:p14="http://schemas.microsoft.com/office/powerpoint/2010/main" val="161999036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sv-SE" smtClean="0"/>
              <a:t>Klicka här för att ändra format</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577963899"/>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2165455422"/>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1914919558"/>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62060969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8" name="Title 7"/>
          <p:cNvSpPr>
            <a:spLocks noGrp="1"/>
          </p:cNvSpPr>
          <p:nvPr>
            <p:ph type="title"/>
          </p:nvPr>
        </p:nvSpPr>
        <p:spPr/>
        <p:txBody>
          <a:bodyPr/>
          <a:lstStyle/>
          <a:p>
            <a:r>
              <a:rPr lang="sv-SE" smtClean="0"/>
              <a:t>Klicka här för att ändra format</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Tree>
    <p:extLst>
      <p:ext uri="{BB962C8B-B14F-4D97-AF65-F5344CB8AC3E}">
        <p14:creationId xmlns:p14="http://schemas.microsoft.com/office/powerpoint/2010/main" val="3981931766"/>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1912416108"/>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1956397698"/>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1649784245"/>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290535380"/>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sv-SE" smtClean="0"/>
              <a:t>Klicka här för att ändra format</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11"/>
          </p:nvPr>
        </p:nvSpPr>
        <p:spPr/>
        <p:txBody>
          <a:bodyPr/>
          <a:lstStyle/>
          <a:p>
            <a:endParaRPr lang="sv-SE">
              <a:solidFill>
                <a:prstClr val="black">
                  <a:lumMod val="50000"/>
                  <a:lumOff val="50000"/>
                </a:prstClr>
              </a:solidFill>
            </a:endParaRPr>
          </a:p>
        </p:txBody>
      </p:sp>
      <p:sp>
        <p:nvSpPr>
          <p:cNvPr id="6" name="Slide Number Placeholder 5"/>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93093529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sv-SE" smtClean="0"/>
              <a:t>Klicka här för att ändra format på bakgrundstexten</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7" name="Date Placeholder 6"/>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8" name="Footer Placeholder 7"/>
          <p:cNvSpPr>
            <a:spLocks noGrp="1"/>
          </p:cNvSpPr>
          <p:nvPr>
            <p:ph type="ftr" sz="quarter" idx="11"/>
          </p:nvPr>
        </p:nvSpPr>
        <p:spPr/>
        <p:txBody>
          <a:bodyPr/>
          <a:lstStyle/>
          <a:p>
            <a:endParaRPr lang="sv-SE">
              <a:solidFill>
                <a:prstClr val="black">
                  <a:lumMod val="50000"/>
                  <a:lumOff val="50000"/>
                </a:prstClr>
              </a:solidFill>
            </a:endParaRPr>
          </a:p>
        </p:txBody>
      </p:sp>
      <p:sp>
        <p:nvSpPr>
          <p:cNvPr id="9" name="Slide Number Placeholder 8"/>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10" name="Title 9"/>
          <p:cNvSpPr>
            <a:spLocks noGrp="1"/>
          </p:cNvSpPr>
          <p:nvPr>
            <p:ph type="title"/>
          </p:nvPr>
        </p:nvSpPr>
        <p:spPr/>
        <p:txBody>
          <a:bodyPr/>
          <a:lstStyle/>
          <a:p>
            <a:r>
              <a:rPr lang="sv-SE" smtClean="0"/>
              <a:t>Klicka här för att ändra format</a:t>
            </a:r>
            <a:endParaRPr lang="en-US" dirty="0"/>
          </a:p>
        </p:txBody>
      </p:sp>
    </p:spTree>
    <p:extLst>
      <p:ext uri="{BB962C8B-B14F-4D97-AF65-F5344CB8AC3E}">
        <p14:creationId xmlns:p14="http://schemas.microsoft.com/office/powerpoint/2010/main" val="2445907846"/>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smtClean="0"/>
              <a:t>Klicka här för att ändra format</a:t>
            </a:r>
            <a:endParaRPr lang="en-US" dirty="0"/>
          </a:p>
        </p:txBody>
      </p:sp>
      <p:sp>
        <p:nvSpPr>
          <p:cNvPr id="3" name="Date Placeholder 2"/>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4" name="Footer Placeholder 3"/>
          <p:cNvSpPr>
            <a:spLocks noGrp="1"/>
          </p:cNvSpPr>
          <p:nvPr>
            <p:ph type="ftr" sz="quarter" idx="11"/>
          </p:nvPr>
        </p:nvSpPr>
        <p:spPr/>
        <p:txBody>
          <a:bodyPr/>
          <a:lstStyle/>
          <a:p>
            <a:endParaRPr lang="sv-SE">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102302308"/>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3" name="Footer Placeholder 2"/>
          <p:cNvSpPr>
            <a:spLocks noGrp="1"/>
          </p:cNvSpPr>
          <p:nvPr>
            <p:ph type="ftr" sz="quarter" idx="11"/>
          </p:nvPr>
        </p:nvSpPr>
        <p:spPr/>
        <p:txBody>
          <a:bodyPr/>
          <a:lstStyle/>
          <a:p>
            <a:endParaRPr lang="sv-SE">
              <a:solidFill>
                <a:prstClr val="black">
                  <a:lumMod val="50000"/>
                  <a:lumOff val="50000"/>
                </a:prstClr>
              </a:solidFill>
            </a:endParaRPr>
          </a:p>
        </p:txBody>
      </p:sp>
      <p:sp>
        <p:nvSpPr>
          <p:cNvPr id="4" name="Slide Number Placeholder 3"/>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42852465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sv-SE" smtClean="0"/>
              <a:t>Klicka här för att ändra format</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18468308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ed bildtext">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Date Placeholder 4"/>
          <p:cNvSpPr>
            <a:spLocks noGrp="1"/>
          </p:cNvSpPr>
          <p:nvPr>
            <p:ph type="dt" sz="half" idx="10"/>
          </p:nvPr>
        </p:nvSpPr>
        <p:spPr/>
        <p:txBody>
          <a:body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6" name="Footer Placeholder 5"/>
          <p:cNvSpPr>
            <a:spLocks noGrp="1"/>
          </p:cNvSpPr>
          <p:nvPr>
            <p:ph type="ftr" sz="quarter" idx="11"/>
          </p:nvPr>
        </p:nvSpPr>
        <p:spPr/>
        <p:txBody>
          <a:bodyPr/>
          <a:lstStyle/>
          <a:p>
            <a:endParaRPr lang="sv-SE">
              <a:solidFill>
                <a:prstClr val="black">
                  <a:lumMod val="50000"/>
                  <a:lumOff val="50000"/>
                </a:prstClr>
              </a:solidFill>
            </a:endParaRPr>
          </a:p>
        </p:txBody>
      </p:sp>
      <p:sp>
        <p:nvSpPr>
          <p:cNvPr id="7" name="Slide Number Placeholder 6"/>
          <p:cNvSpPr>
            <a:spLocks noGrp="1"/>
          </p:cNvSpPr>
          <p:nvPr>
            <p:ph type="sldNum" sz="quarter" idx="12"/>
          </p:nvPr>
        </p:nvSpPr>
        <p:spPr/>
        <p:txBody>
          <a:body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sv-SE" smtClean="0"/>
              <a:t>Klicka här för att ändra format</a:t>
            </a:r>
            <a:endParaRPr lang="en-US" dirty="0"/>
          </a:p>
        </p:txBody>
      </p:sp>
    </p:spTree>
    <p:extLst>
      <p:ext uri="{BB962C8B-B14F-4D97-AF65-F5344CB8AC3E}">
        <p14:creationId xmlns:p14="http://schemas.microsoft.com/office/powerpoint/2010/main" val="21737239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886061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5035159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26036802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sv-SE" smtClean="0"/>
              <a:t>Klicka här för att ändra format</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C59245A7-6E18-4545-9EA9-196D18901B10}" type="datetimeFigureOut">
              <a:rPr lang="sv-SE" smtClean="0">
                <a:solidFill>
                  <a:prstClr val="black">
                    <a:lumMod val="50000"/>
                    <a:lumOff val="50000"/>
                  </a:prstClr>
                </a:solidFill>
              </a:rPr>
              <a:pPr/>
              <a:t>2020-11-04</a:t>
            </a:fld>
            <a:endParaRPr lang="sv-SE">
              <a:solidFill>
                <a:prstClr val="black">
                  <a:lumMod val="50000"/>
                  <a:lumOff val="50000"/>
                </a:prstClr>
              </a:solidFill>
            </a:endParaRPr>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sv-SE">
              <a:solidFill>
                <a:prstClr val="black">
                  <a:lumMod val="50000"/>
                  <a:lumOff val="50000"/>
                </a:prstClr>
              </a:solidFill>
            </a:endParaRPr>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3325819F-6E9A-4340-B0F5-83F87AEAC8F2}" type="slidenum">
              <a:rPr lang="sv-SE" smtClean="0">
                <a:solidFill>
                  <a:prstClr val="black">
                    <a:lumMod val="50000"/>
                    <a:lumOff val="50000"/>
                  </a:prstClr>
                </a:solidFill>
              </a:rPr>
              <a:pPr/>
              <a:t>‹#›</a:t>
            </a:fld>
            <a:endParaRPr lang="sv-SE">
              <a:solidFill>
                <a:prstClr val="black">
                  <a:lumMod val="50000"/>
                  <a:lumOff val="50000"/>
                </a:prstClr>
              </a:solidFill>
            </a:endParaRPr>
          </a:p>
        </p:txBody>
      </p:sp>
    </p:spTree>
    <p:extLst>
      <p:ext uri="{BB962C8B-B14F-4D97-AF65-F5344CB8AC3E}">
        <p14:creationId xmlns:p14="http://schemas.microsoft.com/office/powerpoint/2010/main" val="332699379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3707904" y="6149071"/>
            <a:ext cx="5288375" cy="720080"/>
          </a:xfrm>
        </p:spPr>
        <p:txBody>
          <a:bodyPr/>
          <a:lstStyle/>
          <a:p>
            <a:pPr marL="0" indent="0">
              <a:buNone/>
            </a:pPr>
            <a:r>
              <a:rPr lang="sv-SE" sz="2400" dirty="0" smtClean="0"/>
              <a:t>Medeltiden – dygder och synder </a:t>
            </a:r>
            <a:endParaRPr lang="sv-SE" sz="2400" dirty="0"/>
          </a:p>
        </p:txBody>
      </p:sp>
      <p:graphicFrame>
        <p:nvGraphicFramePr>
          <p:cNvPr id="6" name="Platshållare för innehåll 5"/>
          <p:cNvGraphicFramePr>
            <a:graphicFrameLocks noGrp="1"/>
          </p:cNvGraphicFramePr>
          <p:nvPr>
            <p:ph sz="quarter" idx="13"/>
            <p:extLst>
              <p:ext uri="{D42A27DB-BD31-4B8C-83A1-F6EECF244321}">
                <p14:modId xmlns:p14="http://schemas.microsoft.com/office/powerpoint/2010/main" val="3958753617"/>
              </p:ext>
            </p:extLst>
          </p:nvPr>
        </p:nvGraphicFramePr>
        <p:xfrm>
          <a:off x="179512" y="116632"/>
          <a:ext cx="7992888" cy="59766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36197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Utredande text </a:t>
            </a:r>
            <a:endParaRPr lang="sv-SE" dirty="0"/>
          </a:p>
        </p:txBody>
      </p:sp>
      <p:sp>
        <p:nvSpPr>
          <p:cNvPr id="3" name="Platshållare för innehåll 2"/>
          <p:cNvSpPr>
            <a:spLocks noGrp="1"/>
          </p:cNvSpPr>
          <p:nvPr>
            <p:ph sz="quarter" idx="13"/>
          </p:nvPr>
        </p:nvSpPr>
        <p:spPr/>
        <p:txBody>
          <a:bodyPr/>
          <a:lstStyle/>
          <a:p>
            <a:r>
              <a:rPr lang="sv-SE" dirty="0" smtClean="0"/>
              <a:t>Redogör för företeelser</a:t>
            </a:r>
          </a:p>
          <a:p>
            <a:r>
              <a:rPr lang="sv-SE" dirty="0" smtClean="0"/>
              <a:t>Redovisar olika fakta</a:t>
            </a:r>
          </a:p>
          <a:p>
            <a:r>
              <a:rPr lang="sv-SE" dirty="0" smtClean="0"/>
              <a:t>Förklarar skeenden</a:t>
            </a:r>
          </a:p>
          <a:p>
            <a:r>
              <a:rPr lang="sv-SE" dirty="0" smtClean="0"/>
              <a:t>Analyserar situationer </a:t>
            </a:r>
          </a:p>
          <a:p>
            <a:endParaRPr lang="sv-SE" dirty="0"/>
          </a:p>
          <a:p>
            <a:pPr marL="45720" indent="0">
              <a:buNone/>
            </a:pPr>
            <a:r>
              <a:rPr lang="sv-SE" i="1" dirty="0" smtClean="0"/>
              <a:t>Människans texter - språket </a:t>
            </a:r>
            <a:r>
              <a:rPr lang="sv-SE" dirty="0" smtClean="0"/>
              <a:t>s. 124</a:t>
            </a:r>
            <a:endParaRPr lang="sv-SE" dirty="0"/>
          </a:p>
        </p:txBody>
      </p:sp>
    </p:spTree>
    <p:extLst>
      <p:ext uri="{BB962C8B-B14F-4D97-AF65-F5344CB8AC3E}">
        <p14:creationId xmlns:p14="http://schemas.microsoft.com/office/powerpoint/2010/main" val="1902715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r>
              <a:rPr lang="sv-SE" dirty="0" smtClean="0"/>
              <a:t>Utredande text- arbetsprocess </a:t>
            </a:r>
            <a:endParaRPr lang="sv-SE" dirty="0"/>
          </a:p>
        </p:txBody>
      </p:sp>
      <p:sp>
        <p:nvSpPr>
          <p:cNvPr id="3" name="Platshållare för innehåll 2"/>
          <p:cNvSpPr>
            <a:spLocks noGrp="1"/>
          </p:cNvSpPr>
          <p:nvPr>
            <p:ph sz="quarter" idx="13"/>
          </p:nvPr>
        </p:nvSpPr>
        <p:spPr/>
        <p:txBody>
          <a:bodyPr/>
          <a:lstStyle/>
          <a:p>
            <a:r>
              <a:rPr lang="sv-SE" dirty="0" smtClean="0"/>
              <a:t>Faktasök </a:t>
            </a:r>
          </a:p>
          <a:p>
            <a:r>
              <a:rPr lang="sv-SE" dirty="0" smtClean="0"/>
              <a:t>Sammanfatta</a:t>
            </a:r>
          </a:p>
          <a:p>
            <a:r>
              <a:rPr lang="sv-SE" dirty="0" smtClean="0"/>
              <a:t>Referera </a:t>
            </a:r>
            <a:endParaRPr lang="sv-SE" dirty="0"/>
          </a:p>
        </p:txBody>
      </p:sp>
      <p:sp>
        <p:nvSpPr>
          <p:cNvPr id="5" name="Platshållare för innehåll 4"/>
          <p:cNvSpPr>
            <a:spLocks noGrp="1"/>
          </p:cNvSpPr>
          <p:nvPr>
            <p:ph sz="quarter" idx="14"/>
          </p:nvPr>
        </p:nvSpPr>
        <p:spPr/>
        <p:txBody>
          <a:bodyPr/>
          <a:lstStyle/>
          <a:p>
            <a:pPr marL="502920" indent="-457200">
              <a:buFont typeface="+mj-lt"/>
              <a:buAutoNum type="arabicParenR"/>
            </a:pPr>
            <a:r>
              <a:rPr lang="sv-SE" dirty="0" smtClean="0"/>
              <a:t>Uppgiftsformulering </a:t>
            </a:r>
          </a:p>
          <a:p>
            <a:pPr marL="502920" indent="-457200">
              <a:buFont typeface="+mj-lt"/>
              <a:buAutoNum type="arabicParenR"/>
            </a:pPr>
            <a:r>
              <a:rPr lang="sv-SE" dirty="0" smtClean="0"/>
              <a:t>Faktainsamling</a:t>
            </a:r>
          </a:p>
          <a:p>
            <a:pPr marL="502920" indent="-457200">
              <a:buFont typeface="+mj-lt"/>
              <a:buAutoNum type="arabicParenR"/>
            </a:pPr>
            <a:r>
              <a:rPr lang="sv-SE" dirty="0" smtClean="0"/>
              <a:t>Jämförelse, urval och organiserande av fakta</a:t>
            </a:r>
          </a:p>
          <a:p>
            <a:pPr marL="502920" indent="-457200">
              <a:buFont typeface="+mj-lt"/>
              <a:buAutoNum type="arabicParenR"/>
            </a:pPr>
            <a:r>
              <a:rPr lang="sv-SE" dirty="0" smtClean="0"/>
              <a:t>Slutsatser </a:t>
            </a:r>
            <a:endParaRPr lang="sv-SE" dirty="0"/>
          </a:p>
        </p:txBody>
      </p:sp>
    </p:spTree>
    <p:extLst>
      <p:ext uri="{BB962C8B-B14F-4D97-AF65-F5344CB8AC3E}">
        <p14:creationId xmlns:p14="http://schemas.microsoft.com/office/powerpoint/2010/main" val="36131908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t>Disposition</a:t>
            </a:r>
            <a:endParaRPr lang="sv-SE" dirty="0"/>
          </a:p>
        </p:txBody>
      </p:sp>
      <p:sp>
        <p:nvSpPr>
          <p:cNvPr id="3" name="Platshållare för innehåll 2"/>
          <p:cNvSpPr>
            <a:spLocks noGrp="1"/>
          </p:cNvSpPr>
          <p:nvPr>
            <p:ph sz="quarter" idx="13"/>
          </p:nvPr>
        </p:nvSpPr>
        <p:spPr/>
        <p:txBody>
          <a:bodyPr/>
          <a:lstStyle/>
          <a:p>
            <a:r>
              <a:rPr lang="sv-SE" b="1" dirty="0" smtClean="0"/>
              <a:t>Inledning:</a:t>
            </a:r>
            <a:r>
              <a:rPr lang="sv-SE" dirty="0" smtClean="0"/>
              <a:t> Presentation av ämnet. Definitioner, förklara begrepp. Presentera frågeställning. </a:t>
            </a:r>
          </a:p>
          <a:p>
            <a:r>
              <a:rPr lang="sv-SE" b="1" dirty="0" smtClean="0"/>
              <a:t>Avhandling:</a:t>
            </a:r>
            <a:r>
              <a:rPr lang="sv-SE" dirty="0" smtClean="0"/>
              <a:t> presentera fakta som ska besvara frågeställningen.</a:t>
            </a:r>
          </a:p>
          <a:p>
            <a:r>
              <a:rPr lang="sv-SE" b="1" dirty="0" smtClean="0"/>
              <a:t>Avslutning: </a:t>
            </a:r>
            <a:r>
              <a:rPr lang="sv-SE" dirty="0" smtClean="0"/>
              <a:t>sammanfattning, personliga reflektioner/åsikter, framåtblick/nya frågor som dykt upp.</a:t>
            </a:r>
            <a:endParaRPr lang="sv-SE" dirty="0"/>
          </a:p>
        </p:txBody>
      </p:sp>
    </p:spTree>
    <p:extLst>
      <p:ext uri="{BB962C8B-B14F-4D97-AF65-F5344CB8AC3E}">
        <p14:creationId xmlns:p14="http://schemas.microsoft.com/office/powerpoint/2010/main" val="38085436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1835696" y="4869160"/>
            <a:ext cx="6512511" cy="1143000"/>
          </a:xfrm>
        </p:spPr>
        <p:txBody>
          <a:bodyPr/>
          <a:lstStyle/>
          <a:p>
            <a:r>
              <a:rPr lang="sv-SE" sz="3600" dirty="0" smtClean="0"/>
              <a:t>Utredande – Enledade ämnen  </a:t>
            </a:r>
            <a:endParaRPr lang="sv-SE" sz="3600" dirty="0"/>
          </a:p>
        </p:txBody>
      </p:sp>
      <p:sp>
        <p:nvSpPr>
          <p:cNvPr id="3" name="Platshållare för innehåll 2"/>
          <p:cNvSpPr>
            <a:spLocks noGrp="1"/>
          </p:cNvSpPr>
          <p:nvPr>
            <p:ph sz="quarter" idx="13"/>
          </p:nvPr>
        </p:nvSpPr>
        <p:spPr/>
        <p:txBody>
          <a:bodyPr>
            <a:normAutofit fontScale="92500" lnSpcReduction="10000"/>
          </a:bodyPr>
          <a:lstStyle/>
          <a:p>
            <a:r>
              <a:rPr lang="sv-SE" dirty="0"/>
              <a:t>Orsaker – problemet – </a:t>
            </a:r>
            <a:r>
              <a:rPr lang="sv-SE" dirty="0" smtClean="0"/>
              <a:t>följder </a:t>
            </a:r>
            <a:endParaRPr lang="sv-SE" dirty="0"/>
          </a:p>
          <a:p>
            <a:r>
              <a:rPr lang="sv-SE" dirty="0"/>
              <a:t>Problemet – orsaker – </a:t>
            </a:r>
            <a:r>
              <a:rPr lang="sv-SE" dirty="0" smtClean="0"/>
              <a:t>följder </a:t>
            </a:r>
            <a:endParaRPr lang="sv-SE" dirty="0"/>
          </a:p>
          <a:p>
            <a:r>
              <a:rPr lang="sv-SE" dirty="0"/>
              <a:t>Följder – orsaker – problemet </a:t>
            </a:r>
          </a:p>
          <a:p>
            <a:pPr marL="45720" indent="0">
              <a:buNone/>
            </a:pPr>
            <a:r>
              <a:rPr lang="sv-SE" dirty="0" smtClean="0"/>
              <a:t>(varför, vad, konsekvens/betydelse) </a:t>
            </a:r>
          </a:p>
          <a:p>
            <a:endParaRPr lang="sv-SE" dirty="0"/>
          </a:p>
          <a:p>
            <a:r>
              <a:rPr lang="sv-SE" dirty="0" smtClean="0"/>
              <a:t>Kända – okända</a:t>
            </a:r>
          </a:p>
          <a:p>
            <a:r>
              <a:rPr lang="sv-SE" dirty="0" smtClean="0"/>
              <a:t>Det konkreta – det abstrakta</a:t>
            </a:r>
          </a:p>
          <a:p>
            <a:r>
              <a:rPr lang="sv-SE" dirty="0" smtClean="0"/>
              <a:t>Detalj – helhet </a:t>
            </a:r>
          </a:p>
          <a:p>
            <a:r>
              <a:rPr lang="sv-SE" dirty="0" smtClean="0"/>
              <a:t>Viktiga – mindre viktiga </a:t>
            </a:r>
          </a:p>
          <a:p>
            <a:endParaRPr lang="sv-SE" dirty="0"/>
          </a:p>
          <a:p>
            <a:pPr marL="45720" indent="0">
              <a:buNone/>
            </a:pPr>
            <a:endParaRPr lang="sv-SE" dirty="0" smtClean="0"/>
          </a:p>
          <a:p>
            <a:endParaRPr lang="sv-SE" dirty="0"/>
          </a:p>
        </p:txBody>
      </p:sp>
    </p:spTree>
    <p:extLst>
      <p:ext uri="{BB962C8B-B14F-4D97-AF65-F5344CB8AC3E}">
        <p14:creationId xmlns:p14="http://schemas.microsoft.com/office/powerpoint/2010/main" val="38424525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z="3600" dirty="0" smtClean="0"/>
              <a:t>Utredande – </a:t>
            </a:r>
            <a:r>
              <a:rPr lang="sv-SE" sz="3600" dirty="0" err="1" smtClean="0"/>
              <a:t>Tvåledade</a:t>
            </a:r>
            <a:r>
              <a:rPr lang="sv-SE" sz="3600" dirty="0" smtClean="0"/>
              <a:t> ämnen  </a:t>
            </a:r>
            <a:endParaRPr lang="sv-SE" sz="3600" dirty="0"/>
          </a:p>
        </p:txBody>
      </p:sp>
      <p:sp>
        <p:nvSpPr>
          <p:cNvPr id="3" name="Platshållare för innehåll 2"/>
          <p:cNvSpPr>
            <a:spLocks noGrp="1"/>
          </p:cNvSpPr>
          <p:nvPr>
            <p:ph sz="quarter" idx="13"/>
          </p:nvPr>
        </p:nvSpPr>
        <p:spPr/>
        <p:txBody>
          <a:bodyPr>
            <a:normAutofit/>
          </a:bodyPr>
          <a:lstStyle/>
          <a:p>
            <a:r>
              <a:rPr lang="sv-SE" dirty="0" smtClean="0"/>
              <a:t>Jämförelser</a:t>
            </a:r>
            <a:endParaRPr lang="sv-SE" dirty="0" smtClean="0"/>
          </a:p>
          <a:p>
            <a:r>
              <a:rPr lang="sv-SE" dirty="0" smtClean="0"/>
              <a:t>Påverkan   </a:t>
            </a:r>
            <a:endParaRPr lang="sv-SE" dirty="0" smtClean="0"/>
          </a:p>
          <a:p>
            <a:r>
              <a:rPr lang="sv-SE" dirty="0" smtClean="0"/>
              <a:t>Växelverkan</a:t>
            </a:r>
            <a:endParaRPr lang="sv-SE" dirty="0" smtClean="0"/>
          </a:p>
          <a:p>
            <a:endParaRPr lang="sv-SE" dirty="0"/>
          </a:p>
          <a:p>
            <a:pPr lvl="1"/>
            <a:r>
              <a:rPr lang="sv-SE" dirty="0"/>
              <a:t>Likheter/skillnader, fördelar/nackdelar, </a:t>
            </a:r>
            <a:r>
              <a:rPr lang="sv-SE" dirty="0" smtClean="0"/>
              <a:t>nu/då, å ena </a:t>
            </a:r>
            <a:r>
              <a:rPr lang="sv-SE" smtClean="0"/>
              <a:t>sidan/å andra sidan</a:t>
            </a:r>
            <a:endParaRPr lang="sv-SE" dirty="0"/>
          </a:p>
        </p:txBody>
      </p:sp>
    </p:spTree>
    <p:extLst>
      <p:ext uri="{BB962C8B-B14F-4D97-AF65-F5344CB8AC3E}">
        <p14:creationId xmlns:p14="http://schemas.microsoft.com/office/powerpoint/2010/main" val="297481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1_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3.xml><?xml version="1.0" encoding="utf-8"?>
<a:theme xmlns:a="http://schemas.openxmlformats.org/drawingml/2006/main" name="2_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4.xml><?xml version="1.0" encoding="utf-8"?>
<a:theme xmlns:a="http://schemas.openxmlformats.org/drawingml/2006/main" name="3_Virvel">
  <a:themeElements>
    <a:clrScheme name="Virvel">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Virvel">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irvel">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TotalTime>
  <Words>145</Words>
  <Application>Microsoft Office PowerPoint</Application>
  <PresentationFormat>Bildspel på skärmen (4:3)</PresentationFormat>
  <Paragraphs>44</Paragraphs>
  <Slides>6</Slides>
  <Notes>0</Notes>
  <HiddenSlides>0</HiddenSlides>
  <MMClips>0</MMClips>
  <ScaleCrop>false</ScaleCrop>
  <HeadingPairs>
    <vt:vector size="6" baseType="variant">
      <vt:variant>
        <vt:lpstr>Använt teckensnitt</vt:lpstr>
      </vt:variant>
      <vt:variant>
        <vt:i4>2</vt:i4>
      </vt:variant>
      <vt:variant>
        <vt:lpstr>Tema</vt:lpstr>
      </vt:variant>
      <vt:variant>
        <vt:i4>4</vt:i4>
      </vt:variant>
      <vt:variant>
        <vt:lpstr>Bildrubriker</vt:lpstr>
      </vt:variant>
      <vt:variant>
        <vt:i4>6</vt:i4>
      </vt:variant>
    </vt:vector>
  </HeadingPairs>
  <TitlesOfParts>
    <vt:vector size="12" baseType="lpstr">
      <vt:lpstr>Georgia</vt:lpstr>
      <vt:lpstr>Trebuchet MS</vt:lpstr>
      <vt:lpstr>Virvel</vt:lpstr>
      <vt:lpstr>1_Virvel</vt:lpstr>
      <vt:lpstr>2_Virvel</vt:lpstr>
      <vt:lpstr>3_Virvel</vt:lpstr>
      <vt:lpstr>Medeltiden – dygder och synder </vt:lpstr>
      <vt:lpstr>Utredande text </vt:lpstr>
      <vt:lpstr>Utredande text- arbetsprocess </vt:lpstr>
      <vt:lpstr>Disposition</vt:lpstr>
      <vt:lpstr>Utredande – Enledade ämnen  </vt:lpstr>
      <vt:lpstr>Utredande – Tvåledade ämnen  </vt:lpstr>
    </vt:vector>
  </TitlesOfParts>
  <Company>Lycksele kommun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Medeltiden – dygder och synder</dc:title>
  <dc:creator>Åsa Löfgren</dc:creator>
  <cp:lastModifiedBy>Jenny Wikedal</cp:lastModifiedBy>
  <cp:revision>4</cp:revision>
  <dcterms:created xsi:type="dcterms:W3CDTF">2015-02-15T20:36:27Z</dcterms:created>
  <dcterms:modified xsi:type="dcterms:W3CDTF">2020-11-04T13:39:27Z</dcterms:modified>
</cp:coreProperties>
</file>