
<file path=[Content_Types].xml><?xml version="1.0" encoding="utf-8"?>
<Types xmlns="http://schemas.openxmlformats.org/package/2006/content-types">
  <Default Extension="mp3" ContentType="audio/mpeg"/>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9"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69" d="100"/>
          <a:sy n="69" d="100"/>
        </p:scale>
        <p:origin x="56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Rubrikbild">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useBgFill="1">
        <p:nvSpPr>
          <p:cNvPr id="12" name="Freeform 11"/>
          <p:cNvSpPr/>
          <p:nvPr/>
        </p:nvSpPr>
        <p:spPr>
          <a:xfrm>
            <a:off x="-15875" y="0"/>
            <a:ext cx="11683810" cy="6588125"/>
          </a:xfrm>
          <a:custGeom>
            <a:avLst/>
            <a:gdLst/>
            <a:ahLst/>
            <a:cxnLst/>
            <a:rect l="l" t="t" r="r" b="b"/>
            <a:pathLst>
              <a:path w="11683810" h="6588125">
                <a:moveTo>
                  <a:pt x="0" y="0"/>
                </a:moveTo>
                <a:lnTo>
                  <a:pt x="11318691" y="0"/>
                </a:lnTo>
                <a:lnTo>
                  <a:pt x="11683810" y="5976938"/>
                </a:lnTo>
                <a:lnTo>
                  <a:pt x="15875" y="6588125"/>
                </a:lnTo>
                <a:cubicBezTo>
                  <a:pt x="10583" y="4386792"/>
                  <a:pt x="5292" y="2185458"/>
                  <a:pt x="0" y="0"/>
                </a:cubicBezTo>
                <a:close/>
              </a:path>
            </a:pathLst>
          </a:custGeom>
          <a:ln>
            <a:noFill/>
          </a:ln>
          <a:effectLst>
            <a:outerShdw blurRad="101600" dist="152400" dir="4380000" algn="tl" rotWithShape="0">
              <a:srgbClr val="000000">
                <a:alpha val="43000"/>
              </a:srgbClr>
            </a:outerShdw>
          </a:effectLst>
        </p:spPr>
        <p:style>
          <a:lnRef idx="1">
            <a:schemeClr val="accent1"/>
          </a:lnRef>
          <a:fillRef idx="3">
            <a:schemeClr val="accent1"/>
          </a:fillRef>
          <a:effectRef idx="2">
            <a:schemeClr val="accent1"/>
          </a:effectRef>
          <a:fontRef idx="minor">
            <a:schemeClr val="lt1"/>
          </a:fontRef>
        </p:style>
      </p:sp>
      <p:sp>
        <p:nvSpPr>
          <p:cNvPr id="14" name="Freeform 13"/>
          <p:cNvSpPr/>
          <p:nvPr/>
        </p:nvSpPr>
        <p:spPr>
          <a:xfrm>
            <a:off x="0" y="4282257"/>
            <a:ext cx="11329257" cy="2028845"/>
          </a:xfrm>
          <a:custGeom>
            <a:avLst/>
            <a:gdLst/>
            <a:ahLst/>
            <a:cxnLst/>
            <a:rect l="l" t="t" r="r" b="b"/>
            <a:pathLst>
              <a:path w="11329257" h="2028845">
                <a:moveTo>
                  <a:pt x="0" y="588520"/>
                </a:moveTo>
                <a:lnTo>
                  <a:pt x="11244075" y="0"/>
                </a:lnTo>
                <a:lnTo>
                  <a:pt x="11329257" y="1424838"/>
                </a:lnTo>
                <a:lnTo>
                  <a:pt x="0" y="2028845"/>
                </a:lnTo>
                <a:lnTo>
                  <a:pt x="0" y="58852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26" name="Freeform 25"/>
          <p:cNvSpPr/>
          <p:nvPr/>
        </p:nvSpPr>
        <p:spPr>
          <a:xfrm>
            <a:off x="0" y="0"/>
            <a:ext cx="8719579" cy="456877"/>
          </a:xfrm>
          <a:custGeom>
            <a:avLst/>
            <a:gdLst/>
            <a:ahLst/>
            <a:cxnLst/>
            <a:rect l="l" t="t" r="r" b="b"/>
            <a:pathLst>
              <a:path w="8719579" h="456877">
                <a:moveTo>
                  <a:pt x="0" y="0"/>
                </a:moveTo>
                <a:lnTo>
                  <a:pt x="8719579" y="0"/>
                </a:lnTo>
                <a:lnTo>
                  <a:pt x="0" y="456877"/>
                </a:lnTo>
                <a:lnTo>
                  <a:pt x="0" y="0"/>
                </a:lnTo>
                <a:close/>
              </a:path>
            </a:pathLst>
          </a:cu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sp>
        <p:nvSpPr>
          <p:cNvPr id="15" name="Freeform 14"/>
          <p:cNvSpPr/>
          <p:nvPr/>
        </p:nvSpPr>
        <p:spPr>
          <a:xfrm rot="21420000">
            <a:off x="-161800" y="293317"/>
            <a:ext cx="11367116" cy="5751804"/>
          </a:xfrm>
          <a:custGeom>
            <a:avLst/>
            <a:gdLst/>
            <a:ahLst/>
            <a:cxnLst/>
            <a:rect l="l" t="t" r="r" b="b"/>
            <a:pathLst>
              <a:path w="11367116" h="5751804">
                <a:moveTo>
                  <a:pt x="11346705" y="0"/>
                </a:moveTo>
                <a:cubicBezTo>
                  <a:pt x="11353509" y="1915114"/>
                  <a:pt x="11360312" y="3830229"/>
                  <a:pt x="11367116" y="5745343"/>
                </a:cubicBezTo>
                <a:lnTo>
                  <a:pt x="0" y="5751804"/>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2" name="Title 1"/>
          <p:cNvSpPr>
            <a:spLocks noGrp="1"/>
          </p:cNvSpPr>
          <p:nvPr>
            <p:ph type="ctrTitle"/>
          </p:nvPr>
        </p:nvSpPr>
        <p:spPr>
          <a:xfrm rot="21420000">
            <a:off x="891201" y="662656"/>
            <a:ext cx="9755187" cy="2766528"/>
          </a:xfrm>
        </p:spPr>
        <p:txBody>
          <a:bodyPr anchor="b">
            <a:normAutofit/>
          </a:bodyPr>
          <a:lstStyle>
            <a:lvl1pPr algn="r">
              <a:defRPr sz="8000"/>
            </a:lvl1pPr>
          </a:lstStyle>
          <a:p>
            <a:r>
              <a:rPr lang="sv-SE" smtClean="0"/>
              <a:t>Klicka här för att ändra format</a:t>
            </a:r>
            <a:endParaRPr lang="en-US" dirty="0"/>
          </a:p>
        </p:txBody>
      </p:sp>
      <p:sp>
        <p:nvSpPr>
          <p:cNvPr id="3" name="Subtitle 2"/>
          <p:cNvSpPr>
            <a:spLocks noGrp="1"/>
          </p:cNvSpPr>
          <p:nvPr>
            <p:ph type="subTitle" idx="1"/>
          </p:nvPr>
        </p:nvSpPr>
        <p:spPr>
          <a:xfrm rot="21420000">
            <a:off x="983062" y="3505209"/>
            <a:ext cx="9755187" cy="550333"/>
          </a:xfrm>
        </p:spPr>
        <p:txBody>
          <a:bodyPr anchor="t">
            <a:noAutofit/>
          </a:bodyPr>
          <a:lstStyle>
            <a:lvl1pPr marL="0" indent="0" algn="r">
              <a:buNone/>
              <a:defRPr sz="28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smtClean="0"/>
              <a:t>Klicka om du vill redigera mall för underrubrikformat</a:t>
            </a:r>
            <a:endParaRPr lang="en-US" dirty="0"/>
          </a:p>
        </p:txBody>
      </p:sp>
      <p:sp>
        <p:nvSpPr>
          <p:cNvPr id="4" name="Date Placeholder 3"/>
          <p:cNvSpPr>
            <a:spLocks noGrp="1"/>
          </p:cNvSpPr>
          <p:nvPr>
            <p:ph type="dt" sz="half" idx="10"/>
          </p:nvPr>
        </p:nvSpPr>
        <p:spPr>
          <a:xfrm rot="21420000">
            <a:off x="4948541" y="4578463"/>
            <a:ext cx="6143653" cy="1163112"/>
          </a:xfrm>
        </p:spPr>
        <p:txBody>
          <a:bodyPr/>
          <a:lstStyle>
            <a:lvl1pPr algn="ctr">
              <a:defRPr sz="5400">
                <a:solidFill>
                  <a:schemeClr val="accent1">
                    <a:lumMod val="60000"/>
                    <a:lumOff val="40000"/>
                  </a:schemeClr>
                </a:solidFill>
              </a:defRPr>
            </a:lvl1pPr>
          </a:lstStyle>
          <a:p>
            <a:fld id="{F7AFFB9B-9FB8-469E-96F9-4D32314110B6}" type="datetimeFigureOut">
              <a:rPr lang="en-US" smtClean="0"/>
              <a:t>2/4/2019</a:t>
            </a:fld>
            <a:endParaRPr lang="en-US" dirty="0"/>
          </a:p>
        </p:txBody>
      </p:sp>
      <p:sp>
        <p:nvSpPr>
          <p:cNvPr id="5" name="Footer Placeholder 4"/>
          <p:cNvSpPr>
            <a:spLocks noGrp="1"/>
          </p:cNvSpPr>
          <p:nvPr>
            <p:ph type="ftr" sz="quarter" idx="11"/>
          </p:nvPr>
        </p:nvSpPr>
        <p:spPr>
          <a:xfrm rot="21420000">
            <a:off x="9144" y="4882896"/>
            <a:ext cx="4050792" cy="1197864"/>
          </a:xfrm>
          <a:noFill/>
        </p:spPr>
        <p:txBody>
          <a:bodyPr wrap="square" rtlCol="0">
            <a:spAutoFit/>
          </a:bodyPr>
          <a:lstStyle>
            <a:lvl1pPr>
              <a:defRPr lang="en-US" sz="5400" dirty="0"/>
            </a:lvl1pPr>
          </a:lstStyle>
          <a:p>
            <a:endParaRPr lang="en-US" dirty="0"/>
          </a:p>
        </p:txBody>
      </p:sp>
      <p:sp>
        <p:nvSpPr>
          <p:cNvPr id="6" name="Slide Number Placeholder 5"/>
          <p:cNvSpPr>
            <a:spLocks noGrp="1"/>
          </p:cNvSpPr>
          <p:nvPr>
            <p:ph type="sldNum" sz="quarter" idx="12"/>
          </p:nvPr>
        </p:nvSpPr>
        <p:spPr>
          <a:xfrm rot="21420000">
            <a:off x="9851758" y="3832648"/>
            <a:ext cx="907186" cy="498470"/>
          </a:xfrm>
        </p:spPr>
        <p:txBody>
          <a:bodyPr/>
          <a:lstStyle>
            <a:lvl1pPr>
              <a:defRPr sz="2400">
                <a:solidFill>
                  <a:schemeClr val="tx1">
                    <a:lumMod val="75000"/>
                    <a:lumOff val="25000"/>
                  </a:schemeClr>
                </a:solidFill>
              </a:defRPr>
            </a:lvl1pPr>
          </a:lstStyle>
          <a:p>
            <a:fld id="{6D22F896-40B5-4ADD-8801-0D06FADFA095}" type="slidenum">
              <a:rPr lang="en-US" smtClean="0"/>
              <a:pPr/>
              <a:t>‹#›</a:t>
            </a:fld>
            <a:endParaRPr lang="en-US" dirty="0"/>
          </a:p>
        </p:txBody>
      </p:sp>
      <p:sp>
        <p:nvSpPr>
          <p:cNvPr id="25" name="5-Point Star 24"/>
          <p:cNvSpPr/>
          <p:nvPr/>
        </p:nvSpPr>
        <p:spPr>
          <a:xfrm rot="21420000">
            <a:off x="4221385" y="5111356"/>
            <a:ext cx="515386" cy="515386"/>
          </a:xfrm>
          <a:prstGeom prst="star5">
            <a:avLst>
              <a:gd name="adj" fmla="val 26693"/>
              <a:gd name="hf" fmla="val 105146"/>
              <a:gd name="vf" fmla="val 110557"/>
            </a:avLst>
          </a:prstGeom>
          <a:solidFill>
            <a:schemeClr val="accent1">
              <a:lumMod val="60000"/>
              <a:lumOff val="40000"/>
              <a:alpha val="50000"/>
            </a:schemeClr>
          </a:solidFill>
          <a:ln>
            <a:noFill/>
          </a:ln>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6151812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4106333"/>
            <a:ext cx="10394708" cy="588846"/>
          </a:xfrm>
        </p:spPr>
        <p:txBody>
          <a:bodyPr anchor="b"/>
          <a:lstStyle>
            <a:lvl1pPr>
              <a:defRPr sz="320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685801" y="685799"/>
            <a:ext cx="10392513" cy="319490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685780" y="4702923"/>
            <a:ext cx="10394728" cy="682472"/>
          </a:xfrm>
        </p:spPr>
        <p:txBody>
          <a:bodyPr anchor="t"/>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341D2AC3-6A0B-4169-B1EA-E3AE8B351BDD}"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6241398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el och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6902" cy="3194903"/>
          </a:xfrm>
        </p:spPr>
        <p:txBody>
          <a:bodyPr anchor="ctr">
            <a:normAutofit/>
          </a:bodyPr>
          <a:lstStyle>
            <a:lvl1pPr algn="ctr">
              <a:defRPr sz="4800"/>
            </a:lvl1pPr>
          </a:lstStyle>
          <a:p>
            <a:r>
              <a:rPr lang="sv-SE" smtClean="0"/>
              <a:t>Klicka här för att ändra format</a:t>
            </a:r>
            <a:endParaRPr lang="en-US" dirty="0"/>
          </a:p>
        </p:txBody>
      </p:sp>
      <p:sp>
        <p:nvSpPr>
          <p:cNvPr id="4" name="Text Placeholder 3"/>
          <p:cNvSpPr>
            <a:spLocks noGrp="1"/>
          </p:cNvSpPr>
          <p:nvPr>
            <p:ph type="body" sz="half" idx="2"/>
          </p:nvPr>
        </p:nvSpPr>
        <p:spPr>
          <a:xfrm>
            <a:off x="685779" y="4106333"/>
            <a:ext cx="10394729" cy="1273606"/>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DD4B9363-8B87-41B7-9F8E-64519CBB8F34}"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702372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 med beskrivning">
    <p:spTree>
      <p:nvGrpSpPr>
        <p:cNvPr id="1" name=""/>
        <p:cNvGrpSpPr/>
        <p:nvPr/>
      </p:nvGrpSpPr>
      <p:grpSpPr>
        <a:xfrm>
          <a:off x="0" y="0"/>
          <a:ext cx="0" cy="0"/>
          <a:chOff x="0" y="0"/>
          <a:chExt cx="0" cy="0"/>
        </a:xfrm>
      </p:grpSpPr>
      <p:sp>
        <p:nvSpPr>
          <p:cNvPr id="2" name="Title 1"/>
          <p:cNvSpPr>
            <a:spLocks noGrp="1"/>
          </p:cNvSpPr>
          <p:nvPr>
            <p:ph type="title"/>
          </p:nvPr>
        </p:nvSpPr>
        <p:spPr>
          <a:xfrm>
            <a:off x="1121732" y="685800"/>
            <a:ext cx="9525020" cy="2916704"/>
          </a:xfrm>
        </p:spPr>
        <p:txBody>
          <a:bodyPr anchor="ctr">
            <a:normAutofit/>
          </a:bodyPr>
          <a:lstStyle>
            <a:lvl1pPr algn="ctr">
              <a:defRPr sz="4800"/>
            </a:lvl1pPr>
          </a:lstStyle>
          <a:p>
            <a:r>
              <a:rPr lang="sv-SE" smtClean="0"/>
              <a:t>Klicka här för att ändra format</a:t>
            </a:r>
            <a:endParaRPr lang="en-US" dirty="0"/>
          </a:p>
        </p:txBody>
      </p:sp>
      <p:sp>
        <p:nvSpPr>
          <p:cNvPr id="12" name="Text Placeholder 3"/>
          <p:cNvSpPr>
            <a:spLocks noGrp="1"/>
          </p:cNvSpPr>
          <p:nvPr>
            <p:ph type="body" sz="half" idx="13"/>
          </p:nvPr>
        </p:nvSpPr>
        <p:spPr>
          <a:xfrm>
            <a:off x="1550264" y="3610032"/>
            <a:ext cx="8667956" cy="377768"/>
          </a:xfrm>
        </p:spPr>
        <p:txBody>
          <a:bodyPr anchor="t">
            <a:normAutofit/>
          </a:bodyPr>
          <a:lstStyle>
            <a:lvl1pPr marL="0" indent="0" algn="r">
              <a:buNone/>
              <a:defRPr sz="1400">
                <a:solidFill>
                  <a:schemeClr val="tx1">
                    <a:lumMod val="50000"/>
                    <a:lumOff val="50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4" name="Text Placeholder 3"/>
          <p:cNvSpPr>
            <a:spLocks noGrp="1"/>
          </p:cNvSpPr>
          <p:nvPr>
            <p:ph type="body" sz="half" idx="2"/>
          </p:nvPr>
        </p:nvSpPr>
        <p:spPr>
          <a:xfrm>
            <a:off x="685801" y="4106334"/>
            <a:ext cx="10396882" cy="1268252"/>
          </a:xfrm>
        </p:spPr>
        <p:txBody>
          <a:bodyPr anchor="ct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EAEF5746-5284-4951-9F37-7AE924EDBCB7}"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
        <p:nvSpPr>
          <p:cNvPr id="13" name="TextBox 12"/>
          <p:cNvSpPr txBox="1"/>
          <p:nvPr/>
        </p:nvSpPr>
        <p:spPr>
          <a:xfrm>
            <a:off x="685801" y="89262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473083" y="2922827"/>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3966978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nkort">
    <p:spTree>
      <p:nvGrpSpPr>
        <p:cNvPr id="1" name=""/>
        <p:cNvGrpSpPr/>
        <p:nvPr/>
      </p:nvGrpSpPr>
      <p:grpSpPr>
        <a:xfrm>
          <a:off x="0" y="0"/>
          <a:ext cx="0" cy="0"/>
          <a:chOff x="0" y="0"/>
          <a:chExt cx="0" cy="0"/>
        </a:xfrm>
      </p:grpSpPr>
      <p:sp>
        <p:nvSpPr>
          <p:cNvPr id="2" name="Title 1"/>
          <p:cNvSpPr>
            <a:spLocks noGrp="1"/>
          </p:cNvSpPr>
          <p:nvPr>
            <p:ph type="title"/>
          </p:nvPr>
        </p:nvSpPr>
        <p:spPr>
          <a:xfrm>
            <a:off x="685800" y="1723854"/>
            <a:ext cx="10394707" cy="2511835"/>
          </a:xfrm>
        </p:spPr>
        <p:txBody>
          <a:bodyPr anchor="b">
            <a:normAutofit/>
          </a:bodyPr>
          <a:lstStyle>
            <a:lvl1pPr algn="l">
              <a:defRPr sz="4800"/>
            </a:lvl1pPr>
          </a:lstStyle>
          <a:p>
            <a:r>
              <a:rPr lang="sv-SE" smtClean="0"/>
              <a:t>Klicka här för att ändra format</a:t>
            </a:r>
            <a:endParaRPr lang="en-US" dirty="0"/>
          </a:p>
        </p:txBody>
      </p:sp>
      <p:sp>
        <p:nvSpPr>
          <p:cNvPr id="4" name="Text Placeholder 3"/>
          <p:cNvSpPr>
            <a:spLocks noGrp="1"/>
          </p:cNvSpPr>
          <p:nvPr>
            <p:ph type="body" sz="half" idx="2"/>
          </p:nvPr>
        </p:nvSpPr>
        <p:spPr>
          <a:xfrm>
            <a:off x="685800" y="4247468"/>
            <a:ext cx="10394707" cy="1140644"/>
          </a:xfrm>
        </p:spPr>
        <p:txBody>
          <a:bodyPr anchor="t">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02398B29-7265-4A65-A2A4-6703C057B7C1}"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0274068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umner">
    <p:spTree>
      <p:nvGrpSpPr>
        <p:cNvPr id="1" name=""/>
        <p:cNvGrpSpPr/>
        <p:nvPr/>
      </p:nvGrpSpPr>
      <p:grpSpPr>
        <a:xfrm>
          <a:off x="0" y="0"/>
          <a:ext cx="0" cy="0"/>
          <a:chOff x="0" y="0"/>
          <a:chExt cx="0" cy="0"/>
        </a:xfrm>
      </p:grpSpPr>
      <p:sp>
        <p:nvSpPr>
          <p:cNvPr id="15" name="Title 1"/>
          <p:cNvSpPr>
            <a:spLocks noGrp="1"/>
          </p:cNvSpPr>
          <p:nvPr>
            <p:ph type="title"/>
          </p:nvPr>
        </p:nvSpPr>
        <p:spPr>
          <a:xfrm>
            <a:off x="685802" y="685800"/>
            <a:ext cx="10394706" cy="1151965"/>
          </a:xfrm>
        </p:spPr>
        <p:txBody>
          <a:bodyPr/>
          <a:lstStyle>
            <a:lvl1pPr algn="ctr">
              <a:defRPr/>
            </a:lvl1pPr>
          </a:lstStyle>
          <a:p>
            <a:r>
              <a:rPr lang="sv-SE" smtClean="0"/>
              <a:t>Klicka här för att ändra format</a:t>
            </a:r>
            <a:endParaRPr lang="en-US" dirty="0"/>
          </a:p>
        </p:txBody>
      </p:sp>
      <p:sp>
        <p:nvSpPr>
          <p:cNvPr id="7" name="Text Placeholder 2"/>
          <p:cNvSpPr>
            <a:spLocks noGrp="1"/>
          </p:cNvSpPr>
          <p:nvPr>
            <p:ph type="body" idx="1"/>
          </p:nvPr>
        </p:nvSpPr>
        <p:spPr>
          <a:xfrm>
            <a:off x="68580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8" name="Text Placeholder 3"/>
          <p:cNvSpPr>
            <a:spLocks noGrp="1"/>
          </p:cNvSpPr>
          <p:nvPr>
            <p:ph type="body" sz="half" idx="15"/>
          </p:nvPr>
        </p:nvSpPr>
        <p:spPr>
          <a:xfrm>
            <a:off x="685802"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9" name="Text Placeholder 4"/>
          <p:cNvSpPr>
            <a:spLocks noGrp="1"/>
          </p:cNvSpPr>
          <p:nvPr>
            <p:ph type="body" sz="quarter" idx="3"/>
          </p:nvPr>
        </p:nvSpPr>
        <p:spPr>
          <a:xfrm>
            <a:off x="4234622"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0" name="Text Placeholder 3"/>
          <p:cNvSpPr>
            <a:spLocks noGrp="1"/>
          </p:cNvSpPr>
          <p:nvPr>
            <p:ph type="body" sz="half" idx="16"/>
          </p:nvPr>
        </p:nvSpPr>
        <p:spPr>
          <a:xfrm>
            <a:off x="4234621"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11" name="Text Placeholder 4"/>
          <p:cNvSpPr>
            <a:spLocks noGrp="1"/>
          </p:cNvSpPr>
          <p:nvPr>
            <p:ph type="body" sz="quarter" idx="13"/>
          </p:nvPr>
        </p:nvSpPr>
        <p:spPr>
          <a:xfrm>
            <a:off x="7770380" y="2063395"/>
            <a:ext cx="3310128" cy="576262"/>
          </a:xfrm>
        </p:spPr>
        <p:txBody>
          <a:bodyPr anchor="b">
            <a:noAutofit/>
          </a:bodyPr>
          <a:lstStyle>
            <a:lvl1pPr marL="0" indent="0" algn="ctr">
              <a:lnSpc>
                <a:spcPct val="90000"/>
              </a:lnSpc>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2" name="Text Placeholder 3"/>
          <p:cNvSpPr>
            <a:spLocks noGrp="1"/>
          </p:cNvSpPr>
          <p:nvPr>
            <p:ph type="body" sz="half" idx="17"/>
          </p:nvPr>
        </p:nvSpPr>
        <p:spPr>
          <a:xfrm>
            <a:off x="7770380" y="2639658"/>
            <a:ext cx="3310128" cy="273492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3" name="Date Placeholder 2"/>
          <p:cNvSpPr>
            <a:spLocks noGrp="1"/>
          </p:cNvSpPr>
          <p:nvPr>
            <p:ph type="dt" sz="half" idx="10"/>
          </p:nvPr>
        </p:nvSpPr>
        <p:spPr/>
        <p:txBody>
          <a:bodyPr/>
          <a:lstStyle/>
          <a:p>
            <a:fld id="{28FBA082-94DF-4C4B-A041-6624924AB0A8}" type="datetimeFigureOut">
              <a:rPr lang="en-US" smtClean="0"/>
              <a:t>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3900729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bildkolumner">
    <p:spTree>
      <p:nvGrpSpPr>
        <p:cNvPr id="1" name=""/>
        <p:cNvGrpSpPr/>
        <p:nvPr/>
      </p:nvGrpSpPr>
      <p:grpSpPr>
        <a:xfrm>
          <a:off x="0" y="0"/>
          <a:ext cx="0" cy="0"/>
          <a:chOff x="0" y="0"/>
          <a:chExt cx="0" cy="0"/>
        </a:xfrm>
      </p:grpSpPr>
      <p:sp>
        <p:nvSpPr>
          <p:cNvPr id="30" name="Title 1"/>
          <p:cNvSpPr>
            <a:spLocks noGrp="1"/>
          </p:cNvSpPr>
          <p:nvPr>
            <p:ph type="title"/>
          </p:nvPr>
        </p:nvSpPr>
        <p:spPr>
          <a:xfrm>
            <a:off x="685801" y="685800"/>
            <a:ext cx="10396882" cy="1151965"/>
          </a:xfrm>
        </p:spPr>
        <p:txBody>
          <a:bodyPr/>
          <a:lstStyle>
            <a:lvl1pPr algn="ctr">
              <a:defRPr/>
            </a:lvl1pPr>
          </a:lstStyle>
          <a:p>
            <a:r>
              <a:rPr lang="sv-SE" smtClean="0"/>
              <a:t>Klicka här för att ändra format</a:t>
            </a:r>
            <a:endParaRPr lang="en-US" dirty="0"/>
          </a:p>
        </p:txBody>
      </p:sp>
      <p:sp>
        <p:nvSpPr>
          <p:cNvPr id="19" name="Text Placeholder 2"/>
          <p:cNvSpPr>
            <a:spLocks noGrp="1"/>
          </p:cNvSpPr>
          <p:nvPr>
            <p:ph type="body" idx="1"/>
          </p:nvPr>
        </p:nvSpPr>
        <p:spPr>
          <a:xfrm>
            <a:off x="69184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20" name="Picture Placeholder 2"/>
          <p:cNvSpPr>
            <a:spLocks noGrp="1" noChangeAspect="1"/>
          </p:cNvSpPr>
          <p:nvPr>
            <p:ph type="pic" idx="15"/>
          </p:nvPr>
        </p:nvSpPr>
        <p:spPr>
          <a:xfrm>
            <a:off x="685780" y="2063395"/>
            <a:ext cx="3310128" cy="1536725"/>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1" name="Text Placeholder 3"/>
          <p:cNvSpPr>
            <a:spLocks noGrp="1"/>
          </p:cNvSpPr>
          <p:nvPr>
            <p:ph type="body" sz="half" idx="18"/>
          </p:nvPr>
        </p:nvSpPr>
        <p:spPr>
          <a:xfrm>
            <a:off x="691840" y="4389287"/>
            <a:ext cx="3310128" cy="98529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22" name="Text Placeholder 4"/>
          <p:cNvSpPr>
            <a:spLocks noGrp="1"/>
          </p:cNvSpPr>
          <p:nvPr>
            <p:ph type="body" sz="quarter" idx="3"/>
          </p:nvPr>
        </p:nvSpPr>
        <p:spPr>
          <a:xfrm>
            <a:off x="4237410"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23" name="Picture Placeholder 2"/>
          <p:cNvSpPr>
            <a:spLocks noGrp="1" noChangeAspect="1"/>
          </p:cNvSpPr>
          <p:nvPr>
            <p:ph type="pic" idx="21"/>
          </p:nvPr>
        </p:nvSpPr>
        <p:spPr>
          <a:xfrm>
            <a:off x="4235999" y="2063395"/>
            <a:ext cx="3310128" cy="1535237"/>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4" name="Text Placeholder 3"/>
          <p:cNvSpPr>
            <a:spLocks noGrp="1"/>
          </p:cNvSpPr>
          <p:nvPr>
            <p:ph type="body" sz="half" idx="19"/>
          </p:nvPr>
        </p:nvSpPr>
        <p:spPr>
          <a:xfrm>
            <a:off x="4235999" y="4389286"/>
            <a:ext cx="3310128" cy="985300"/>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25" name="Text Placeholder 4"/>
          <p:cNvSpPr>
            <a:spLocks noGrp="1"/>
          </p:cNvSpPr>
          <p:nvPr>
            <p:ph type="body" sz="quarter" idx="13"/>
          </p:nvPr>
        </p:nvSpPr>
        <p:spPr>
          <a:xfrm>
            <a:off x="7768944" y="3813025"/>
            <a:ext cx="3310128" cy="576262"/>
          </a:xfrm>
        </p:spPr>
        <p:txBody>
          <a:bodyPr anchor="b">
            <a:noAutofit/>
          </a:bodyPr>
          <a:lstStyle>
            <a:lvl1pPr marL="0" indent="0" algn="ctr">
              <a:lnSpc>
                <a:spcPct val="90000"/>
              </a:lnSpc>
              <a:buNone/>
              <a:defRPr sz="22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26" name="Picture Placeholder 2"/>
          <p:cNvSpPr>
            <a:spLocks noGrp="1" noChangeAspect="1"/>
          </p:cNvSpPr>
          <p:nvPr>
            <p:ph type="pic" idx="22"/>
          </p:nvPr>
        </p:nvSpPr>
        <p:spPr>
          <a:xfrm>
            <a:off x="7768819" y="2063394"/>
            <a:ext cx="3310128" cy="1537196"/>
          </a:xfrm>
          <a:prstGeom prst="roundRect">
            <a:avLst>
              <a:gd name="adj" fmla="val 0"/>
            </a:avLst>
          </a:prstGeom>
          <a:ln w="57150" cmpd="thinThick">
            <a:solidFill>
              <a:schemeClr val="bg1">
                <a:lumMod val="50000"/>
              </a:schemeClr>
            </a:solidFill>
            <a:miter lim="800000"/>
          </a:ln>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sv-SE" smtClean="0"/>
              <a:t>Klicka på ikonen för att lägga till en bild</a:t>
            </a:r>
            <a:endParaRPr lang="en-US" dirty="0"/>
          </a:p>
        </p:txBody>
      </p:sp>
      <p:sp>
        <p:nvSpPr>
          <p:cNvPr id="27" name="Text Placeholder 3"/>
          <p:cNvSpPr>
            <a:spLocks noGrp="1"/>
          </p:cNvSpPr>
          <p:nvPr>
            <p:ph type="body" sz="half" idx="20"/>
          </p:nvPr>
        </p:nvSpPr>
        <p:spPr>
          <a:xfrm>
            <a:off x="7768819" y="4389284"/>
            <a:ext cx="3310128" cy="985302"/>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sv-SE" smtClean="0"/>
              <a:t>Redigera format för bakgrundstext</a:t>
            </a:r>
          </a:p>
        </p:txBody>
      </p:sp>
      <p:sp>
        <p:nvSpPr>
          <p:cNvPr id="3" name="Date Placeholder 2"/>
          <p:cNvSpPr>
            <a:spLocks noGrp="1"/>
          </p:cNvSpPr>
          <p:nvPr>
            <p:ph type="dt" sz="half" idx="10"/>
          </p:nvPr>
        </p:nvSpPr>
        <p:spPr/>
        <p:txBody>
          <a:bodyPr/>
          <a:lstStyle/>
          <a:p>
            <a:fld id="{B27686C4-3AB5-4E0C-86CA-FB108C350AA9}" type="datetimeFigureOut">
              <a:rPr lang="en-US" smtClean="0"/>
              <a:t>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94296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sv-SE" smtClean="0"/>
              <a:t>Klicka här för att ändra format</a:t>
            </a:r>
            <a:endParaRPr lang="en-US" dirty="0"/>
          </a:p>
        </p:txBody>
      </p:sp>
      <p:sp>
        <p:nvSpPr>
          <p:cNvPr id="11" name="Vertical Text Placeholder 2"/>
          <p:cNvSpPr>
            <a:spLocks noGrp="1"/>
          </p:cNvSpPr>
          <p:nvPr>
            <p:ph type="body" orient="vert" sz="quarter" idx="13"/>
          </p:nvPr>
        </p:nvSpPr>
        <p:spPr>
          <a:xfrm>
            <a:off x="685800" y="2063396"/>
            <a:ext cx="10394707" cy="3311190"/>
          </a:xfrm>
        </p:spPr>
        <p:txBody>
          <a:bodyPr vert="eaVert"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49FF1211-4E0C-4AB3-B04F-585959BDAFE8}" type="datetimeFigureOut">
              <a:rPr lang="en-US" smtClean="0"/>
              <a:t>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284250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15862" y="685800"/>
            <a:ext cx="2264646" cy="4688785"/>
          </a:xfrm>
        </p:spPr>
        <p:txBody>
          <a:bodyPr vert="eaVert"/>
          <a:lstStyle>
            <a:lvl1pPr algn="l">
              <a:defRPr/>
            </a:lvl1pPr>
          </a:lstStyle>
          <a:p>
            <a:r>
              <a:rPr lang="sv-SE" smtClean="0"/>
              <a:t>Klicka här för att ändra format</a:t>
            </a:r>
            <a:endParaRPr lang="en-US" dirty="0"/>
          </a:p>
        </p:txBody>
      </p:sp>
      <p:sp>
        <p:nvSpPr>
          <p:cNvPr id="8" name="Vertical Text Placeholder 2"/>
          <p:cNvSpPr>
            <a:spLocks noGrp="1"/>
          </p:cNvSpPr>
          <p:nvPr>
            <p:ph type="body" orient="vert" sz="quarter" idx="13"/>
          </p:nvPr>
        </p:nvSpPr>
        <p:spPr>
          <a:xfrm>
            <a:off x="685800" y="685800"/>
            <a:ext cx="7904431" cy="4688785"/>
          </a:xfrm>
        </p:spPr>
        <p:txBody>
          <a:bodyPr vert="eaVert"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28BDECAF-D3BE-4069-9C78-642ECCD01477}" type="datetimeFigureOut">
              <a:rPr lang="en-US" smtClean="0"/>
              <a:t>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624787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12" name="Content Placeholder 2"/>
          <p:cNvSpPr>
            <a:spLocks noGrp="1"/>
          </p:cNvSpPr>
          <p:nvPr>
            <p:ph sz="quarter" idx="13"/>
          </p:nvPr>
        </p:nvSpPr>
        <p:spPr>
          <a:xfrm>
            <a:off x="685800" y="2063396"/>
            <a:ext cx="10394707" cy="3311189"/>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10"/>
          </p:nvPr>
        </p:nvSpPr>
        <p:spPr/>
        <p:txBody>
          <a:bodyPr/>
          <a:lstStyle/>
          <a:p>
            <a:fld id="{8EFBDC27-E420-4878-9EE6-7B9656D6442A}" type="datetimeFigureOut">
              <a:rPr lang="en-US" smtClean="0"/>
              <a:t>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6747719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Title 1"/>
          <p:cNvSpPr>
            <a:spLocks noGrp="1"/>
          </p:cNvSpPr>
          <p:nvPr>
            <p:ph type="title"/>
          </p:nvPr>
        </p:nvSpPr>
        <p:spPr>
          <a:xfrm>
            <a:off x="685801" y="685800"/>
            <a:ext cx="10394707" cy="3193487"/>
          </a:xfrm>
        </p:spPr>
        <p:txBody>
          <a:bodyPr anchor="b">
            <a:normAutofit/>
          </a:bodyPr>
          <a:lstStyle>
            <a:lvl1pPr algn="l">
              <a:defRPr sz="5400"/>
            </a:lvl1pPr>
          </a:lstStyle>
          <a:p>
            <a:r>
              <a:rPr lang="sv-SE" smtClean="0"/>
              <a:t>Klicka här för att ändra format</a:t>
            </a:r>
            <a:endParaRPr lang="en-US" dirty="0"/>
          </a:p>
        </p:txBody>
      </p:sp>
      <p:sp>
        <p:nvSpPr>
          <p:cNvPr id="3" name="Text Placeholder 2"/>
          <p:cNvSpPr>
            <a:spLocks noGrp="1"/>
          </p:cNvSpPr>
          <p:nvPr>
            <p:ph type="body" idx="1"/>
          </p:nvPr>
        </p:nvSpPr>
        <p:spPr>
          <a:xfrm>
            <a:off x="685801" y="3742267"/>
            <a:ext cx="10394707" cy="1639614"/>
          </a:xfrm>
        </p:spPr>
        <p:txBody>
          <a:bodyPr anchor="t">
            <a:normAutofit/>
          </a:bodyPr>
          <a:lstStyle>
            <a:lvl1pPr marL="0" indent="0" algn="l">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v-SE" smtClean="0"/>
              <a:t>Redigera format för bakgrundstext</a:t>
            </a:r>
          </a:p>
        </p:txBody>
      </p:sp>
      <p:sp>
        <p:nvSpPr>
          <p:cNvPr id="4" name="Date Placeholder 3"/>
          <p:cNvSpPr>
            <a:spLocks noGrp="1"/>
          </p:cNvSpPr>
          <p:nvPr>
            <p:ph type="dt" sz="half" idx="10"/>
          </p:nvPr>
        </p:nvSpPr>
        <p:spPr/>
        <p:txBody>
          <a:bodyPr/>
          <a:lstStyle/>
          <a:p>
            <a:fld id="{0F7F47CF-67C9-420C-80A5-E2069FF0C2DF}" type="datetimeFigureOut">
              <a:rPr lang="en-US" smtClean="0"/>
              <a:t>2/4/2019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81021109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6882" cy="1158140"/>
          </a:xfrm>
        </p:spPr>
        <p:txBody>
          <a:bodyPr/>
          <a:lstStyle/>
          <a:p>
            <a:r>
              <a:rPr lang="sv-SE" smtClean="0"/>
              <a:t>Klicka här för att ändra format</a:t>
            </a:r>
            <a:endParaRPr lang="en-US" dirty="0"/>
          </a:p>
        </p:txBody>
      </p:sp>
      <p:sp>
        <p:nvSpPr>
          <p:cNvPr id="12" name="Content Placeholder 2"/>
          <p:cNvSpPr>
            <a:spLocks noGrp="1"/>
          </p:cNvSpPr>
          <p:nvPr>
            <p:ph sz="quarter" idx="13"/>
          </p:nvPr>
        </p:nvSpPr>
        <p:spPr>
          <a:xfrm>
            <a:off x="685800" y="2063396"/>
            <a:ext cx="5088714" cy="3311189"/>
          </a:xfrm>
        </p:spPr>
        <p:txBody>
          <a:bodyPr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13" name="Content Placeholder 3"/>
          <p:cNvSpPr>
            <a:spLocks noGrp="1"/>
          </p:cNvSpPr>
          <p:nvPr>
            <p:ph sz="quarter" idx="14"/>
          </p:nvPr>
        </p:nvSpPr>
        <p:spPr>
          <a:xfrm>
            <a:off x="5993971" y="2063396"/>
            <a:ext cx="5086538" cy="3311189"/>
          </a:xfrm>
        </p:spPr>
        <p:txBody>
          <a:bodyPr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Date Placeholder 4"/>
          <p:cNvSpPr>
            <a:spLocks noGrp="1"/>
          </p:cNvSpPr>
          <p:nvPr>
            <p:ph type="dt" sz="half" idx="10"/>
          </p:nvPr>
        </p:nvSpPr>
        <p:spPr/>
        <p:txBody>
          <a:bodyPr/>
          <a:lstStyle/>
          <a:p>
            <a:fld id="{AE22DC73-F065-42F5-A9F2-D90B2E42A0B3}"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812617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14" name="Title 1"/>
          <p:cNvSpPr>
            <a:spLocks noGrp="1"/>
          </p:cNvSpPr>
          <p:nvPr>
            <p:ph type="title"/>
          </p:nvPr>
        </p:nvSpPr>
        <p:spPr>
          <a:xfrm>
            <a:off x="685801" y="685800"/>
            <a:ext cx="10394707" cy="1158140"/>
          </a:xfrm>
        </p:spPr>
        <p:txBody>
          <a:bodyPr/>
          <a:lstStyle/>
          <a:p>
            <a:r>
              <a:rPr lang="sv-SE" smtClean="0"/>
              <a:t>Klicka här för att ändra format</a:t>
            </a:r>
            <a:endParaRPr lang="en-US" dirty="0"/>
          </a:p>
        </p:txBody>
      </p:sp>
      <p:sp>
        <p:nvSpPr>
          <p:cNvPr id="3" name="Text Placeholder 2"/>
          <p:cNvSpPr>
            <a:spLocks noGrp="1"/>
          </p:cNvSpPr>
          <p:nvPr>
            <p:ph type="body" idx="1"/>
          </p:nvPr>
        </p:nvSpPr>
        <p:spPr>
          <a:xfrm>
            <a:off x="918356" y="2063396"/>
            <a:ext cx="4856158"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2" name="Content Placeholder 3"/>
          <p:cNvSpPr>
            <a:spLocks noGrp="1"/>
          </p:cNvSpPr>
          <p:nvPr>
            <p:ph sz="quarter" idx="13"/>
          </p:nvPr>
        </p:nvSpPr>
        <p:spPr>
          <a:xfrm>
            <a:off x="685802" y="2861733"/>
            <a:ext cx="5088712" cy="2512852"/>
          </a:xfrm>
        </p:spPr>
        <p:txBody>
          <a:bodyPr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5" name="Text Placeholder 4"/>
          <p:cNvSpPr>
            <a:spLocks noGrp="1"/>
          </p:cNvSpPr>
          <p:nvPr>
            <p:ph type="body" sz="quarter" idx="3"/>
          </p:nvPr>
        </p:nvSpPr>
        <p:spPr>
          <a:xfrm>
            <a:off x="6218191" y="2063396"/>
            <a:ext cx="4864491" cy="679994"/>
          </a:xfrm>
        </p:spPr>
        <p:txBody>
          <a:bodyPr anchor="b">
            <a:noAutofit/>
          </a:bodyPr>
          <a:lstStyle>
            <a:lvl1pPr marL="0" indent="0">
              <a:lnSpc>
                <a:spcPct val="90000"/>
              </a:lnSpc>
              <a:buNone/>
              <a:defRPr sz="26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smtClean="0"/>
              <a:t>Redigera format för bakgrundstext</a:t>
            </a:r>
          </a:p>
        </p:txBody>
      </p:sp>
      <p:sp>
        <p:nvSpPr>
          <p:cNvPr id="13" name="Content Placeholder 5"/>
          <p:cNvSpPr>
            <a:spLocks noGrp="1"/>
          </p:cNvSpPr>
          <p:nvPr>
            <p:ph sz="quarter" idx="14"/>
          </p:nvPr>
        </p:nvSpPr>
        <p:spPr>
          <a:xfrm>
            <a:off x="5993969" y="2861733"/>
            <a:ext cx="5088713" cy="2512852"/>
          </a:xfrm>
        </p:spPr>
        <p:txBody>
          <a:bodyPr anchor="t"/>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7" name="Date Placeholder 6"/>
          <p:cNvSpPr>
            <a:spLocks noGrp="1"/>
          </p:cNvSpPr>
          <p:nvPr>
            <p:ph type="dt" sz="half" idx="10"/>
          </p:nvPr>
        </p:nvSpPr>
        <p:spPr/>
        <p:txBody>
          <a:bodyPr/>
          <a:lstStyle/>
          <a:p>
            <a:fld id="{76BEA702-9B29-41CC-9BCC-3DF8A0D379FE}" type="datetimeFigureOut">
              <a:rPr lang="en-US" smtClean="0"/>
              <a:t>2/4/2019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36902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smtClean="0"/>
              <a:t>Klicka här för att ändra format</a:t>
            </a:r>
            <a:endParaRPr lang="en-US" dirty="0"/>
          </a:p>
        </p:txBody>
      </p:sp>
      <p:sp>
        <p:nvSpPr>
          <p:cNvPr id="3" name="Date Placeholder 2"/>
          <p:cNvSpPr>
            <a:spLocks noGrp="1"/>
          </p:cNvSpPr>
          <p:nvPr>
            <p:ph type="dt" sz="half" idx="10"/>
          </p:nvPr>
        </p:nvSpPr>
        <p:spPr/>
        <p:txBody>
          <a:bodyPr/>
          <a:lstStyle/>
          <a:p>
            <a:fld id="{097649AC-CB8F-4FF1-9A34-5861C74DD0A7}" type="datetimeFigureOut">
              <a:rPr lang="en-US" smtClean="0"/>
              <a:t>2/4/2019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048262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C5CECA-2D3A-4680-9B49-752200DE467C}" type="datetimeFigureOut">
              <a:rPr lang="en-US" smtClean="0"/>
              <a:t>2/4/2019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93595562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93643" y="685800"/>
            <a:ext cx="4126860" cy="2023252"/>
          </a:xfrm>
        </p:spPr>
        <p:txBody>
          <a:bodyPr anchor="b">
            <a:normAutofit/>
          </a:bodyPr>
          <a:lstStyle>
            <a:lvl1pPr algn="ctr">
              <a:defRPr sz="3600"/>
            </a:lvl1pPr>
          </a:lstStyle>
          <a:p>
            <a:r>
              <a:rPr lang="sv-SE" smtClean="0"/>
              <a:t>Klicka här för att ändra format</a:t>
            </a:r>
            <a:endParaRPr lang="en-US" dirty="0"/>
          </a:p>
        </p:txBody>
      </p:sp>
      <p:sp>
        <p:nvSpPr>
          <p:cNvPr id="10" name="Content Placeholder 2"/>
          <p:cNvSpPr>
            <a:spLocks noGrp="1"/>
          </p:cNvSpPr>
          <p:nvPr>
            <p:ph sz="quarter" idx="13"/>
          </p:nvPr>
        </p:nvSpPr>
        <p:spPr>
          <a:xfrm>
            <a:off x="5046132" y="685800"/>
            <a:ext cx="6034375" cy="4688785"/>
          </a:xfrm>
        </p:spPr>
        <p:txBody>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Text Placeholder 3"/>
          <p:cNvSpPr>
            <a:spLocks noGrp="1"/>
          </p:cNvSpPr>
          <p:nvPr>
            <p:ph type="body" sz="half" idx="2"/>
          </p:nvPr>
        </p:nvSpPr>
        <p:spPr>
          <a:xfrm>
            <a:off x="693642" y="2709052"/>
            <a:ext cx="4126861" cy="2665533"/>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50C3BFE2-83B7-4B0A-B9D3-AB28331082B3}"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2930798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Title 1"/>
          <p:cNvSpPr>
            <a:spLocks noGrp="1"/>
          </p:cNvSpPr>
          <p:nvPr>
            <p:ph type="title"/>
          </p:nvPr>
        </p:nvSpPr>
        <p:spPr>
          <a:xfrm>
            <a:off x="685800" y="685800"/>
            <a:ext cx="6345302" cy="2023252"/>
          </a:xfrm>
        </p:spPr>
        <p:txBody>
          <a:bodyPr anchor="b">
            <a:normAutofit/>
          </a:bodyPr>
          <a:lstStyle>
            <a:lvl1pPr algn="ctr">
              <a:defRPr sz="3600"/>
            </a:lvl1pPr>
          </a:lstStyle>
          <a:p>
            <a:r>
              <a:rPr lang="sv-SE" smtClean="0"/>
              <a:t>Klicka här för att ändra format</a:t>
            </a:r>
            <a:endParaRPr lang="en-US" dirty="0"/>
          </a:p>
        </p:txBody>
      </p:sp>
      <p:sp>
        <p:nvSpPr>
          <p:cNvPr id="3" name="Picture Placeholder 2"/>
          <p:cNvSpPr>
            <a:spLocks noGrp="1" noChangeAspect="1"/>
          </p:cNvSpPr>
          <p:nvPr>
            <p:ph type="pic" idx="1"/>
          </p:nvPr>
        </p:nvSpPr>
        <p:spPr>
          <a:xfrm>
            <a:off x="7482362" y="0"/>
            <a:ext cx="3598146" cy="5071533"/>
          </a:xfrm>
          <a:ln w="57150" cmpd="thinThick">
            <a:solidFill>
              <a:schemeClr val="bg1">
                <a:lumMod val="50000"/>
              </a:schemeClr>
            </a:solidFill>
            <a:miter lim="800000"/>
          </a:ln>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en-US" dirty="0"/>
          </a:p>
        </p:txBody>
      </p:sp>
      <p:sp>
        <p:nvSpPr>
          <p:cNvPr id="4" name="Text Placeholder 3"/>
          <p:cNvSpPr>
            <a:spLocks noGrp="1"/>
          </p:cNvSpPr>
          <p:nvPr>
            <p:ph type="body" sz="half" idx="2"/>
          </p:nvPr>
        </p:nvSpPr>
        <p:spPr>
          <a:xfrm>
            <a:off x="685801" y="2709052"/>
            <a:ext cx="6345301" cy="2362481"/>
          </a:xfrm>
        </p:spPr>
        <p:txBody>
          <a:bodyPr anchor="t">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smtClean="0"/>
              <a:t>Redigera format för bakgrundstext</a:t>
            </a:r>
          </a:p>
        </p:txBody>
      </p:sp>
      <p:sp>
        <p:nvSpPr>
          <p:cNvPr id="5" name="Date Placeholder 4"/>
          <p:cNvSpPr>
            <a:spLocks noGrp="1"/>
          </p:cNvSpPr>
          <p:nvPr>
            <p:ph type="dt" sz="half" idx="10"/>
          </p:nvPr>
        </p:nvSpPr>
        <p:spPr/>
        <p:txBody>
          <a:bodyPr/>
          <a:lstStyle/>
          <a:p>
            <a:fld id="{12EF78E3-FDA3-4D28-AAA2-0B81F349A39D}" type="datetimeFigureOut">
              <a:rPr lang="en-US" smtClean="0"/>
              <a:t>2/4/2019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7860784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jp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7" name="Picture 6" descr="Brickwork-HD-R1a.jp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grpSp>
        <p:nvGrpSpPr>
          <p:cNvPr id="10" name="Group 9"/>
          <p:cNvGrpSpPr/>
          <p:nvPr/>
        </p:nvGrpSpPr>
        <p:grpSpPr>
          <a:xfrm>
            <a:off x="-25397" y="0"/>
            <a:ext cx="12005350" cy="6644081"/>
            <a:chOff x="-25397" y="0"/>
            <a:chExt cx="12005350" cy="6644081"/>
          </a:xfrm>
        </p:grpSpPr>
        <p:sp useBgFill="1">
          <p:nvSpPr>
            <p:cNvPr id="11" name="Rectangle 10"/>
            <p:cNvSpPr/>
            <p:nvPr/>
          </p:nvSpPr>
          <p:spPr>
            <a:xfrm>
              <a:off x="1" y="0"/>
              <a:ext cx="11979952" cy="6644081"/>
            </a:xfrm>
            <a:prstGeom prst="rect">
              <a:avLst/>
            </a:prstGeom>
            <a:ln>
              <a:noFill/>
            </a:ln>
            <a:effectLst>
              <a:outerShdw blurRad="98425" dist="76200" dir="4380000" algn="tl" rotWithShape="0">
                <a:srgbClr val="000000">
                  <a:alpha val="68000"/>
                </a:srgbClr>
              </a:outerShdw>
            </a:effectLst>
          </p:spPr>
          <p:style>
            <a:lnRef idx="1">
              <a:schemeClr val="accent1"/>
            </a:lnRef>
            <a:fillRef idx="3">
              <a:schemeClr val="accent1"/>
            </a:fillRef>
            <a:effectRef idx="2">
              <a:schemeClr val="accent1"/>
            </a:effectRef>
            <a:fontRef idx="minor">
              <a:schemeClr val="lt1"/>
            </a:fontRef>
          </p:style>
        </p:sp>
        <p:sp>
          <p:nvSpPr>
            <p:cNvPr id="12" name="Freeform 11"/>
            <p:cNvSpPr/>
            <p:nvPr/>
          </p:nvSpPr>
          <p:spPr>
            <a:xfrm>
              <a:off x="-25397" y="0"/>
              <a:ext cx="11773291" cy="6419514"/>
            </a:xfrm>
            <a:custGeom>
              <a:avLst/>
              <a:gdLst/>
              <a:ahLst/>
              <a:cxnLst/>
              <a:rect l="l" t="t" r="r" b="b"/>
              <a:pathLst>
                <a:path w="11773291" h="6419514">
                  <a:moveTo>
                    <a:pt x="11750059" y="0"/>
                  </a:moveTo>
                  <a:lnTo>
                    <a:pt x="11773291" y="6419514"/>
                  </a:lnTo>
                  <a:lnTo>
                    <a:pt x="0" y="6411047"/>
                  </a:lnTo>
                </a:path>
              </a:pathLst>
            </a:custGeom>
            <a:ln w="82550">
              <a:solidFill>
                <a:schemeClr val="tx1">
                  <a:lumMod val="50000"/>
                  <a:lumOff val="50000"/>
                </a:schemeClr>
              </a:solidFill>
              <a:miter lim="800000"/>
            </a:ln>
          </p:spPr>
          <p:style>
            <a:lnRef idx="2">
              <a:schemeClr val="accent1"/>
            </a:lnRef>
            <a:fillRef idx="0">
              <a:schemeClr val="accent1"/>
            </a:fillRef>
            <a:effectRef idx="1">
              <a:schemeClr val="accent1"/>
            </a:effectRef>
            <a:fontRef idx="minor">
              <a:schemeClr val="tx1"/>
            </a:fontRef>
          </p:style>
        </p:sp>
        <p:sp>
          <p:nvSpPr>
            <p:cNvPr id="13" name="Rectangle 12"/>
            <p:cNvSpPr/>
            <p:nvPr/>
          </p:nvSpPr>
          <p:spPr>
            <a:xfrm>
              <a:off x="1" y="5600215"/>
              <a:ext cx="11706512" cy="780581"/>
            </a:xfrm>
            <a:prstGeom prst="rect">
              <a:avLst/>
            </a:prstGeom>
            <a:gradFill flip="none" rotWithShape="1">
              <a:gsLst>
                <a:gs pos="34000">
                  <a:schemeClr val="accent1"/>
                </a:gs>
                <a:gs pos="100000">
                  <a:schemeClr val="accent1">
                    <a:lumMod val="50000"/>
                  </a:schemeClr>
                </a:gs>
              </a:gsLst>
              <a:path path="circle">
                <a:fillToRect l="50000" t="50000" r="50000" b="50000"/>
              </a:path>
              <a:tileRect/>
            </a:gradFill>
            <a:ln>
              <a:noFill/>
            </a:ln>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85801" y="685800"/>
            <a:ext cx="10396882" cy="1151965"/>
          </a:xfrm>
          <a:prstGeom prst="rect">
            <a:avLst/>
          </a:prstGeom>
        </p:spPr>
        <p:txBody>
          <a:bodyPr vert="horz" lIns="91440" tIns="45720" rIns="91440" bIns="45720" rtlCol="0" anchor="ctr">
            <a:normAutofit/>
          </a:bodyPr>
          <a:lstStyle/>
          <a:p>
            <a:r>
              <a:rPr lang="sv-SE" smtClean="0"/>
              <a:t>Klicka här för att ändra format</a:t>
            </a:r>
            <a:endParaRPr lang="en-US" dirty="0"/>
          </a:p>
        </p:txBody>
      </p:sp>
      <p:sp>
        <p:nvSpPr>
          <p:cNvPr id="3" name="Text Placeholder 2"/>
          <p:cNvSpPr>
            <a:spLocks noGrp="1"/>
          </p:cNvSpPr>
          <p:nvPr>
            <p:ph type="body" idx="1"/>
          </p:nvPr>
        </p:nvSpPr>
        <p:spPr>
          <a:xfrm>
            <a:off x="685800" y="2063396"/>
            <a:ext cx="10396883" cy="3311189"/>
          </a:xfrm>
          <a:prstGeom prst="rect">
            <a:avLst/>
          </a:prstGeom>
        </p:spPr>
        <p:txBody>
          <a:bodyPr vert="horz" lIns="91440" tIns="45720" rIns="91440" bIns="45720" rtlCol="0" anchor="ctr">
            <a:normAutofit/>
          </a:bodyPr>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en-US" dirty="0"/>
          </a:p>
        </p:txBody>
      </p:sp>
      <p:sp>
        <p:nvSpPr>
          <p:cNvPr id="4" name="Date Placeholder 3"/>
          <p:cNvSpPr>
            <a:spLocks noGrp="1"/>
          </p:cNvSpPr>
          <p:nvPr>
            <p:ph type="dt" sz="half" idx="2"/>
          </p:nvPr>
        </p:nvSpPr>
        <p:spPr>
          <a:xfrm>
            <a:off x="7298083" y="5757334"/>
            <a:ext cx="3784600" cy="498470"/>
          </a:xfrm>
          <a:prstGeom prst="rect">
            <a:avLst/>
          </a:prstGeom>
        </p:spPr>
        <p:txBody>
          <a:bodyPr vert="horz" lIns="91440" tIns="45720" rIns="91440" bIns="45720" rtlCol="0" anchor="ctr"/>
          <a:lstStyle>
            <a:lvl1pPr algn="r">
              <a:defRPr sz="3200" cap="all" baseline="0">
                <a:solidFill>
                  <a:schemeClr val="accent1">
                    <a:lumMod val="60000"/>
                    <a:lumOff val="40000"/>
                  </a:schemeClr>
                </a:solidFill>
              </a:defRPr>
            </a:lvl1pPr>
          </a:lstStyle>
          <a:p>
            <a:fld id="{C35BB1C6-BF8F-4481-8AB2-603A1C8A906A}" type="datetimeFigureOut">
              <a:rPr lang="en-US" smtClean="0"/>
              <a:t>2/4/2019</a:t>
            </a:fld>
            <a:endParaRPr lang="en-US" dirty="0"/>
          </a:p>
        </p:txBody>
      </p:sp>
      <p:sp>
        <p:nvSpPr>
          <p:cNvPr id="5" name="Footer Placeholder 4"/>
          <p:cNvSpPr>
            <a:spLocks noGrp="1"/>
          </p:cNvSpPr>
          <p:nvPr>
            <p:ph type="ftr" sz="quarter" idx="3"/>
          </p:nvPr>
        </p:nvSpPr>
        <p:spPr>
          <a:xfrm>
            <a:off x="685801" y="5757334"/>
            <a:ext cx="5499719" cy="498470"/>
          </a:xfrm>
          <a:prstGeom prst="rect">
            <a:avLst/>
          </a:prstGeom>
        </p:spPr>
        <p:txBody>
          <a:bodyPr vert="horz" lIns="91440" tIns="45720" rIns="91440" bIns="45720" rtlCol="0" anchor="ctr"/>
          <a:lstStyle>
            <a:lvl1pPr algn="l">
              <a:defRPr sz="3200" cap="all" baseline="0">
                <a:solidFill>
                  <a:schemeClr val="accent1">
                    <a:lumMod val="60000"/>
                    <a:lumOff val="40000"/>
                  </a:schemeClr>
                </a:solidFill>
              </a:defRPr>
            </a:lvl1pPr>
          </a:lstStyle>
          <a:p>
            <a:endParaRPr lang="en-US" dirty="0"/>
          </a:p>
        </p:txBody>
      </p:sp>
      <p:sp>
        <p:nvSpPr>
          <p:cNvPr id="6" name="Slide Number Placeholder 5"/>
          <p:cNvSpPr>
            <a:spLocks noGrp="1"/>
          </p:cNvSpPr>
          <p:nvPr>
            <p:ph type="sldNum" sz="quarter" idx="4"/>
          </p:nvPr>
        </p:nvSpPr>
        <p:spPr>
          <a:xfrm>
            <a:off x="6287121" y="5757334"/>
            <a:ext cx="907186" cy="498470"/>
          </a:xfrm>
          <a:prstGeom prst="rect">
            <a:avLst/>
          </a:prstGeom>
        </p:spPr>
        <p:txBody>
          <a:bodyPr vert="horz" lIns="91440" tIns="45720" rIns="91440" bIns="45720" rtlCol="0" anchor="ctr"/>
          <a:lstStyle>
            <a:lvl1pPr algn="ctr">
              <a:defRPr sz="3200" cap="all" baseline="0">
                <a:solidFill>
                  <a:schemeClr val="accent1">
                    <a:lumMod val="60000"/>
                    <a:lumOff val="40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958734129"/>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 id="2147483681" r:id="rId12"/>
    <p:sldLayoutId id="2147483682" r:id="rId13"/>
    <p:sldLayoutId id="2147483683" r:id="rId14"/>
    <p:sldLayoutId id="2147483684" r:id="rId15"/>
    <p:sldLayoutId id="2147483685" r:id="rId16"/>
    <p:sldLayoutId id="2147483686" r:id="rId17"/>
  </p:sldLayoutIdLst>
  <p:hf sldNum="0" hdr="0" ftr="0" dt="0"/>
  <p:txStyles>
    <p:titleStyle>
      <a:lvl1pPr algn="l" defTabSz="914400" rtl="0" eaLnBrk="1" latinLnBrk="0" hangingPunct="1">
        <a:lnSpc>
          <a:spcPct val="90000"/>
        </a:lnSpc>
        <a:spcBef>
          <a:spcPct val="0"/>
        </a:spcBef>
        <a:buNone/>
        <a:defRPr sz="5400" kern="1200" cap="all" baseline="0">
          <a:solidFill>
            <a:schemeClr val="accent1">
              <a:lumMod val="60000"/>
              <a:lumOff val="40000"/>
            </a:schemeClr>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lumMod val="60000"/>
            <a:lumOff val="40000"/>
          </a:schemeClr>
        </a:buClr>
        <a:buSzPct val="160000"/>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lumMod val="60000"/>
            <a:lumOff val="40000"/>
          </a:schemeClr>
        </a:buClr>
        <a:buSzPct val="160000"/>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mp3"/><Relationship Id="rId1" Type="http://schemas.microsoft.com/office/2007/relationships/media" Target="../media/media1.mp3"/><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ctrTitle"/>
          </p:nvPr>
        </p:nvSpPr>
        <p:spPr/>
        <p:txBody>
          <a:bodyPr/>
          <a:lstStyle/>
          <a:p>
            <a:r>
              <a:rPr lang="sv-SE" dirty="0" smtClean="0"/>
              <a:t>Att berätta med ljud</a:t>
            </a:r>
            <a:endParaRPr lang="sv-SE" dirty="0"/>
          </a:p>
        </p:txBody>
      </p:sp>
      <p:sp>
        <p:nvSpPr>
          <p:cNvPr id="3" name="Underrubrik 2"/>
          <p:cNvSpPr>
            <a:spLocks noGrp="1"/>
          </p:cNvSpPr>
          <p:nvPr>
            <p:ph type="subTitle" idx="1"/>
          </p:nvPr>
        </p:nvSpPr>
        <p:spPr/>
        <p:txBody>
          <a:bodyPr/>
          <a:lstStyle/>
          <a:p>
            <a:r>
              <a:rPr lang="sv-SE" dirty="0" smtClean="0"/>
              <a:t>Och Att hitta målgrupper</a:t>
            </a:r>
            <a:endParaRPr lang="sv-SE" dirty="0"/>
          </a:p>
        </p:txBody>
      </p:sp>
    </p:spTree>
    <p:extLst>
      <p:ext uri="{BB962C8B-B14F-4D97-AF65-F5344CB8AC3E}">
        <p14:creationId xmlns:p14="http://schemas.microsoft.com/office/powerpoint/2010/main" val="3958623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normAutofit/>
          </a:bodyPr>
          <a:lstStyle/>
          <a:p>
            <a:r>
              <a:rPr lang="sv-SE" dirty="0" smtClean="0"/>
              <a:t>Att berätta med ljud		</a:t>
            </a:r>
            <a:endParaRPr lang="sv-SE" dirty="0"/>
          </a:p>
        </p:txBody>
      </p:sp>
      <p:sp>
        <p:nvSpPr>
          <p:cNvPr id="3" name="Platshållare för innehåll 2"/>
          <p:cNvSpPr>
            <a:spLocks noGrp="1"/>
          </p:cNvSpPr>
          <p:nvPr>
            <p:ph sz="quarter" idx="13"/>
          </p:nvPr>
        </p:nvSpPr>
        <p:spPr>
          <a:xfrm>
            <a:off x="685801" y="1745673"/>
            <a:ext cx="10394707" cy="3694545"/>
          </a:xfrm>
        </p:spPr>
        <p:txBody>
          <a:bodyPr>
            <a:normAutofit lnSpcReduction="10000"/>
          </a:bodyPr>
          <a:lstStyle/>
          <a:p>
            <a:pPr marL="0" indent="0">
              <a:buNone/>
            </a:pPr>
            <a:endParaRPr lang="sv-SE" dirty="0" smtClean="0"/>
          </a:p>
          <a:p>
            <a:pPr marL="0" indent="0">
              <a:buNone/>
            </a:pPr>
            <a:r>
              <a:rPr lang="sv-SE" dirty="0" smtClean="0"/>
              <a:t>Handlar om att via hörseln påverka publikens upplevelser </a:t>
            </a:r>
          </a:p>
          <a:p>
            <a:pPr marL="0" indent="0">
              <a:buNone/>
            </a:pPr>
            <a:r>
              <a:rPr lang="sv-SE" dirty="0" smtClean="0"/>
              <a:t>Dialog, röster, ljudeffekter, atmosfärljud, musik etc. </a:t>
            </a:r>
          </a:p>
          <a:p>
            <a:pPr marL="0" indent="0">
              <a:buNone/>
            </a:pPr>
            <a:r>
              <a:rPr lang="sv-SE" dirty="0" smtClean="0"/>
              <a:t>När tv:n var ny, kallades den för ”radio med bilder”. </a:t>
            </a:r>
          </a:p>
          <a:p>
            <a:pPr marL="0" indent="0">
              <a:buNone/>
            </a:pPr>
            <a:r>
              <a:rPr lang="sv-SE" dirty="0" smtClean="0"/>
              <a:t>Ljud viktigt för att skapa stämning och framkalla känslor. </a:t>
            </a:r>
          </a:p>
          <a:p>
            <a:pPr marL="0" indent="0">
              <a:buNone/>
            </a:pPr>
            <a:r>
              <a:rPr lang="sv-SE" dirty="0" smtClean="0"/>
              <a:t>Vad är spännande med ljud? – lämnar saker åt lyssnarens fantasi</a:t>
            </a:r>
          </a:p>
          <a:p>
            <a:pPr marL="0" indent="0">
              <a:buNone/>
            </a:pPr>
            <a:r>
              <a:rPr lang="sv-SE" dirty="0" smtClean="0"/>
              <a:t>Ljudeffekter kan fånga uppmärksamhet eller för att förklara/förtydliga.</a:t>
            </a:r>
          </a:p>
          <a:p>
            <a:pPr marL="0" indent="0">
              <a:buNone/>
            </a:pPr>
            <a:r>
              <a:rPr lang="sv-SE" dirty="0" smtClean="0"/>
              <a:t> </a:t>
            </a:r>
          </a:p>
          <a:p>
            <a:pPr marL="0" indent="0">
              <a:buNone/>
            </a:pPr>
            <a:endParaRPr lang="sv-SE" dirty="0"/>
          </a:p>
        </p:txBody>
      </p:sp>
    </p:spTree>
    <p:extLst>
      <p:ext uri="{BB962C8B-B14F-4D97-AF65-F5344CB8AC3E}">
        <p14:creationId xmlns:p14="http://schemas.microsoft.com/office/powerpoint/2010/main" val="22737937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endParaRPr lang="sv-SE"/>
          </a:p>
        </p:txBody>
      </p:sp>
      <p:sp>
        <p:nvSpPr>
          <p:cNvPr id="3" name="Platshållare för innehåll 2"/>
          <p:cNvSpPr>
            <a:spLocks noGrp="1"/>
          </p:cNvSpPr>
          <p:nvPr>
            <p:ph sz="quarter" idx="13"/>
          </p:nvPr>
        </p:nvSpPr>
        <p:spPr/>
        <p:txBody>
          <a:bodyPr/>
          <a:lstStyle/>
          <a:p>
            <a:r>
              <a:rPr lang="sv-SE" dirty="0" smtClean="0"/>
              <a:t>Ljud framkallar bilder för vårt inre ännu lättare än text. </a:t>
            </a:r>
          </a:p>
          <a:p>
            <a:r>
              <a:rPr lang="sv-SE" dirty="0" smtClean="0"/>
              <a:t>Tonfall, dialekter, skrik </a:t>
            </a:r>
            <a:r>
              <a:rPr lang="sv-SE" dirty="0" err="1" smtClean="0"/>
              <a:t>etc</a:t>
            </a:r>
            <a:r>
              <a:rPr lang="sv-SE" dirty="0" smtClean="0"/>
              <a:t> kan inte skrivas utan kommer bara fram i talat språk. </a:t>
            </a:r>
          </a:p>
          <a:p>
            <a:r>
              <a:rPr lang="sv-SE" dirty="0" smtClean="0"/>
              <a:t>Ljud kan gör att man förknippar med olika platser, bilder, känslor osv. </a:t>
            </a:r>
          </a:p>
          <a:p>
            <a:r>
              <a:rPr lang="sv-SE" dirty="0" smtClean="0"/>
              <a:t>T.ex. ljudet från hajen förknippar folk med fara </a:t>
            </a:r>
          </a:p>
        </p:txBody>
      </p:sp>
      <p:pic>
        <p:nvPicPr>
          <p:cNvPr id="4" name="Main Theme (From _Jaws_)">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9264073" y="4177145"/>
            <a:ext cx="847436" cy="847436"/>
          </a:xfrm>
          <a:prstGeom prst="rect">
            <a:avLst/>
          </a:prstGeom>
        </p:spPr>
      </p:pic>
    </p:spTree>
    <p:extLst>
      <p:ext uri="{BB962C8B-B14F-4D97-AF65-F5344CB8AC3E}">
        <p14:creationId xmlns:p14="http://schemas.microsoft.com/office/powerpoint/2010/main" val="316194586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137639" fill="hold"/>
                                        <p:tgtEl>
                                          <p:spTgt spid="4"/>
                                        </p:tgtEl>
                                      </p:cBhvr>
                                    </p:cmd>
                                  </p:childTnLst>
                                </p:cTn>
                              </p:par>
                            </p:childTnLst>
                          </p:cTn>
                        </p:par>
                      </p:childTnLst>
                    </p:cTn>
                  </p:par>
                </p:childTnLst>
              </p:cTn>
              <p:nextCondLst>
                <p:cond evt="onClick" delay="0">
                  <p:tgtEl>
                    <p:spTgt spid="4"/>
                  </p:tgtEl>
                </p:cond>
              </p:nextCondLst>
            </p:seq>
            <p:audio>
              <p:cMediaNode vol="80000">
                <p:cTn id="7" fill="hold" display="0">
                  <p:stCondLst>
                    <p:cond delay="indefinite"/>
                  </p:stCondLst>
                  <p:endCondLst>
                    <p:cond evt="onStopAudio" delay="0">
                      <p:tgtEl>
                        <p:sldTgt/>
                      </p:tgtEl>
                    </p:cond>
                  </p:endCondLst>
                </p:cTn>
                <p:tgtEl>
                  <p:spTgt spid="4"/>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ljudformat</a:t>
            </a:r>
            <a:endParaRPr lang="sv-SE" dirty="0"/>
          </a:p>
        </p:txBody>
      </p:sp>
      <p:sp>
        <p:nvSpPr>
          <p:cNvPr id="3" name="Platshållare för innehåll 2"/>
          <p:cNvSpPr>
            <a:spLocks noGrp="1"/>
          </p:cNvSpPr>
          <p:nvPr>
            <p:ph sz="quarter" idx="13"/>
          </p:nvPr>
        </p:nvSpPr>
        <p:spPr/>
        <p:txBody>
          <a:bodyPr>
            <a:normAutofit fontScale="92500" lnSpcReduction="10000"/>
          </a:bodyPr>
          <a:lstStyle/>
          <a:p>
            <a:r>
              <a:rPr lang="sv-SE" dirty="0" smtClean="0"/>
              <a:t>Finns många olika format för att lagra musik och ljud på datorn</a:t>
            </a:r>
          </a:p>
          <a:p>
            <a:r>
              <a:rPr lang="sv-SE" dirty="0" smtClean="0"/>
              <a:t>Tar dock upp mycket lagringsplats – löses genom att komprimera ljudet</a:t>
            </a:r>
          </a:p>
          <a:p>
            <a:r>
              <a:rPr lang="sv-SE" dirty="0" smtClean="0"/>
              <a:t>Kan ske på olika sätt, bestämmer dock ljudformatet</a:t>
            </a:r>
          </a:p>
          <a:p>
            <a:r>
              <a:rPr lang="sv-SE" dirty="0" smtClean="0"/>
              <a:t>Standardformat innan komprimering – </a:t>
            </a:r>
            <a:r>
              <a:rPr lang="sv-SE" dirty="0" err="1" smtClean="0"/>
              <a:t>wav</a:t>
            </a:r>
            <a:r>
              <a:rPr lang="sv-SE" dirty="0"/>
              <a:t> </a:t>
            </a:r>
            <a:r>
              <a:rPr lang="sv-SE" dirty="0" smtClean="0"/>
              <a:t>(</a:t>
            </a:r>
            <a:r>
              <a:rPr lang="sv-SE" dirty="0" err="1" smtClean="0"/>
              <a:t>windows</a:t>
            </a:r>
            <a:r>
              <a:rPr lang="sv-SE" dirty="0" smtClean="0"/>
              <a:t>),  </a:t>
            </a:r>
            <a:r>
              <a:rPr lang="sv-SE" dirty="0" err="1" smtClean="0"/>
              <a:t>Aiff</a:t>
            </a:r>
            <a:r>
              <a:rPr lang="sv-SE" dirty="0" smtClean="0"/>
              <a:t> (</a:t>
            </a:r>
            <a:r>
              <a:rPr lang="sv-SE" dirty="0" err="1" smtClean="0"/>
              <a:t>apple</a:t>
            </a:r>
            <a:r>
              <a:rPr lang="sv-SE" dirty="0" smtClean="0"/>
              <a:t>) </a:t>
            </a:r>
          </a:p>
          <a:p>
            <a:r>
              <a:rPr lang="sv-SE" dirty="0" smtClean="0"/>
              <a:t>Midi  - standard för att lagra musik från 1970/80-TALET. Består av ”digitala noter” för hur datorn ska spela ljudet. </a:t>
            </a:r>
          </a:p>
          <a:p>
            <a:r>
              <a:rPr lang="sv-SE" dirty="0" smtClean="0"/>
              <a:t>Mp3 – ett format för att komprimera video och ljud och används ofta på internet. 1 mp3 är 1/10 så stor som en </a:t>
            </a:r>
            <a:r>
              <a:rPr lang="sv-SE" dirty="0" err="1" smtClean="0"/>
              <a:t>wavefil</a:t>
            </a:r>
            <a:r>
              <a:rPr lang="sv-SE" dirty="0" smtClean="0"/>
              <a:t>. </a:t>
            </a:r>
          </a:p>
          <a:p>
            <a:endParaRPr lang="sv-SE" dirty="0"/>
          </a:p>
        </p:txBody>
      </p:sp>
    </p:spTree>
    <p:extLst>
      <p:ext uri="{BB962C8B-B14F-4D97-AF65-F5344CB8AC3E}">
        <p14:creationId xmlns:p14="http://schemas.microsoft.com/office/powerpoint/2010/main" val="27910457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Ljudupptagning </a:t>
            </a:r>
            <a:endParaRPr lang="sv-SE" dirty="0"/>
          </a:p>
        </p:txBody>
      </p:sp>
      <p:sp>
        <p:nvSpPr>
          <p:cNvPr id="3" name="Platshållare för innehåll 2"/>
          <p:cNvSpPr>
            <a:spLocks noGrp="1"/>
          </p:cNvSpPr>
          <p:nvPr>
            <p:ph sz="quarter" idx="13"/>
          </p:nvPr>
        </p:nvSpPr>
        <p:spPr/>
        <p:txBody>
          <a:bodyPr/>
          <a:lstStyle/>
          <a:p>
            <a:r>
              <a:rPr lang="sv-SE" dirty="0" smtClean="0"/>
              <a:t>Bra inspelningsmiljö är viktigt för slutprodukten dvs Fri från störningar som buller och eko. </a:t>
            </a:r>
          </a:p>
          <a:p>
            <a:r>
              <a:rPr lang="sv-SE" dirty="0" smtClean="0"/>
              <a:t>Innan man spelar in, gör ett test med mikrofon och program för att se till att allt funkar</a:t>
            </a:r>
          </a:p>
          <a:p>
            <a:r>
              <a:rPr lang="sv-SE" dirty="0" smtClean="0"/>
              <a:t>Inställningar på </a:t>
            </a:r>
            <a:r>
              <a:rPr lang="sv-SE" dirty="0" err="1" smtClean="0"/>
              <a:t>ev</a:t>
            </a:r>
            <a:r>
              <a:rPr lang="sv-SE" dirty="0" smtClean="0"/>
              <a:t> mikrofon är viktigt – för lågt </a:t>
            </a:r>
            <a:r>
              <a:rPr lang="sv-SE" dirty="0" smtClean="0">
                <a:sym typeface="Wingdings" panose="05000000000000000000" pitchFamily="2" charset="2"/>
              </a:rPr>
              <a:t> </a:t>
            </a:r>
            <a:r>
              <a:rPr lang="sv-SE" dirty="0" smtClean="0"/>
              <a:t>brusigt,   för högt </a:t>
            </a:r>
            <a:r>
              <a:rPr lang="sv-SE" dirty="0" smtClean="0">
                <a:sym typeface="Wingdings" panose="05000000000000000000" pitchFamily="2" charset="2"/>
              </a:rPr>
              <a:t></a:t>
            </a:r>
            <a:r>
              <a:rPr lang="sv-SE" dirty="0" smtClean="0"/>
              <a:t> distorsion. </a:t>
            </a:r>
          </a:p>
          <a:p>
            <a:r>
              <a:rPr lang="sv-SE" dirty="0" smtClean="0"/>
              <a:t>Ljudnivån bör börja på 0 decibel. Högsta ljudet bör inte gå över 3. Tal bör ligga på -12 och 0 decibel. </a:t>
            </a:r>
          </a:p>
          <a:p>
            <a:pPr marL="0" indent="0">
              <a:buNone/>
            </a:pPr>
            <a:endParaRPr lang="sv-SE" dirty="0"/>
          </a:p>
        </p:txBody>
      </p:sp>
    </p:spTree>
    <p:extLst>
      <p:ext uri="{BB962C8B-B14F-4D97-AF65-F5344CB8AC3E}">
        <p14:creationId xmlns:p14="http://schemas.microsoft.com/office/powerpoint/2010/main" val="33676463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Mikrofonteknik</a:t>
            </a:r>
            <a:endParaRPr lang="sv-SE" dirty="0"/>
          </a:p>
        </p:txBody>
      </p:sp>
      <p:sp>
        <p:nvSpPr>
          <p:cNvPr id="3" name="Platshållare för innehåll 2"/>
          <p:cNvSpPr>
            <a:spLocks noGrp="1"/>
          </p:cNvSpPr>
          <p:nvPr>
            <p:ph sz="quarter" idx="13"/>
          </p:nvPr>
        </p:nvSpPr>
        <p:spPr/>
        <p:txBody>
          <a:bodyPr/>
          <a:lstStyle/>
          <a:p>
            <a:r>
              <a:rPr lang="sv-SE" dirty="0" smtClean="0"/>
              <a:t>Mikrofonens uppgift – att fånga ljudet och omvandla det till elektriska signaler. </a:t>
            </a:r>
          </a:p>
          <a:p>
            <a:r>
              <a:rPr lang="sv-SE" dirty="0" smtClean="0"/>
              <a:t>Ju kortare avstånd mellan mikrofon och ljudkälla, desto bättre</a:t>
            </a:r>
          </a:p>
          <a:p>
            <a:r>
              <a:rPr lang="sv-SE" dirty="0" smtClean="0"/>
              <a:t>Lagom avstånd är 30-50 cm. </a:t>
            </a:r>
          </a:p>
          <a:p>
            <a:r>
              <a:rPr lang="sv-SE" dirty="0" smtClean="0"/>
              <a:t>Försök alltid använda separat mikrofon för ett bättre ljud, om mikrofon finns. </a:t>
            </a:r>
          </a:p>
          <a:p>
            <a:r>
              <a:rPr lang="sv-SE" dirty="0" smtClean="0"/>
              <a:t>Tjockare socka och dylikt kan minska bruset </a:t>
            </a:r>
          </a:p>
          <a:p>
            <a:endParaRPr lang="sv-SE" dirty="0"/>
          </a:p>
        </p:txBody>
      </p:sp>
    </p:spTree>
    <p:extLst>
      <p:ext uri="{BB962C8B-B14F-4D97-AF65-F5344CB8AC3E}">
        <p14:creationId xmlns:p14="http://schemas.microsoft.com/office/powerpoint/2010/main" val="19364832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Att hitta målgrupper</a:t>
            </a:r>
            <a:endParaRPr lang="sv-SE" dirty="0"/>
          </a:p>
        </p:txBody>
      </p:sp>
      <p:sp>
        <p:nvSpPr>
          <p:cNvPr id="3" name="Platshållare för innehåll 2"/>
          <p:cNvSpPr>
            <a:spLocks noGrp="1"/>
          </p:cNvSpPr>
          <p:nvPr>
            <p:ph sz="quarter" idx="13"/>
          </p:nvPr>
        </p:nvSpPr>
        <p:spPr/>
        <p:txBody>
          <a:bodyPr/>
          <a:lstStyle/>
          <a:p>
            <a:r>
              <a:rPr lang="sv-SE" dirty="0" smtClean="0"/>
              <a:t>När man skapar en produkt vill man ha nöjda lyssnare/läsare/tittare som </a:t>
            </a:r>
            <a:r>
              <a:rPr lang="sv-SE" dirty="0" err="1" smtClean="0"/>
              <a:t>ev</a:t>
            </a:r>
            <a:r>
              <a:rPr lang="sv-SE" dirty="0" smtClean="0"/>
              <a:t> fortsätter att ta del av din produkt. </a:t>
            </a:r>
          </a:p>
          <a:p>
            <a:r>
              <a:rPr lang="sv-SE" dirty="0" smtClean="0"/>
              <a:t>Vilka riktar sig just DIN produkt till? Många säger alla, men oftast finns en särskild grupp som tar till sig av en produkt. </a:t>
            </a:r>
          </a:p>
          <a:p>
            <a:r>
              <a:rPr lang="sv-SE" dirty="0" smtClean="0"/>
              <a:t>Kan du komma på någon reklam/film/radioprograms om är riktad mot en speciell målgrupp? </a:t>
            </a:r>
          </a:p>
          <a:p>
            <a:endParaRPr lang="sv-SE" dirty="0" smtClean="0"/>
          </a:p>
          <a:p>
            <a:endParaRPr lang="sv-SE" dirty="0"/>
          </a:p>
        </p:txBody>
      </p:sp>
    </p:spTree>
    <p:extLst>
      <p:ext uri="{BB962C8B-B14F-4D97-AF65-F5344CB8AC3E}">
        <p14:creationId xmlns:p14="http://schemas.microsoft.com/office/powerpoint/2010/main" val="24582891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p:txBody>
          <a:bodyPr/>
          <a:lstStyle/>
          <a:p>
            <a:r>
              <a:rPr lang="sv-SE" dirty="0" smtClean="0"/>
              <a:t>Segmentering</a:t>
            </a:r>
            <a:endParaRPr lang="sv-SE" dirty="0"/>
          </a:p>
        </p:txBody>
      </p:sp>
      <p:sp>
        <p:nvSpPr>
          <p:cNvPr id="3" name="Platshållare för innehåll 2"/>
          <p:cNvSpPr>
            <a:spLocks noGrp="1"/>
          </p:cNvSpPr>
          <p:nvPr>
            <p:ph sz="quarter" idx="13"/>
          </p:nvPr>
        </p:nvSpPr>
        <p:spPr/>
        <p:txBody>
          <a:bodyPr>
            <a:normAutofit lnSpcReduction="10000"/>
          </a:bodyPr>
          <a:lstStyle/>
          <a:p>
            <a:r>
              <a:rPr lang="sv-SE" dirty="0" smtClean="0"/>
              <a:t>Att välja ut vem/vilka man vill ha som kund/tittare/lyssnare</a:t>
            </a:r>
          </a:p>
          <a:p>
            <a:r>
              <a:rPr lang="sv-SE" dirty="0" smtClean="0"/>
              <a:t>Ett segment är en grupp som har gemensamma behov och förväntningar och är intresserade av vad du har att erbjuda. Fördelaktigt att välja en sådan grupp som väljer just din produkt. </a:t>
            </a:r>
          </a:p>
          <a:p>
            <a:r>
              <a:rPr lang="sv-SE" dirty="0" smtClean="0"/>
              <a:t>Målgruppsanalys – anpassa produkten för de som ska använda/lyssna/titta för ökat intresse</a:t>
            </a:r>
          </a:p>
          <a:p>
            <a:r>
              <a:rPr lang="sv-SE" dirty="0" smtClean="0"/>
              <a:t>Olika delar för att ”hitta rätt” målgrupp gäller inom olika produktioner. Ta reda på olika frågor innan man skapar produkten. (Gäller ofta inom större produktioner) </a:t>
            </a:r>
          </a:p>
          <a:p>
            <a:endParaRPr lang="sv-SE" dirty="0" smtClean="0"/>
          </a:p>
          <a:p>
            <a:endParaRPr lang="sv-SE" dirty="0"/>
          </a:p>
        </p:txBody>
      </p:sp>
    </p:spTree>
    <p:extLst>
      <p:ext uri="{BB962C8B-B14F-4D97-AF65-F5344CB8AC3E}">
        <p14:creationId xmlns:p14="http://schemas.microsoft.com/office/powerpoint/2010/main" val="316104832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Huvudhändelse">
  <a:themeElements>
    <a:clrScheme name="Huvudhändelse">
      <a:dk1>
        <a:sysClr val="windowText" lastClr="000000"/>
      </a:dk1>
      <a:lt1>
        <a:sysClr val="window" lastClr="FFFFFF"/>
      </a:lt1>
      <a:dk2>
        <a:srgbClr val="424242"/>
      </a:dk2>
      <a:lt2>
        <a:srgbClr val="C8C8C8"/>
      </a:lt2>
      <a:accent1>
        <a:srgbClr val="346492"/>
      </a:accent1>
      <a:accent2>
        <a:srgbClr val="6DA5D4"/>
      </a:accent2>
      <a:accent3>
        <a:srgbClr val="538C79"/>
      </a:accent3>
      <a:accent4>
        <a:srgbClr val="93B75D"/>
      </a:accent4>
      <a:accent5>
        <a:srgbClr val="DEB050"/>
      </a:accent5>
      <a:accent6>
        <a:srgbClr val="BB5354"/>
      </a:accent6>
      <a:hlink>
        <a:srgbClr val="3289DD"/>
      </a:hlink>
      <a:folHlink>
        <a:srgbClr val="859EB6"/>
      </a:folHlink>
    </a:clrScheme>
    <a:fontScheme name="Huvudhändelse">
      <a:majorFont>
        <a:latin typeface="Impact" panose="020B080603090205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Impact" panose="020B080603090205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Huvudhändelse">
      <a:fillStyleLst>
        <a:solidFill>
          <a:schemeClr val="phClr"/>
        </a:solidFill>
        <a:solidFill>
          <a:schemeClr val="phClr">
            <a:tint val="69000"/>
            <a:satMod val="105000"/>
            <a:lumMod val="110000"/>
          </a:schemeClr>
        </a:solidFill>
        <a:blipFill>
          <a:blip xmlns:r="http://schemas.openxmlformats.org/officeDocument/2006/relationships" r:embed="rId1">
            <a:duotone>
              <a:schemeClr val="phClr">
                <a:shade val="88000"/>
                <a:lumMod val="88000"/>
              </a:schemeClr>
              <a:schemeClr val="phClr"/>
            </a:duotone>
          </a:blip>
          <a:tile tx="0" ty="0" sx="100000" sy="100000" flip="none" algn="tl"/>
        </a:blipFill>
      </a:fillStyleLst>
      <a:lnStyleLst>
        <a:ln w="9525" cap="flat" cmpd="sng" algn="ctr">
          <a:solidFill>
            <a:schemeClr val="phClr">
              <a:shade val="60000"/>
            </a:scheme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effectStyle>
        <a:effectStyle>
          <a:effectLst>
            <a:outerShdw blurRad="25400" dist="127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88000"/>
              </a:schemeClr>
            </a:gs>
          </a:gsLst>
          <a:lin ang="5400000" scaled="0"/>
        </a:gradFill>
        <a:blipFill>
          <a:blip xmlns:r="http://schemas.openxmlformats.org/officeDocument/2006/relationships" r:embed="rId2">
            <a:duotone>
              <a:schemeClr val="phClr">
                <a:shade val="48000"/>
                <a:satMod val="110000"/>
                <a:lumMod val="40000"/>
              </a:schemeClr>
              <a:schemeClr val="phClr">
                <a:tint val="90000"/>
                <a:lumMod val="106000"/>
              </a:schemeClr>
            </a:duotone>
          </a:blip>
          <a:stretch/>
        </a:blipFill>
      </a:bgFillStyleLst>
    </a:fmtScheme>
  </a:themeElements>
  <a:objectDefaults/>
  <a:extraClrSchemeLst/>
  <a:extLst>
    <a:ext uri="{05A4C25C-085E-4340-85A3-A5531E510DB2}">
      <thm15:themeFamily xmlns:thm15="http://schemas.microsoft.com/office/thememl/2012/main" name="Main Event" id="{AC372BB4-D83D-411E-B849-B641926BA760}" vid="{FE3530EC-BA5B-407C-9B36-00820F39551C}"/>
    </a:ext>
  </a:extLst>
</a:theme>
</file>

<file path=docProps/app.xml><?xml version="1.0" encoding="utf-8"?>
<Properties xmlns="http://schemas.openxmlformats.org/officeDocument/2006/extended-properties" xmlns:vt="http://schemas.openxmlformats.org/officeDocument/2006/docPropsVTypes">
  <Template>TM04033927[[fn=Huvudhändelse]]</Template>
  <TotalTime>4505</TotalTime>
  <Words>499</Words>
  <Application>Microsoft Office PowerPoint</Application>
  <PresentationFormat>Bredbild</PresentationFormat>
  <Paragraphs>42</Paragraphs>
  <Slides>8</Slides>
  <Notes>0</Notes>
  <HiddenSlides>0</HiddenSlides>
  <MMClips>1</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8</vt:i4>
      </vt:variant>
    </vt:vector>
  </HeadingPairs>
  <TitlesOfParts>
    <vt:vector size="12" baseType="lpstr">
      <vt:lpstr>Arial</vt:lpstr>
      <vt:lpstr>Impact</vt:lpstr>
      <vt:lpstr>Wingdings</vt:lpstr>
      <vt:lpstr>Huvudhändelse</vt:lpstr>
      <vt:lpstr>Att berätta med ljud</vt:lpstr>
      <vt:lpstr>Att berätta med ljud  </vt:lpstr>
      <vt:lpstr>PowerPoint-presentation</vt:lpstr>
      <vt:lpstr>ljudformat</vt:lpstr>
      <vt:lpstr>Ljudupptagning </vt:lpstr>
      <vt:lpstr>Mikrofonteknik</vt:lpstr>
      <vt:lpstr>Att hitta målgrupper</vt:lpstr>
      <vt:lpstr>Segmentering</vt:lpstr>
    </vt:vector>
  </TitlesOfParts>
  <Company>Lycksele kommun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Att berätta med ljud</dc:title>
  <dc:creator>Frida Forsgren</dc:creator>
  <cp:lastModifiedBy>Frida Forsgren</cp:lastModifiedBy>
  <cp:revision>15</cp:revision>
  <dcterms:created xsi:type="dcterms:W3CDTF">2019-02-04T11:21:42Z</dcterms:created>
  <dcterms:modified xsi:type="dcterms:W3CDTF">2019-02-07T14:27:13Z</dcterms:modified>
</cp:coreProperties>
</file>