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sv-SE" smtClean="0"/>
              <a:t>Klicka här för att ändra format</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2/4/2019</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518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341D2AC3-6A0B-4169-B1EA-E3AE8B351BDD}"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241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sv-SE" smtClean="0"/>
              <a:t>Klicka här för att ändra format</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DD4B9363-8B87-41B7-9F8E-64519CBB8F34}"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023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sv-SE" smtClean="0"/>
              <a:t>Klicka här för att ändra format</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EAEF5746-5284-4951-9F37-7AE924EDBCB7}"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669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sv-SE" smtClean="0"/>
              <a:t>Klicka här för att ändra format</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02398B29-7265-4A65-A2A4-6703C057B7C1}"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740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v-SE" smtClean="0"/>
              <a:t>Klicka här för att ändra format</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3" name="Date Placeholder 2"/>
          <p:cNvSpPr>
            <a:spLocks noGrp="1"/>
          </p:cNvSpPr>
          <p:nvPr>
            <p:ph type="dt" sz="half" idx="10"/>
          </p:nvPr>
        </p:nvSpPr>
        <p:spPr/>
        <p:txBody>
          <a:bodyPr/>
          <a:lstStyle/>
          <a:p>
            <a:fld id="{28FBA082-94DF-4C4B-A041-6624924AB0A8}"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007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v-SE" smtClean="0"/>
              <a:t>Klicka här för att ändra format</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3" name="Date Placeholder 2"/>
          <p:cNvSpPr>
            <a:spLocks noGrp="1"/>
          </p:cNvSpPr>
          <p:nvPr>
            <p:ph type="dt" sz="half" idx="10"/>
          </p:nvPr>
        </p:nvSpPr>
        <p:spPr/>
        <p:txBody>
          <a:bodyPr/>
          <a:lstStyle/>
          <a:p>
            <a:fld id="{B27686C4-3AB5-4E0C-86CA-FB108C350AA9}"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9429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v-SE" smtClean="0"/>
              <a:t>Klicka här för att ändra format</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42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v-SE" smtClean="0"/>
              <a:t>Klicka här för att ändra format</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247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747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sv-SE" smtClean="0"/>
              <a:t>Klicka här för att ändra format</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0F7F47CF-67C9-420C-80A5-E2069FF0C2DF}"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021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v-SE" smtClean="0"/>
              <a:t>Klicka här för att ändra format</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261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2" name="Content Placeholder 3"/>
          <p:cNvSpPr>
            <a:spLocks noGrp="1"/>
          </p:cNvSpPr>
          <p:nvPr>
            <p:ph sz="quarter" idx="13"/>
          </p:nvPr>
        </p:nvSpPr>
        <p:spPr>
          <a:xfrm>
            <a:off x="685802" y="2861733"/>
            <a:ext cx="5088712" cy="2512852"/>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3" name="Content Placeholder 5"/>
          <p:cNvSpPr>
            <a:spLocks noGrp="1"/>
          </p:cNvSpPr>
          <p:nvPr>
            <p:ph sz="quarter" idx="14"/>
          </p:nvPr>
        </p:nvSpPr>
        <p:spPr>
          <a:xfrm>
            <a:off x="5993969" y="2861733"/>
            <a:ext cx="5088713" cy="2512852"/>
          </a:xfrm>
        </p:spPr>
        <p:txBody>
          <a:bodyPr ancho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690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82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595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sv-SE" smtClean="0"/>
              <a:t>Klicka här för att ändra format</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50C3BFE2-83B7-4B0A-B9D3-AB28331082B3}"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307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12EF78E3-FDA3-4D28-AAA2-0B81F349A39D}"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607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2/4/2019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87341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Att berätta med ljud</a:t>
            </a:r>
            <a:endParaRPr lang="sv-SE" dirty="0"/>
          </a:p>
        </p:txBody>
      </p:sp>
      <p:sp>
        <p:nvSpPr>
          <p:cNvPr id="3" name="Underrubrik 2"/>
          <p:cNvSpPr>
            <a:spLocks noGrp="1"/>
          </p:cNvSpPr>
          <p:nvPr>
            <p:ph type="subTitle" idx="1"/>
          </p:nvPr>
        </p:nvSpPr>
        <p:spPr/>
        <p:txBody>
          <a:bodyPr/>
          <a:lstStyle/>
          <a:p>
            <a:r>
              <a:rPr lang="sv-SE" dirty="0" smtClean="0"/>
              <a:t>Och Att hitta målgrupper</a:t>
            </a:r>
            <a:endParaRPr lang="sv-SE" dirty="0"/>
          </a:p>
        </p:txBody>
      </p:sp>
    </p:spTree>
    <p:extLst>
      <p:ext uri="{BB962C8B-B14F-4D97-AF65-F5344CB8AC3E}">
        <p14:creationId xmlns:p14="http://schemas.microsoft.com/office/powerpoint/2010/main" val="395862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Att berätta med ljud		</a:t>
            </a:r>
            <a:endParaRPr lang="sv-SE" dirty="0"/>
          </a:p>
        </p:txBody>
      </p:sp>
      <p:sp>
        <p:nvSpPr>
          <p:cNvPr id="3" name="Platshållare för innehåll 2"/>
          <p:cNvSpPr>
            <a:spLocks noGrp="1"/>
          </p:cNvSpPr>
          <p:nvPr>
            <p:ph sz="quarter" idx="13"/>
          </p:nvPr>
        </p:nvSpPr>
        <p:spPr>
          <a:xfrm>
            <a:off x="685801" y="1745673"/>
            <a:ext cx="10394707" cy="3694545"/>
          </a:xfrm>
        </p:spPr>
        <p:txBody>
          <a:bodyPr>
            <a:normAutofit lnSpcReduction="10000"/>
          </a:bodyPr>
          <a:lstStyle/>
          <a:p>
            <a:pPr marL="0" indent="0">
              <a:buNone/>
            </a:pPr>
            <a:endParaRPr lang="sv-SE" dirty="0" smtClean="0"/>
          </a:p>
          <a:p>
            <a:pPr marL="0" indent="0">
              <a:buNone/>
            </a:pPr>
            <a:r>
              <a:rPr lang="sv-SE" dirty="0" smtClean="0"/>
              <a:t>Handlar om att via hörseln påverka publikens upplevelser </a:t>
            </a:r>
          </a:p>
          <a:p>
            <a:pPr marL="0" indent="0">
              <a:buNone/>
            </a:pPr>
            <a:r>
              <a:rPr lang="sv-SE" dirty="0" smtClean="0"/>
              <a:t>Dialog, röster, ljudeffekter, atmosfärljud, musik etc. </a:t>
            </a:r>
          </a:p>
          <a:p>
            <a:pPr marL="0" indent="0">
              <a:buNone/>
            </a:pPr>
            <a:r>
              <a:rPr lang="sv-SE" dirty="0" smtClean="0"/>
              <a:t>När tv:n var ny, kallades den för ”radio med bilder”. </a:t>
            </a:r>
          </a:p>
          <a:p>
            <a:pPr marL="0" indent="0">
              <a:buNone/>
            </a:pPr>
            <a:r>
              <a:rPr lang="sv-SE" dirty="0" smtClean="0"/>
              <a:t>Ljud viktigt för att skapa stämning och framkalla känslor. </a:t>
            </a:r>
          </a:p>
          <a:p>
            <a:pPr marL="0" indent="0">
              <a:buNone/>
            </a:pPr>
            <a:r>
              <a:rPr lang="sv-SE" dirty="0" smtClean="0"/>
              <a:t>Vad är spännande med ljud? – lämnar saker åt lyssnarens fantasi</a:t>
            </a:r>
          </a:p>
          <a:p>
            <a:pPr marL="0" indent="0">
              <a:buNone/>
            </a:pPr>
            <a:r>
              <a:rPr lang="sv-SE" dirty="0" smtClean="0"/>
              <a:t>Ljudeffekter kan fånga uppmärksamhet eller för att förklara/förtydliga.</a:t>
            </a:r>
          </a:p>
          <a:p>
            <a:pPr marL="0" indent="0">
              <a:buNone/>
            </a:pPr>
            <a:r>
              <a:rPr lang="sv-SE" dirty="0" smtClean="0"/>
              <a:t> </a:t>
            </a:r>
          </a:p>
          <a:p>
            <a:pPr marL="0" indent="0">
              <a:buNone/>
            </a:pPr>
            <a:endParaRPr lang="sv-SE" dirty="0"/>
          </a:p>
        </p:txBody>
      </p:sp>
    </p:spTree>
    <p:extLst>
      <p:ext uri="{BB962C8B-B14F-4D97-AF65-F5344CB8AC3E}">
        <p14:creationId xmlns:p14="http://schemas.microsoft.com/office/powerpoint/2010/main" val="227379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r>
              <a:rPr lang="sv-SE" dirty="0" smtClean="0"/>
              <a:t>Ljud framkallar bilder för vårt inre ännu lättare än text. </a:t>
            </a:r>
          </a:p>
          <a:p>
            <a:r>
              <a:rPr lang="sv-SE" dirty="0" smtClean="0"/>
              <a:t>Tonfall, dialekter, skrik </a:t>
            </a:r>
            <a:r>
              <a:rPr lang="sv-SE" dirty="0" err="1" smtClean="0"/>
              <a:t>etc</a:t>
            </a:r>
            <a:r>
              <a:rPr lang="sv-SE" dirty="0" smtClean="0"/>
              <a:t> kan inte skrivas utan kommer bara fram i talat språk. </a:t>
            </a:r>
          </a:p>
          <a:p>
            <a:r>
              <a:rPr lang="sv-SE" dirty="0" smtClean="0"/>
              <a:t>Ljud kan gör att man förknippar med olika platser, bilder, känslor osv. </a:t>
            </a:r>
          </a:p>
          <a:p>
            <a:r>
              <a:rPr lang="sv-SE" dirty="0" smtClean="0"/>
              <a:t>T.ex. ljudet från hajen förknippar folk med fara </a:t>
            </a:r>
          </a:p>
        </p:txBody>
      </p:sp>
      <p:pic>
        <p:nvPicPr>
          <p:cNvPr id="4" name="Main Theme (From _Jaws_)">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64073" y="4177145"/>
            <a:ext cx="847436" cy="847436"/>
          </a:xfrm>
          <a:prstGeom prst="rect">
            <a:avLst/>
          </a:prstGeom>
        </p:spPr>
      </p:pic>
    </p:spTree>
    <p:extLst>
      <p:ext uri="{BB962C8B-B14F-4D97-AF65-F5344CB8AC3E}">
        <p14:creationId xmlns:p14="http://schemas.microsoft.com/office/powerpoint/2010/main" val="3161945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ljudformat</a:t>
            </a:r>
            <a:endParaRPr lang="sv-SE" dirty="0"/>
          </a:p>
        </p:txBody>
      </p:sp>
      <p:sp>
        <p:nvSpPr>
          <p:cNvPr id="3" name="Platshållare för innehåll 2"/>
          <p:cNvSpPr>
            <a:spLocks noGrp="1"/>
          </p:cNvSpPr>
          <p:nvPr>
            <p:ph sz="quarter" idx="13"/>
          </p:nvPr>
        </p:nvSpPr>
        <p:spPr/>
        <p:txBody>
          <a:bodyPr>
            <a:normAutofit fontScale="92500" lnSpcReduction="10000"/>
          </a:bodyPr>
          <a:lstStyle/>
          <a:p>
            <a:r>
              <a:rPr lang="sv-SE" dirty="0" smtClean="0"/>
              <a:t>Finns många olika format för att lagra musik och ljud på datorn</a:t>
            </a:r>
          </a:p>
          <a:p>
            <a:r>
              <a:rPr lang="sv-SE" dirty="0" smtClean="0"/>
              <a:t>Tar dock upp mycket lagringsplats – löses genom att komprimera ljudet</a:t>
            </a:r>
          </a:p>
          <a:p>
            <a:r>
              <a:rPr lang="sv-SE" dirty="0" smtClean="0"/>
              <a:t>Kan ske på olika sätt, bestämmer dock ljudformatet</a:t>
            </a:r>
          </a:p>
          <a:p>
            <a:r>
              <a:rPr lang="sv-SE" dirty="0" smtClean="0"/>
              <a:t>Standardformat innan komprimering – </a:t>
            </a:r>
            <a:r>
              <a:rPr lang="sv-SE" dirty="0" err="1" smtClean="0"/>
              <a:t>wav</a:t>
            </a:r>
            <a:r>
              <a:rPr lang="sv-SE" dirty="0"/>
              <a:t> </a:t>
            </a:r>
            <a:r>
              <a:rPr lang="sv-SE" dirty="0" smtClean="0"/>
              <a:t>(</a:t>
            </a:r>
            <a:r>
              <a:rPr lang="sv-SE" dirty="0" err="1" smtClean="0"/>
              <a:t>windows</a:t>
            </a:r>
            <a:r>
              <a:rPr lang="sv-SE" dirty="0" smtClean="0"/>
              <a:t>),  </a:t>
            </a:r>
            <a:r>
              <a:rPr lang="sv-SE" dirty="0" err="1" smtClean="0"/>
              <a:t>Aiff</a:t>
            </a:r>
            <a:r>
              <a:rPr lang="sv-SE" dirty="0" smtClean="0"/>
              <a:t> (</a:t>
            </a:r>
            <a:r>
              <a:rPr lang="sv-SE" dirty="0" err="1" smtClean="0"/>
              <a:t>apple</a:t>
            </a:r>
            <a:r>
              <a:rPr lang="sv-SE" dirty="0" smtClean="0"/>
              <a:t>) </a:t>
            </a:r>
          </a:p>
          <a:p>
            <a:r>
              <a:rPr lang="sv-SE" dirty="0" smtClean="0"/>
              <a:t>Midi  - standard för att lagra musik från 1970/80-TALET. Består av ”digitala noter” för hur datorn ska spela ljudet. </a:t>
            </a:r>
          </a:p>
          <a:p>
            <a:r>
              <a:rPr lang="sv-SE" dirty="0" smtClean="0"/>
              <a:t>Mp3 – ett format för att komprimera video och ljud och används ofta på internet. 1 mp3 är 1/10 så stor som en </a:t>
            </a:r>
            <a:r>
              <a:rPr lang="sv-SE" dirty="0" err="1" smtClean="0"/>
              <a:t>wavefil</a:t>
            </a:r>
            <a:r>
              <a:rPr lang="sv-SE" dirty="0" smtClean="0"/>
              <a:t>. </a:t>
            </a:r>
          </a:p>
          <a:p>
            <a:endParaRPr lang="sv-SE" dirty="0"/>
          </a:p>
        </p:txBody>
      </p:sp>
    </p:spTree>
    <p:extLst>
      <p:ext uri="{BB962C8B-B14F-4D97-AF65-F5344CB8AC3E}">
        <p14:creationId xmlns:p14="http://schemas.microsoft.com/office/powerpoint/2010/main" val="279104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Ljudupptagning </a:t>
            </a:r>
            <a:endParaRPr lang="sv-SE" dirty="0"/>
          </a:p>
        </p:txBody>
      </p:sp>
      <p:sp>
        <p:nvSpPr>
          <p:cNvPr id="3" name="Platshållare för innehåll 2"/>
          <p:cNvSpPr>
            <a:spLocks noGrp="1"/>
          </p:cNvSpPr>
          <p:nvPr>
            <p:ph sz="quarter" idx="13"/>
          </p:nvPr>
        </p:nvSpPr>
        <p:spPr/>
        <p:txBody>
          <a:bodyPr/>
          <a:lstStyle/>
          <a:p>
            <a:r>
              <a:rPr lang="sv-SE" dirty="0" smtClean="0"/>
              <a:t>Bra inspelningsmiljö är viktigt för slutprodukten dvs Fri från störningar som buller och eko. </a:t>
            </a:r>
          </a:p>
          <a:p>
            <a:r>
              <a:rPr lang="sv-SE" dirty="0" smtClean="0"/>
              <a:t>Innan man spelar in, gör ett test med mikrofon och program för att se till att allt funkar</a:t>
            </a:r>
          </a:p>
          <a:p>
            <a:r>
              <a:rPr lang="sv-SE" dirty="0" smtClean="0"/>
              <a:t>Inställningar på </a:t>
            </a:r>
            <a:r>
              <a:rPr lang="sv-SE" dirty="0" err="1" smtClean="0"/>
              <a:t>ev</a:t>
            </a:r>
            <a:r>
              <a:rPr lang="sv-SE" dirty="0" smtClean="0"/>
              <a:t> mikrofon är viktigt – för lågt </a:t>
            </a:r>
            <a:r>
              <a:rPr lang="sv-SE" dirty="0" smtClean="0">
                <a:sym typeface="Wingdings" panose="05000000000000000000" pitchFamily="2" charset="2"/>
              </a:rPr>
              <a:t> </a:t>
            </a:r>
            <a:r>
              <a:rPr lang="sv-SE" dirty="0" smtClean="0"/>
              <a:t>brusigt,   för högt </a:t>
            </a:r>
            <a:r>
              <a:rPr lang="sv-SE" dirty="0" smtClean="0">
                <a:sym typeface="Wingdings" panose="05000000000000000000" pitchFamily="2" charset="2"/>
              </a:rPr>
              <a:t></a:t>
            </a:r>
            <a:r>
              <a:rPr lang="sv-SE" dirty="0" smtClean="0"/>
              <a:t> distorsion. </a:t>
            </a:r>
          </a:p>
          <a:p>
            <a:r>
              <a:rPr lang="sv-SE" dirty="0" smtClean="0"/>
              <a:t>Ljudnivån bör börja på 0 decibel. Högsta ljudet bör inte gå över 3. Tal bör ligga på -12 och 0 decibel. </a:t>
            </a:r>
          </a:p>
          <a:p>
            <a:pPr marL="0" indent="0">
              <a:buNone/>
            </a:pPr>
            <a:endParaRPr lang="sv-SE" dirty="0"/>
          </a:p>
        </p:txBody>
      </p:sp>
    </p:spTree>
    <p:extLst>
      <p:ext uri="{BB962C8B-B14F-4D97-AF65-F5344CB8AC3E}">
        <p14:creationId xmlns:p14="http://schemas.microsoft.com/office/powerpoint/2010/main" val="336764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Mikrofonteknik</a:t>
            </a:r>
            <a:endParaRPr lang="sv-SE" dirty="0"/>
          </a:p>
        </p:txBody>
      </p:sp>
      <p:sp>
        <p:nvSpPr>
          <p:cNvPr id="3" name="Platshållare för innehåll 2"/>
          <p:cNvSpPr>
            <a:spLocks noGrp="1"/>
          </p:cNvSpPr>
          <p:nvPr>
            <p:ph sz="quarter" idx="13"/>
          </p:nvPr>
        </p:nvSpPr>
        <p:spPr/>
        <p:txBody>
          <a:bodyPr/>
          <a:lstStyle/>
          <a:p>
            <a:r>
              <a:rPr lang="sv-SE" dirty="0" smtClean="0"/>
              <a:t>Mikrofonens uppgift – att fånga ljudet och omvandla det till elektriska signaler. </a:t>
            </a:r>
          </a:p>
          <a:p>
            <a:r>
              <a:rPr lang="sv-SE" dirty="0" smtClean="0"/>
              <a:t>Ju kortare avstånd mellan mikrofon och ljudkälla, desto bättre</a:t>
            </a:r>
          </a:p>
          <a:p>
            <a:r>
              <a:rPr lang="sv-SE" dirty="0" smtClean="0"/>
              <a:t>Lagom avstånd är 30-50 cm. </a:t>
            </a:r>
          </a:p>
          <a:p>
            <a:r>
              <a:rPr lang="sv-SE" dirty="0" smtClean="0"/>
              <a:t>Försök alltid använda separat mikrofon för ett bättre ljud, om mikrofon finns. </a:t>
            </a:r>
          </a:p>
          <a:p>
            <a:r>
              <a:rPr lang="sv-SE" dirty="0" smtClean="0"/>
              <a:t>Tjockare socka och dylikt kan minska bruset </a:t>
            </a:r>
          </a:p>
          <a:p>
            <a:endParaRPr lang="sv-SE" dirty="0"/>
          </a:p>
        </p:txBody>
      </p:sp>
    </p:spTree>
    <p:extLst>
      <p:ext uri="{BB962C8B-B14F-4D97-AF65-F5344CB8AC3E}">
        <p14:creationId xmlns:p14="http://schemas.microsoft.com/office/powerpoint/2010/main" val="193648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hitta målgrupper</a:t>
            </a:r>
            <a:endParaRPr lang="sv-SE" dirty="0"/>
          </a:p>
        </p:txBody>
      </p:sp>
      <p:sp>
        <p:nvSpPr>
          <p:cNvPr id="3" name="Platshållare för innehåll 2"/>
          <p:cNvSpPr>
            <a:spLocks noGrp="1"/>
          </p:cNvSpPr>
          <p:nvPr>
            <p:ph sz="quarter" idx="13"/>
          </p:nvPr>
        </p:nvSpPr>
        <p:spPr/>
        <p:txBody>
          <a:bodyPr/>
          <a:lstStyle/>
          <a:p>
            <a:r>
              <a:rPr lang="sv-SE" dirty="0" smtClean="0"/>
              <a:t>När man skapar en produkt vill man ha nöjda lyssnare/läsare/tittare som </a:t>
            </a:r>
            <a:r>
              <a:rPr lang="sv-SE" dirty="0" err="1" smtClean="0"/>
              <a:t>ev</a:t>
            </a:r>
            <a:r>
              <a:rPr lang="sv-SE" dirty="0" smtClean="0"/>
              <a:t> fortsätter att ta del av din produkt. </a:t>
            </a:r>
          </a:p>
          <a:p>
            <a:r>
              <a:rPr lang="sv-SE" dirty="0" smtClean="0"/>
              <a:t>Vilka riktar sig just DIN produkt till? Många säger alla, men oftast finns en särskild grupp som tar till sig av en produkt. </a:t>
            </a:r>
          </a:p>
          <a:p>
            <a:r>
              <a:rPr lang="sv-SE" dirty="0" smtClean="0"/>
              <a:t>Kan du komma på någon reklam/film/radioprograms om är riktad mot en speciell målgrupp? </a:t>
            </a:r>
          </a:p>
          <a:p>
            <a:endParaRPr lang="sv-SE" dirty="0" smtClean="0"/>
          </a:p>
          <a:p>
            <a:endParaRPr lang="sv-SE" dirty="0"/>
          </a:p>
        </p:txBody>
      </p:sp>
    </p:spTree>
    <p:extLst>
      <p:ext uri="{BB962C8B-B14F-4D97-AF65-F5344CB8AC3E}">
        <p14:creationId xmlns:p14="http://schemas.microsoft.com/office/powerpoint/2010/main" val="245828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Segmentering</a:t>
            </a:r>
            <a:endParaRPr lang="sv-SE" dirty="0"/>
          </a:p>
        </p:txBody>
      </p:sp>
      <p:sp>
        <p:nvSpPr>
          <p:cNvPr id="3" name="Platshållare för innehåll 2"/>
          <p:cNvSpPr>
            <a:spLocks noGrp="1"/>
          </p:cNvSpPr>
          <p:nvPr>
            <p:ph sz="quarter" idx="13"/>
          </p:nvPr>
        </p:nvSpPr>
        <p:spPr/>
        <p:txBody>
          <a:bodyPr>
            <a:normAutofit lnSpcReduction="10000"/>
          </a:bodyPr>
          <a:lstStyle/>
          <a:p>
            <a:r>
              <a:rPr lang="sv-SE" dirty="0" smtClean="0"/>
              <a:t>Att välja ut vem/vilka man vill ha som kund/tittare/lyssnare</a:t>
            </a:r>
          </a:p>
          <a:p>
            <a:r>
              <a:rPr lang="sv-SE" dirty="0" smtClean="0"/>
              <a:t>Ett segment är en grupp som har gemensamma behov och förväntningar och är intresserade av vad du har att erbjuda. Fördelaktigt att välja en sådan grupp som väljer just din produkt. </a:t>
            </a:r>
          </a:p>
          <a:p>
            <a:r>
              <a:rPr lang="sv-SE" dirty="0" smtClean="0"/>
              <a:t>Målgruppsanalys – anpassa produkten för de som ska använda/lyssna/titta för ökat intresse</a:t>
            </a:r>
          </a:p>
          <a:p>
            <a:r>
              <a:rPr lang="sv-SE" dirty="0" smtClean="0"/>
              <a:t>Olika delar för att ”hitta rätt” målgrupp gäller inom olika produktioner. Ta reda på olika frågor innan man skapar produkten. (Gäller ofta inom större produktioner) </a:t>
            </a:r>
          </a:p>
          <a:p>
            <a:endParaRPr lang="sv-SE" dirty="0" smtClean="0"/>
          </a:p>
          <a:p>
            <a:endParaRPr lang="sv-SE" dirty="0"/>
          </a:p>
        </p:txBody>
      </p:sp>
    </p:spTree>
    <p:extLst>
      <p:ext uri="{BB962C8B-B14F-4D97-AF65-F5344CB8AC3E}">
        <p14:creationId xmlns:p14="http://schemas.microsoft.com/office/powerpoint/2010/main" val="31610483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uvudhändelse">
  <a:themeElements>
    <a:clrScheme name="Huvudhändelse">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Huvudhändels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uvudhändelse">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TM04033927[[fn=Huvudhändelse]]</Template>
  <TotalTime>4505</TotalTime>
  <Words>499</Words>
  <Application>Microsoft Office PowerPoint</Application>
  <PresentationFormat>Bredbild</PresentationFormat>
  <Paragraphs>42</Paragraphs>
  <Slides>8</Slides>
  <Notes>0</Notes>
  <HiddenSlides>0</HiddenSlides>
  <MMClips>1</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Impact</vt:lpstr>
      <vt:lpstr>Wingdings</vt:lpstr>
      <vt:lpstr>Huvudhändelse</vt:lpstr>
      <vt:lpstr>Att berätta med ljud</vt:lpstr>
      <vt:lpstr>Att berätta med ljud  </vt:lpstr>
      <vt:lpstr>PowerPoint-presentation</vt:lpstr>
      <vt:lpstr>ljudformat</vt:lpstr>
      <vt:lpstr>Ljudupptagning </vt:lpstr>
      <vt:lpstr>Mikrofonteknik</vt:lpstr>
      <vt:lpstr>Att hitta målgrupper</vt:lpstr>
      <vt:lpstr>Segmentering</vt:lpstr>
    </vt:vector>
  </TitlesOfParts>
  <Company>Lycksele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berätta med ljud</dc:title>
  <dc:creator>Frida Forsgren</dc:creator>
  <cp:lastModifiedBy>Frida Forsgren</cp:lastModifiedBy>
  <cp:revision>15</cp:revision>
  <dcterms:created xsi:type="dcterms:W3CDTF">2019-02-04T11:21:42Z</dcterms:created>
  <dcterms:modified xsi:type="dcterms:W3CDTF">2019-02-07T14:27:13Z</dcterms:modified>
</cp:coreProperties>
</file>