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318" r:id="rId4"/>
    <p:sldId id="319" r:id="rId5"/>
    <p:sldId id="305" r:id="rId6"/>
    <p:sldId id="314" r:id="rId7"/>
    <p:sldId id="313" r:id="rId8"/>
    <p:sldId id="309" r:id="rId9"/>
    <p:sldId id="317" r:id="rId10"/>
    <p:sldId id="320" r:id="rId1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6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FBADC-2511-4117-98E0-F17BD35B2A7A}" type="doc">
      <dgm:prSet loTypeId="urn:microsoft.com/office/officeart/2005/8/layout/arrow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322613E9-2BF9-4A6B-B733-C1E08D287B9A}">
      <dgm:prSet phldrT="[Text]" custT="1"/>
      <dgm:spPr/>
      <dgm:t>
        <a:bodyPr/>
        <a:lstStyle/>
        <a:p>
          <a:r>
            <a:rPr lang="sv-SE" sz="2800" b="1" dirty="0" err="1" smtClean="0"/>
            <a:t>Digitisering</a:t>
          </a:r>
          <a:endParaRPr lang="sv-SE" sz="2800" b="1" dirty="0"/>
        </a:p>
      </dgm:t>
    </dgm:pt>
    <dgm:pt modelId="{40A1C7A0-8E2D-4902-A822-A14FD7811359}" type="parTrans" cxnId="{1C608C3C-9F89-4221-A995-7047309839E5}">
      <dgm:prSet/>
      <dgm:spPr/>
      <dgm:t>
        <a:bodyPr/>
        <a:lstStyle/>
        <a:p>
          <a:endParaRPr lang="sv-SE" b="1"/>
        </a:p>
      </dgm:t>
    </dgm:pt>
    <dgm:pt modelId="{9E409ED4-AD7F-4EC6-BC2B-F3E0623F9B10}" type="sibTrans" cxnId="{1C608C3C-9F89-4221-A995-7047309839E5}">
      <dgm:prSet/>
      <dgm:spPr/>
      <dgm:t>
        <a:bodyPr/>
        <a:lstStyle/>
        <a:p>
          <a:endParaRPr lang="sv-SE" b="1"/>
        </a:p>
      </dgm:t>
    </dgm:pt>
    <dgm:pt modelId="{00704BDB-FB49-4DC8-8A6C-A940499164E5}">
      <dgm:prSet phldrT="[Text]" custT="1"/>
      <dgm:spPr/>
      <dgm:t>
        <a:bodyPr/>
        <a:lstStyle/>
        <a:p>
          <a:r>
            <a:rPr lang="sv-SE" sz="2800" b="1" dirty="0" smtClean="0"/>
            <a:t>Digitalisering</a:t>
          </a:r>
          <a:endParaRPr lang="sv-SE" sz="2800" b="1" dirty="0"/>
        </a:p>
      </dgm:t>
    </dgm:pt>
    <dgm:pt modelId="{56E42C2D-74C5-4418-9377-4705EB4E7792}" type="parTrans" cxnId="{3C5DE5E5-C0B9-4FCF-99BF-1052C02A0098}">
      <dgm:prSet/>
      <dgm:spPr/>
      <dgm:t>
        <a:bodyPr/>
        <a:lstStyle/>
        <a:p>
          <a:endParaRPr lang="sv-SE" b="1"/>
        </a:p>
      </dgm:t>
    </dgm:pt>
    <dgm:pt modelId="{90C2B900-32A1-4EEC-A7C0-F505FAB58773}" type="sibTrans" cxnId="{3C5DE5E5-C0B9-4FCF-99BF-1052C02A0098}">
      <dgm:prSet/>
      <dgm:spPr/>
      <dgm:t>
        <a:bodyPr/>
        <a:lstStyle/>
        <a:p>
          <a:endParaRPr lang="sv-SE" b="1"/>
        </a:p>
      </dgm:t>
    </dgm:pt>
    <dgm:pt modelId="{FE9B3999-4D08-4AE9-959C-C4BDDB06ED5B}">
      <dgm:prSet phldrT="[Text]" custT="1"/>
      <dgm:spPr/>
      <dgm:t>
        <a:bodyPr/>
        <a:lstStyle/>
        <a:p>
          <a:r>
            <a:rPr lang="sv-SE" sz="2800" b="1" dirty="0" smtClean="0"/>
            <a:t>Digital transformation</a:t>
          </a:r>
          <a:endParaRPr lang="sv-SE" sz="2800" b="1" dirty="0"/>
        </a:p>
      </dgm:t>
    </dgm:pt>
    <dgm:pt modelId="{CF386402-9238-4D22-81E5-AC05E2A9C0F3}" type="parTrans" cxnId="{4979B9B6-A8B4-4AE9-A928-4940FE4E2970}">
      <dgm:prSet/>
      <dgm:spPr/>
      <dgm:t>
        <a:bodyPr/>
        <a:lstStyle/>
        <a:p>
          <a:endParaRPr lang="sv-SE" b="1"/>
        </a:p>
      </dgm:t>
    </dgm:pt>
    <dgm:pt modelId="{561D081D-D234-4BA3-9FE7-2A8C60CD294A}" type="sibTrans" cxnId="{4979B9B6-A8B4-4AE9-A928-4940FE4E2970}">
      <dgm:prSet/>
      <dgm:spPr/>
      <dgm:t>
        <a:bodyPr/>
        <a:lstStyle/>
        <a:p>
          <a:endParaRPr lang="sv-SE" b="1"/>
        </a:p>
      </dgm:t>
    </dgm:pt>
    <dgm:pt modelId="{9D8887D9-EEB4-4722-9441-02DED40DF600}" type="pres">
      <dgm:prSet presAssocID="{6E6FBADC-2511-4117-98E0-F17BD35B2A7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E3017E6-4FAD-4D9B-8B3D-3B16D289F873}" type="pres">
      <dgm:prSet presAssocID="{6E6FBADC-2511-4117-98E0-F17BD35B2A7A}" presName="arrow" presStyleLbl="bgShp" presStyleIdx="0" presStyleCnt="1"/>
      <dgm:spPr/>
    </dgm:pt>
    <dgm:pt modelId="{87258989-AF1A-49FA-851F-3C600B54EDC5}" type="pres">
      <dgm:prSet presAssocID="{6E6FBADC-2511-4117-98E0-F17BD35B2A7A}" presName="arrowDiagram3" presStyleCnt="0"/>
      <dgm:spPr/>
    </dgm:pt>
    <dgm:pt modelId="{6A913029-2B74-42D8-8A0B-E0D5D0C09BA9}" type="pres">
      <dgm:prSet presAssocID="{322613E9-2BF9-4A6B-B733-C1E08D287B9A}" presName="bullet3a" presStyleLbl="node1" presStyleIdx="0" presStyleCnt="3"/>
      <dgm:spPr/>
    </dgm:pt>
    <dgm:pt modelId="{FF0E827C-BDB2-4DCF-AA30-F2B17144ADD6}" type="pres">
      <dgm:prSet presAssocID="{322613E9-2BF9-4A6B-B733-C1E08D287B9A}" presName="textBox3a" presStyleLbl="revTx" presStyleIdx="0" presStyleCnt="3" custLinFactNeighborX="4838" custLinFactNeighborY="-2813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5B8B81-10DD-4CCF-92DC-210309A1DA3C}" type="pres">
      <dgm:prSet presAssocID="{00704BDB-FB49-4DC8-8A6C-A940499164E5}" presName="bullet3b" presStyleLbl="node1" presStyleIdx="1" presStyleCnt="3"/>
      <dgm:spPr/>
    </dgm:pt>
    <dgm:pt modelId="{BF617F17-28F9-4766-BB0B-4753F0F71BCD}" type="pres">
      <dgm:prSet presAssocID="{00704BDB-FB49-4DC8-8A6C-A940499164E5}" presName="textBox3b" presStyleLbl="revTx" presStyleIdx="1" presStyleCnt="3" custScaleX="126310" custLinFactNeighborX="15661" custLinFactNeighborY="-1080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B1C0A0-23B7-493A-983B-8E85C30CA983}" type="pres">
      <dgm:prSet presAssocID="{FE9B3999-4D08-4AE9-959C-C4BDDB06ED5B}" presName="bullet3c" presStyleLbl="node1" presStyleIdx="2" presStyleCnt="3"/>
      <dgm:spPr/>
    </dgm:pt>
    <dgm:pt modelId="{4225E130-3AE0-4372-93DF-4DC93204ABA4}" type="pres">
      <dgm:prSet presAssocID="{FE9B3999-4D08-4AE9-959C-C4BDDB06ED5B}" presName="textBox3c" presStyleLbl="revTx" presStyleIdx="2" presStyleCnt="3" custScaleX="133210" custScaleY="80536" custLinFactNeighborX="27817" custLinFactNeighborY="-2669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C608C3C-9F89-4221-A995-7047309839E5}" srcId="{6E6FBADC-2511-4117-98E0-F17BD35B2A7A}" destId="{322613E9-2BF9-4A6B-B733-C1E08D287B9A}" srcOrd="0" destOrd="0" parTransId="{40A1C7A0-8E2D-4902-A822-A14FD7811359}" sibTransId="{9E409ED4-AD7F-4EC6-BC2B-F3E0623F9B10}"/>
    <dgm:cxn modelId="{4979B9B6-A8B4-4AE9-A928-4940FE4E2970}" srcId="{6E6FBADC-2511-4117-98E0-F17BD35B2A7A}" destId="{FE9B3999-4D08-4AE9-959C-C4BDDB06ED5B}" srcOrd="2" destOrd="0" parTransId="{CF386402-9238-4D22-81E5-AC05E2A9C0F3}" sibTransId="{561D081D-D234-4BA3-9FE7-2A8C60CD294A}"/>
    <dgm:cxn modelId="{2E968A1C-EE64-4F9B-8BE6-AE375DF89CE0}" type="presOf" srcId="{322613E9-2BF9-4A6B-B733-C1E08D287B9A}" destId="{FF0E827C-BDB2-4DCF-AA30-F2B17144ADD6}" srcOrd="0" destOrd="0" presId="urn:microsoft.com/office/officeart/2005/8/layout/arrow2"/>
    <dgm:cxn modelId="{45E74AFE-4F2A-4BCB-99A6-06660586C5C3}" type="presOf" srcId="{00704BDB-FB49-4DC8-8A6C-A940499164E5}" destId="{BF617F17-28F9-4766-BB0B-4753F0F71BCD}" srcOrd="0" destOrd="0" presId="urn:microsoft.com/office/officeart/2005/8/layout/arrow2"/>
    <dgm:cxn modelId="{AAC6CDB6-0D1B-4E0B-8392-3EB71D4EE45C}" type="presOf" srcId="{6E6FBADC-2511-4117-98E0-F17BD35B2A7A}" destId="{9D8887D9-EEB4-4722-9441-02DED40DF600}" srcOrd="0" destOrd="0" presId="urn:microsoft.com/office/officeart/2005/8/layout/arrow2"/>
    <dgm:cxn modelId="{F6057764-D4C9-4F5E-8EFE-D87D07B8A06C}" type="presOf" srcId="{FE9B3999-4D08-4AE9-959C-C4BDDB06ED5B}" destId="{4225E130-3AE0-4372-93DF-4DC93204ABA4}" srcOrd="0" destOrd="0" presId="urn:microsoft.com/office/officeart/2005/8/layout/arrow2"/>
    <dgm:cxn modelId="{3C5DE5E5-C0B9-4FCF-99BF-1052C02A0098}" srcId="{6E6FBADC-2511-4117-98E0-F17BD35B2A7A}" destId="{00704BDB-FB49-4DC8-8A6C-A940499164E5}" srcOrd="1" destOrd="0" parTransId="{56E42C2D-74C5-4418-9377-4705EB4E7792}" sibTransId="{90C2B900-32A1-4EEC-A7C0-F505FAB58773}"/>
    <dgm:cxn modelId="{013D1D44-2E76-4C20-8A73-DE65AF0FF830}" type="presParOf" srcId="{9D8887D9-EEB4-4722-9441-02DED40DF600}" destId="{5E3017E6-4FAD-4D9B-8B3D-3B16D289F873}" srcOrd="0" destOrd="0" presId="urn:microsoft.com/office/officeart/2005/8/layout/arrow2"/>
    <dgm:cxn modelId="{B8B058DE-59C8-4862-8C32-F569CE8C1105}" type="presParOf" srcId="{9D8887D9-EEB4-4722-9441-02DED40DF600}" destId="{87258989-AF1A-49FA-851F-3C600B54EDC5}" srcOrd="1" destOrd="0" presId="urn:microsoft.com/office/officeart/2005/8/layout/arrow2"/>
    <dgm:cxn modelId="{5E2CB39C-3FA4-48C4-B5D1-E7D28D3A109B}" type="presParOf" srcId="{87258989-AF1A-49FA-851F-3C600B54EDC5}" destId="{6A913029-2B74-42D8-8A0B-E0D5D0C09BA9}" srcOrd="0" destOrd="0" presId="urn:microsoft.com/office/officeart/2005/8/layout/arrow2"/>
    <dgm:cxn modelId="{956C2E8C-0683-4F1E-BD85-F79C7C3C0AF1}" type="presParOf" srcId="{87258989-AF1A-49FA-851F-3C600B54EDC5}" destId="{FF0E827C-BDB2-4DCF-AA30-F2B17144ADD6}" srcOrd="1" destOrd="0" presId="urn:microsoft.com/office/officeart/2005/8/layout/arrow2"/>
    <dgm:cxn modelId="{D90BCF62-BE06-4D09-A264-9F033664079F}" type="presParOf" srcId="{87258989-AF1A-49FA-851F-3C600B54EDC5}" destId="{485B8B81-10DD-4CCF-92DC-210309A1DA3C}" srcOrd="2" destOrd="0" presId="urn:microsoft.com/office/officeart/2005/8/layout/arrow2"/>
    <dgm:cxn modelId="{C2A3A100-40CA-422C-BAE9-8F546116AFB0}" type="presParOf" srcId="{87258989-AF1A-49FA-851F-3C600B54EDC5}" destId="{BF617F17-28F9-4766-BB0B-4753F0F71BCD}" srcOrd="3" destOrd="0" presId="urn:microsoft.com/office/officeart/2005/8/layout/arrow2"/>
    <dgm:cxn modelId="{9C055B39-FDAB-43AA-A51E-65E526AE00A4}" type="presParOf" srcId="{87258989-AF1A-49FA-851F-3C600B54EDC5}" destId="{15B1C0A0-23B7-493A-983B-8E85C30CA983}" srcOrd="4" destOrd="0" presId="urn:microsoft.com/office/officeart/2005/8/layout/arrow2"/>
    <dgm:cxn modelId="{E2931643-CEF5-445D-A21F-DD09A10A2697}" type="presParOf" srcId="{87258989-AF1A-49FA-851F-3C600B54EDC5}" destId="{4225E130-3AE0-4372-93DF-4DC93204ABA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C9D0D-338C-474B-AE3D-97022B75252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EE3D74E5-F89C-4870-B83A-967078312DF2}">
      <dgm:prSet phldrT="[Text]"/>
      <dgm:spPr/>
      <dgm:t>
        <a:bodyPr/>
        <a:lstStyle/>
        <a:p>
          <a:r>
            <a:rPr lang="sv-SE" b="1" dirty="0" smtClean="0">
              <a:solidFill>
                <a:schemeClr val="tx1"/>
              </a:solidFill>
            </a:rPr>
            <a:t>KS</a:t>
          </a:r>
          <a:endParaRPr lang="sv-SE" b="1" dirty="0">
            <a:solidFill>
              <a:schemeClr val="tx1"/>
            </a:solidFill>
          </a:endParaRPr>
        </a:p>
      </dgm:t>
    </dgm:pt>
    <dgm:pt modelId="{D428ECBC-1626-4ECE-B4C8-37F12A353186}" type="parTrans" cxnId="{A1D04A70-C4E8-428C-AF22-83D7C202349A}">
      <dgm:prSet/>
      <dgm:spPr/>
      <dgm:t>
        <a:bodyPr/>
        <a:lstStyle/>
        <a:p>
          <a:endParaRPr lang="sv-SE"/>
        </a:p>
      </dgm:t>
    </dgm:pt>
    <dgm:pt modelId="{AF34A9B0-4F8E-4B1D-B7EF-B750680EF7B5}" type="sibTrans" cxnId="{A1D04A70-C4E8-428C-AF22-83D7C202349A}">
      <dgm:prSet/>
      <dgm:spPr/>
      <dgm:t>
        <a:bodyPr/>
        <a:lstStyle/>
        <a:p>
          <a:endParaRPr lang="sv-SE"/>
        </a:p>
      </dgm:t>
    </dgm:pt>
    <dgm:pt modelId="{EE1B357B-41F1-4C4B-93D5-2ED74CC8CB0B}">
      <dgm:prSet phldrT="[Text]"/>
      <dgm:spPr/>
      <dgm:t>
        <a:bodyPr/>
        <a:lstStyle/>
        <a:p>
          <a:r>
            <a:rPr lang="sv-SE" dirty="0" smtClean="0"/>
            <a:t>Inriktning/plan </a:t>
          </a:r>
          <a:endParaRPr lang="sv-SE" dirty="0"/>
        </a:p>
      </dgm:t>
    </dgm:pt>
    <dgm:pt modelId="{5E2852FF-4935-4D37-B525-37A815311381}" type="parTrans" cxnId="{968E13E2-270C-4737-A63F-67FD13AAD6E4}">
      <dgm:prSet/>
      <dgm:spPr/>
      <dgm:t>
        <a:bodyPr/>
        <a:lstStyle/>
        <a:p>
          <a:endParaRPr lang="sv-SE"/>
        </a:p>
      </dgm:t>
    </dgm:pt>
    <dgm:pt modelId="{F0AE63FB-FF06-4497-B4A2-419EE33D1C7F}" type="sibTrans" cxnId="{968E13E2-270C-4737-A63F-67FD13AAD6E4}">
      <dgm:prSet/>
      <dgm:spPr/>
      <dgm:t>
        <a:bodyPr/>
        <a:lstStyle/>
        <a:p>
          <a:endParaRPr lang="sv-SE"/>
        </a:p>
      </dgm:t>
    </dgm:pt>
    <dgm:pt modelId="{0FF71E20-2BB0-4AEA-929E-96A73534A4B0}">
      <dgm:prSet phldrT="[Text]"/>
      <dgm:spPr/>
      <dgm:t>
        <a:bodyPr/>
        <a:lstStyle/>
        <a:p>
          <a:r>
            <a:rPr lang="sv-SE" dirty="0" smtClean="0"/>
            <a:t>Detaljbudget (KS förfogande)</a:t>
          </a:r>
          <a:endParaRPr lang="sv-SE" dirty="0"/>
        </a:p>
      </dgm:t>
    </dgm:pt>
    <dgm:pt modelId="{9CCC46CD-693D-4C95-B447-3903E2E562A5}" type="parTrans" cxnId="{0A4B1B94-5C61-479F-91B1-CD0C698E1E5F}">
      <dgm:prSet/>
      <dgm:spPr/>
      <dgm:t>
        <a:bodyPr/>
        <a:lstStyle/>
        <a:p>
          <a:endParaRPr lang="sv-SE"/>
        </a:p>
      </dgm:t>
    </dgm:pt>
    <dgm:pt modelId="{843F03D6-C539-4717-A42E-BEC7829039ED}" type="sibTrans" cxnId="{0A4B1B94-5C61-479F-91B1-CD0C698E1E5F}">
      <dgm:prSet/>
      <dgm:spPr/>
      <dgm:t>
        <a:bodyPr/>
        <a:lstStyle/>
        <a:p>
          <a:endParaRPr lang="sv-SE"/>
        </a:p>
      </dgm:t>
    </dgm:pt>
    <dgm:pt modelId="{BE6D256B-FD5E-4162-8AEA-222E47B09F2D}">
      <dgm:prSet phldrT="[Text]"/>
      <dgm:spPr/>
      <dgm:t>
        <a:bodyPr/>
        <a:lstStyle/>
        <a:p>
          <a:r>
            <a:rPr lang="sv-SE" b="1" dirty="0" smtClean="0">
              <a:solidFill>
                <a:schemeClr val="tx1"/>
              </a:solidFill>
            </a:rPr>
            <a:t>Ledningsgrupp</a:t>
          </a:r>
          <a:endParaRPr lang="sv-SE" b="1" dirty="0">
            <a:solidFill>
              <a:schemeClr val="tx1"/>
            </a:solidFill>
          </a:endParaRPr>
        </a:p>
      </dgm:t>
    </dgm:pt>
    <dgm:pt modelId="{CC8F15D6-9E44-4C7A-B87A-2F6F5A0A5C75}" type="parTrans" cxnId="{0C4AB2CE-30E2-4AF2-A5CF-45ABF0CC1A88}">
      <dgm:prSet/>
      <dgm:spPr/>
      <dgm:t>
        <a:bodyPr/>
        <a:lstStyle/>
        <a:p>
          <a:endParaRPr lang="sv-SE"/>
        </a:p>
      </dgm:t>
    </dgm:pt>
    <dgm:pt modelId="{A657612B-E9FB-4E35-9123-B54EE3D4C5F1}" type="sibTrans" cxnId="{0C4AB2CE-30E2-4AF2-A5CF-45ABF0CC1A88}">
      <dgm:prSet/>
      <dgm:spPr/>
      <dgm:t>
        <a:bodyPr/>
        <a:lstStyle/>
        <a:p>
          <a:endParaRPr lang="sv-SE"/>
        </a:p>
      </dgm:t>
    </dgm:pt>
    <dgm:pt modelId="{07FC3E1C-7274-44FE-9075-FFF795C9217A}">
      <dgm:prSet phldrT="[Text]"/>
      <dgm:spPr/>
      <dgm:t>
        <a:bodyPr/>
        <a:lstStyle/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dirty="0" smtClean="0"/>
            <a:t>Organisation &amp; resursfördelning</a:t>
          </a:r>
          <a:endParaRPr lang="sv-SE" dirty="0"/>
        </a:p>
      </dgm:t>
    </dgm:pt>
    <dgm:pt modelId="{89445510-8161-424C-95AE-7F1753EDE5D0}" type="parTrans" cxnId="{D11BD6FA-C82B-4171-9826-D041E52ED208}">
      <dgm:prSet/>
      <dgm:spPr/>
      <dgm:t>
        <a:bodyPr/>
        <a:lstStyle/>
        <a:p>
          <a:endParaRPr lang="sv-SE"/>
        </a:p>
      </dgm:t>
    </dgm:pt>
    <dgm:pt modelId="{CE8B00A4-2097-4DF0-86B5-29246AC2D6BF}" type="sibTrans" cxnId="{D11BD6FA-C82B-4171-9826-D041E52ED208}">
      <dgm:prSet/>
      <dgm:spPr/>
      <dgm:t>
        <a:bodyPr/>
        <a:lstStyle/>
        <a:p>
          <a:endParaRPr lang="sv-SE"/>
        </a:p>
      </dgm:t>
    </dgm:pt>
    <dgm:pt modelId="{40F574CD-F25B-4DA8-9D80-B8D7306462DE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Samsyn / kännedom</a:t>
          </a:r>
          <a:endParaRPr lang="sv-SE" dirty="0"/>
        </a:p>
      </dgm:t>
    </dgm:pt>
    <dgm:pt modelId="{7E335777-F528-4415-85B2-0F277DA56AE6}" type="parTrans" cxnId="{8AE84511-E94B-4F6C-AC24-1526593A0F99}">
      <dgm:prSet/>
      <dgm:spPr/>
      <dgm:t>
        <a:bodyPr/>
        <a:lstStyle/>
        <a:p>
          <a:endParaRPr lang="sv-SE"/>
        </a:p>
      </dgm:t>
    </dgm:pt>
    <dgm:pt modelId="{8CDE8897-8C21-401B-8ABD-50B7BD07ABEB}" type="sibTrans" cxnId="{8AE84511-E94B-4F6C-AC24-1526593A0F99}">
      <dgm:prSet/>
      <dgm:spPr/>
      <dgm:t>
        <a:bodyPr/>
        <a:lstStyle/>
        <a:p>
          <a:endParaRPr lang="sv-SE"/>
        </a:p>
      </dgm:t>
    </dgm:pt>
    <dgm:pt modelId="{9D577A22-F365-4EDF-BAB4-06CF7D43D0FC}">
      <dgm:prSet phldrT="[Text]"/>
      <dgm:spPr/>
      <dgm:t>
        <a:bodyPr/>
        <a:lstStyle/>
        <a:p>
          <a:r>
            <a:rPr lang="sv-SE" b="1" dirty="0" smtClean="0">
              <a:solidFill>
                <a:schemeClr val="tx1"/>
              </a:solidFill>
            </a:rPr>
            <a:t>VUG</a:t>
          </a:r>
          <a:endParaRPr lang="sv-SE" b="1" dirty="0">
            <a:solidFill>
              <a:schemeClr val="tx1"/>
            </a:solidFill>
          </a:endParaRPr>
        </a:p>
      </dgm:t>
    </dgm:pt>
    <dgm:pt modelId="{D7A0BDF5-CACD-4979-B5CA-9BA629C41CBD}" type="parTrans" cxnId="{E944A8EE-CC68-487B-8C00-E7FF798F5834}">
      <dgm:prSet/>
      <dgm:spPr/>
      <dgm:t>
        <a:bodyPr/>
        <a:lstStyle/>
        <a:p>
          <a:endParaRPr lang="sv-SE"/>
        </a:p>
      </dgm:t>
    </dgm:pt>
    <dgm:pt modelId="{9B7DFE5B-647A-42CE-9384-C851FA688BC4}" type="sibTrans" cxnId="{E944A8EE-CC68-487B-8C00-E7FF798F5834}">
      <dgm:prSet/>
      <dgm:spPr/>
      <dgm:t>
        <a:bodyPr/>
        <a:lstStyle/>
        <a:p>
          <a:endParaRPr lang="sv-SE"/>
        </a:p>
      </dgm:t>
    </dgm:pt>
    <dgm:pt modelId="{8BA13B70-9294-4648-BDBB-F737FA7DE450}">
      <dgm:prSet phldrT="[Text]"/>
      <dgm:spPr/>
      <dgm:t>
        <a:bodyPr/>
        <a:lstStyle/>
        <a:p>
          <a:r>
            <a:rPr lang="sv-SE" dirty="0" smtClean="0"/>
            <a:t>Samarbeten över verksamhetsområden</a:t>
          </a:r>
          <a:endParaRPr lang="sv-SE" dirty="0"/>
        </a:p>
      </dgm:t>
    </dgm:pt>
    <dgm:pt modelId="{33F0921F-C8BE-4E36-A17D-C0C7720DCE31}" type="parTrans" cxnId="{802BA0F0-262E-43C7-99D7-22ECEC1BF38A}">
      <dgm:prSet/>
      <dgm:spPr/>
      <dgm:t>
        <a:bodyPr/>
        <a:lstStyle/>
        <a:p>
          <a:endParaRPr lang="sv-SE"/>
        </a:p>
      </dgm:t>
    </dgm:pt>
    <dgm:pt modelId="{5B97CA3E-4C68-486C-AC91-36B007D94D75}" type="sibTrans" cxnId="{802BA0F0-262E-43C7-99D7-22ECEC1BF38A}">
      <dgm:prSet/>
      <dgm:spPr/>
      <dgm:t>
        <a:bodyPr/>
        <a:lstStyle/>
        <a:p>
          <a:endParaRPr lang="sv-SE"/>
        </a:p>
      </dgm:t>
    </dgm:pt>
    <dgm:pt modelId="{DDC5E1EE-E863-497E-A1F1-00D722B0569D}">
      <dgm:prSet phldrT="[Text]"/>
      <dgm:spPr/>
      <dgm:t>
        <a:bodyPr/>
        <a:lstStyle/>
        <a:p>
          <a:r>
            <a:rPr lang="sv-SE" dirty="0" smtClean="0"/>
            <a:t>Systemgenomgång &amp; kontroll</a:t>
          </a:r>
          <a:endParaRPr lang="sv-SE" dirty="0"/>
        </a:p>
      </dgm:t>
    </dgm:pt>
    <dgm:pt modelId="{7874B552-0E16-48D6-BADD-B23C5B61ABB9}" type="parTrans" cxnId="{B16C6D75-3E91-4BC4-A637-4078221FF727}">
      <dgm:prSet/>
      <dgm:spPr/>
      <dgm:t>
        <a:bodyPr/>
        <a:lstStyle/>
        <a:p>
          <a:endParaRPr lang="sv-SE"/>
        </a:p>
      </dgm:t>
    </dgm:pt>
    <dgm:pt modelId="{E2BC3AF9-EB69-4A6C-9D8A-A1BB5F825FDB}" type="sibTrans" cxnId="{B16C6D75-3E91-4BC4-A637-4078221FF727}">
      <dgm:prSet/>
      <dgm:spPr/>
      <dgm:t>
        <a:bodyPr/>
        <a:lstStyle/>
        <a:p>
          <a:endParaRPr lang="sv-SE"/>
        </a:p>
      </dgm:t>
    </dgm:pt>
    <dgm:pt modelId="{720E1539-01C9-4CC0-956A-00AADDE1AEF2}">
      <dgm:prSet phldrT="[Text]"/>
      <dgm:spPr/>
      <dgm:t>
        <a:bodyPr/>
        <a:lstStyle/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dirty="0" smtClean="0"/>
            <a:t>Info till chefsgrupp</a:t>
          </a:r>
          <a:endParaRPr lang="sv-SE" dirty="0"/>
        </a:p>
      </dgm:t>
    </dgm:pt>
    <dgm:pt modelId="{0765F4F2-573E-4F1E-A63C-21EF3162BF97}" type="parTrans" cxnId="{FD5D83DC-0A44-4067-AF03-CE8D3DC16002}">
      <dgm:prSet/>
      <dgm:spPr/>
      <dgm:t>
        <a:bodyPr/>
        <a:lstStyle/>
        <a:p>
          <a:endParaRPr lang="sv-SE"/>
        </a:p>
      </dgm:t>
    </dgm:pt>
    <dgm:pt modelId="{109E973E-C999-4984-A8EF-0D0B202D61F5}" type="sibTrans" cxnId="{FD5D83DC-0A44-4067-AF03-CE8D3DC16002}">
      <dgm:prSet/>
      <dgm:spPr/>
      <dgm:t>
        <a:bodyPr/>
        <a:lstStyle/>
        <a:p>
          <a:endParaRPr lang="sv-SE"/>
        </a:p>
      </dgm:t>
    </dgm:pt>
    <dgm:pt modelId="{16073494-9421-4593-9B78-86C491941B18}">
      <dgm:prSet phldrT="[Text]"/>
      <dgm:spPr/>
      <dgm:t>
        <a:bodyPr/>
        <a:lstStyle/>
        <a:p>
          <a:r>
            <a:rPr lang="sv-SE" dirty="0" smtClean="0"/>
            <a:t>Engagemang</a:t>
          </a:r>
          <a:endParaRPr lang="sv-SE" dirty="0"/>
        </a:p>
      </dgm:t>
    </dgm:pt>
    <dgm:pt modelId="{5D1B0E0F-CE20-422A-AC8E-D63E98B9E982}" type="parTrans" cxnId="{67BE0352-460D-47AB-B97F-4C2EAACBBDF3}">
      <dgm:prSet/>
      <dgm:spPr/>
      <dgm:t>
        <a:bodyPr/>
        <a:lstStyle/>
        <a:p>
          <a:endParaRPr lang="sv-SE"/>
        </a:p>
      </dgm:t>
    </dgm:pt>
    <dgm:pt modelId="{578D6C05-E5A4-49F9-8300-C0A951AAD97F}" type="sibTrans" cxnId="{67BE0352-460D-47AB-B97F-4C2EAACBBDF3}">
      <dgm:prSet/>
      <dgm:spPr/>
      <dgm:t>
        <a:bodyPr/>
        <a:lstStyle/>
        <a:p>
          <a:endParaRPr lang="sv-SE"/>
        </a:p>
      </dgm:t>
    </dgm:pt>
    <dgm:pt modelId="{01611CB4-5FC2-4439-9FA4-80C0C826364E}">
      <dgm:prSet phldrT="[Text]"/>
      <dgm:spPr/>
      <dgm:t>
        <a:bodyPr/>
        <a:lstStyle/>
        <a:p>
          <a:r>
            <a:rPr lang="sv-SE" b="1" dirty="0" smtClean="0">
              <a:solidFill>
                <a:schemeClr val="tx1"/>
              </a:solidFill>
            </a:rPr>
            <a:t>Enhetschefer</a:t>
          </a:r>
          <a:endParaRPr lang="sv-SE" b="1" dirty="0">
            <a:solidFill>
              <a:schemeClr val="tx1"/>
            </a:solidFill>
          </a:endParaRPr>
        </a:p>
      </dgm:t>
    </dgm:pt>
    <dgm:pt modelId="{067C7D74-DA07-4016-8569-0A77F894D049}" type="parTrans" cxnId="{DD75962C-3CA5-481A-8059-39CC8E3B4A07}">
      <dgm:prSet/>
      <dgm:spPr/>
      <dgm:t>
        <a:bodyPr/>
        <a:lstStyle/>
        <a:p>
          <a:endParaRPr lang="sv-SE"/>
        </a:p>
      </dgm:t>
    </dgm:pt>
    <dgm:pt modelId="{06D7837B-37D4-4E0A-A578-016CC3E06749}" type="sibTrans" cxnId="{DD75962C-3CA5-481A-8059-39CC8E3B4A07}">
      <dgm:prSet/>
      <dgm:spPr/>
      <dgm:t>
        <a:bodyPr/>
        <a:lstStyle/>
        <a:p>
          <a:endParaRPr lang="sv-SE"/>
        </a:p>
      </dgm:t>
    </dgm:pt>
    <dgm:pt modelId="{3B77FC7B-B0D3-419B-A11D-B3627D2CB62D}">
      <dgm:prSet phldrT="[Text]"/>
      <dgm:spPr/>
      <dgm:t>
        <a:bodyPr/>
        <a:lstStyle/>
        <a:p>
          <a:r>
            <a:rPr lang="sv-SE" dirty="0" smtClean="0"/>
            <a:t>Delaktighet – lokala arbetsgrupper</a:t>
          </a:r>
          <a:endParaRPr lang="sv-SE" dirty="0"/>
        </a:p>
      </dgm:t>
    </dgm:pt>
    <dgm:pt modelId="{DC0C7B3F-2BDF-4064-BA0D-2C2682EEEC50}" type="parTrans" cxnId="{408F81E2-C129-4441-B060-4A3C95C4454C}">
      <dgm:prSet/>
      <dgm:spPr/>
      <dgm:t>
        <a:bodyPr/>
        <a:lstStyle/>
        <a:p>
          <a:endParaRPr lang="sv-SE"/>
        </a:p>
      </dgm:t>
    </dgm:pt>
    <dgm:pt modelId="{5E5DA54F-EFBD-4056-9D08-49EE8A601F03}" type="sibTrans" cxnId="{408F81E2-C129-4441-B060-4A3C95C4454C}">
      <dgm:prSet/>
      <dgm:spPr/>
      <dgm:t>
        <a:bodyPr/>
        <a:lstStyle/>
        <a:p>
          <a:endParaRPr lang="sv-SE"/>
        </a:p>
      </dgm:t>
    </dgm:pt>
    <dgm:pt modelId="{D11019AF-4928-4744-BA52-ABE96E962575}">
      <dgm:prSet phldrT="[Text]"/>
      <dgm:spPr/>
      <dgm:t>
        <a:bodyPr/>
        <a:lstStyle/>
        <a:p>
          <a:r>
            <a:rPr lang="sv-SE" dirty="0" smtClean="0"/>
            <a:t>APT info &amp; aktiviteter</a:t>
          </a:r>
          <a:endParaRPr lang="sv-SE" dirty="0"/>
        </a:p>
      </dgm:t>
    </dgm:pt>
    <dgm:pt modelId="{69C7F21F-E37D-4994-84F2-3514A382402D}" type="parTrans" cxnId="{59E6EDBF-E6FF-4774-8330-D0A90D894E5B}">
      <dgm:prSet/>
      <dgm:spPr/>
      <dgm:t>
        <a:bodyPr/>
        <a:lstStyle/>
        <a:p>
          <a:endParaRPr lang="sv-SE"/>
        </a:p>
      </dgm:t>
    </dgm:pt>
    <dgm:pt modelId="{9547D3BD-CF10-4B87-8443-35368F2C833E}" type="sibTrans" cxnId="{59E6EDBF-E6FF-4774-8330-D0A90D894E5B}">
      <dgm:prSet/>
      <dgm:spPr/>
      <dgm:t>
        <a:bodyPr/>
        <a:lstStyle/>
        <a:p>
          <a:endParaRPr lang="sv-SE"/>
        </a:p>
      </dgm:t>
    </dgm:pt>
    <dgm:pt modelId="{678F57ED-9293-4E79-85B4-C3E941BB67D4}">
      <dgm:prSet phldrT="[Text]"/>
      <dgm:spPr/>
      <dgm:t>
        <a:bodyPr/>
        <a:lstStyle/>
        <a:p>
          <a:endParaRPr lang="sv-SE" dirty="0"/>
        </a:p>
      </dgm:t>
    </dgm:pt>
    <dgm:pt modelId="{EEBAECC7-D72F-48A0-8F21-F56376688BE8}" type="parTrans" cxnId="{40A3F279-4D00-48DF-AC79-274C9CF21505}">
      <dgm:prSet/>
      <dgm:spPr/>
      <dgm:t>
        <a:bodyPr/>
        <a:lstStyle/>
        <a:p>
          <a:endParaRPr lang="sv-SE"/>
        </a:p>
      </dgm:t>
    </dgm:pt>
    <dgm:pt modelId="{52EF5576-0CC2-4B0D-A6BB-A70D572B891E}" type="sibTrans" cxnId="{40A3F279-4D00-48DF-AC79-274C9CF21505}">
      <dgm:prSet/>
      <dgm:spPr/>
      <dgm:t>
        <a:bodyPr/>
        <a:lstStyle/>
        <a:p>
          <a:endParaRPr lang="sv-SE"/>
        </a:p>
      </dgm:t>
    </dgm:pt>
    <dgm:pt modelId="{EA42675E-CF55-4B45-8DEA-9C04CBDA5FF6}">
      <dgm:prSet phldrT="[Text]"/>
      <dgm:spPr/>
      <dgm:t>
        <a:bodyPr/>
        <a:lstStyle/>
        <a:p>
          <a:r>
            <a:rPr lang="sv-SE" dirty="0" smtClean="0"/>
            <a:t>Målsättning /uppdrag</a:t>
          </a:r>
          <a:endParaRPr lang="sv-SE" dirty="0"/>
        </a:p>
      </dgm:t>
    </dgm:pt>
    <dgm:pt modelId="{9DEAF7BD-18E3-474F-A1AB-08F1F4DDD0EB}" type="parTrans" cxnId="{DD0CA8FC-DF79-4FFF-8A23-C807D4DAB0DD}">
      <dgm:prSet/>
      <dgm:spPr/>
      <dgm:t>
        <a:bodyPr/>
        <a:lstStyle/>
        <a:p>
          <a:endParaRPr lang="sv-SE"/>
        </a:p>
      </dgm:t>
    </dgm:pt>
    <dgm:pt modelId="{15E8E7F4-C2E6-45E4-A506-1EED5DD0F54E}" type="sibTrans" cxnId="{DD0CA8FC-DF79-4FFF-8A23-C807D4DAB0DD}">
      <dgm:prSet/>
      <dgm:spPr/>
      <dgm:t>
        <a:bodyPr/>
        <a:lstStyle/>
        <a:p>
          <a:endParaRPr lang="sv-SE"/>
        </a:p>
      </dgm:t>
    </dgm:pt>
    <dgm:pt modelId="{CA2494CC-0D6E-4ACF-8CFB-B9FB13105739}">
      <dgm:prSet phldrT="[Text]"/>
      <dgm:spPr/>
      <dgm:t>
        <a:bodyPr/>
        <a:lstStyle/>
        <a:p>
          <a:r>
            <a:rPr lang="sv-SE" dirty="0" smtClean="0"/>
            <a:t>Arbetssätt</a:t>
          </a:r>
          <a:endParaRPr lang="sv-SE" dirty="0"/>
        </a:p>
      </dgm:t>
    </dgm:pt>
    <dgm:pt modelId="{15B253D0-8FF7-46BC-9C1A-0D718405392C}" type="parTrans" cxnId="{890A43B2-4967-4D36-90D1-40F2FA7E9DE5}">
      <dgm:prSet/>
      <dgm:spPr/>
      <dgm:t>
        <a:bodyPr/>
        <a:lstStyle/>
        <a:p>
          <a:endParaRPr lang="sv-SE"/>
        </a:p>
      </dgm:t>
    </dgm:pt>
    <dgm:pt modelId="{889966A5-889B-41AB-8650-00E5D1E85B67}" type="sibTrans" cxnId="{890A43B2-4967-4D36-90D1-40F2FA7E9DE5}">
      <dgm:prSet/>
      <dgm:spPr/>
      <dgm:t>
        <a:bodyPr/>
        <a:lstStyle/>
        <a:p>
          <a:endParaRPr lang="sv-SE"/>
        </a:p>
      </dgm:t>
    </dgm:pt>
    <dgm:pt modelId="{6AE7CF8F-A964-4D32-B3DC-E7731E788B3E}">
      <dgm:prSet phldrT="[Text]"/>
      <dgm:spPr/>
      <dgm:t>
        <a:bodyPr/>
        <a:lstStyle/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dirty="0" smtClean="0"/>
            <a:t>Leda för utveckling</a:t>
          </a:r>
          <a:endParaRPr lang="sv-SE" dirty="0"/>
        </a:p>
      </dgm:t>
    </dgm:pt>
    <dgm:pt modelId="{8B302D95-C3BC-4CAB-A516-409EBD852181}" type="parTrans" cxnId="{1B8674AD-028B-45E4-A897-8334AE5578CE}">
      <dgm:prSet/>
      <dgm:spPr/>
      <dgm:t>
        <a:bodyPr/>
        <a:lstStyle/>
        <a:p>
          <a:endParaRPr lang="sv-SE"/>
        </a:p>
      </dgm:t>
    </dgm:pt>
    <dgm:pt modelId="{B035A2B1-DE2F-4EBE-A7E5-AFE9CDBE2E53}" type="sibTrans" cxnId="{1B8674AD-028B-45E4-A897-8334AE5578CE}">
      <dgm:prSet/>
      <dgm:spPr/>
      <dgm:t>
        <a:bodyPr/>
        <a:lstStyle/>
        <a:p>
          <a:endParaRPr lang="sv-SE"/>
        </a:p>
      </dgm:t>
    </dgm:pt>
    <dgm:pt modelId="{420AE508-36FC-4A9D-8FDA-3712D9A73D22}">
      <dgm:prSet phldrT="[Text]"/>
      <dgm:spPr/>
      <dgm:t>
        <a:bodyPr/>
        <a:lstStyle/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dirty="0" smtClean="0"/>
            <a:t>Fokus på strategiska utvecklingsområden</a:t>
          </a:r>
          <a:endParaRPr lang="sv-SE" dirty="0"/>
        </a:p>
      </dgm:t>
    </dgm:pt>
    <dgm:pt modelId="{735EF6AE-0584-407A-9CDE-3DFF956FAB5D}" type="parTrans" cxnId="{BD5321FB-FA1F-4255-8CD7-02780EC99388}">
      <dgm:prSet/>
      <dgm:spPr/>
      <dgm:t>
        <a:bodyPr/>
        <a:lstStyle/>
        <a:p>
          <a:endParaRPr lang="sv-SE"/>
        </a:p>
      </dgm:t>
    </dgm:pt>
    <dgm:pt modelId="{C6E43EBA-D690-4AB1-B4AA-CA2262A99622}" type="sibTrans" cxnId="{BD5321FB-FA1F-4255-8CD7-02780EC99388}">
      <dgm:prSet/>
      <dgm:spPr/>
      <dgm:t>
        <a:bodyPr/>
        <a:lstStyle/>
        <a:p>
          <a:endParaRPr lang="sv-SE"/>
        </a:p>
      </dgm:t>
    </dgm:pt>
    <dgm:pt modelId="{35E2EA29-C8A4-45A8-9FFA-18E143C8DB07}" type="pres">
      <dgm:prSet presAssocID="{84DC9D0D-338C-474B-AE3D-97022B752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969052B-9D10-4C7A-9A06-9FA23024A2BC}" type="pres">
      <dgm:prSet presAssocID="{EE3D74E5-F89C-4870-B83A-967078312DF2}" presName="composite" presStyleCnt="0"/>
      <dgm:spPr/>
    </dgm:pt>
    <dgm:pt modelId="{9F1B0D3B-8B57-49D4-ADEF-88795CCF5569}" type="pres">
      <dgm:prSet presAssocID="{EE3D74E5-F89C-4870-B83A-967078312DF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E572055-C8C4-4507-9021-1B95FA1F51B3}" type="pres">
      <dgm:prSet presAssocID="{EE3D74E5-F89C-4870-B83A-967078312DF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A62B2B-8F6E-417E-B95B-F41F16BB1EE7}" type="pres">
      <dgm:prSet presAssocID="{AF34A9B0-4F8E-4B1D-B7EF-B750680EF7B5}" presName="space" presStyleCnt="0"/>
      <dgm:spPr/>
    </dgm:pt>
    <dgm:pt modelId="{6F8DDF32-82D4-4CEE-A56A-985FEB5B4C5E}" type="pres">
      <dgm:prSet presAssocID="{BE6D256B-FD5E-4162-8AEA-222E47B09F2D}" presName="composite" presStyleCnt="0"/>
      <dgm:spPr/>
    </dgm:pt>
    <dgm:pt modelId="{0467B1C8-1627-4DF2-B6B4-074257807DF9}" type="pres">
      <dgm:prSet presAssocID="{BE6D256B-FD5E-4162-8AEA-222E47B09F2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6E12EA-0745-4160-A2C2-7CA1E657A52B}" type="pres">
      <dgm:prSet presAssocID="{BE6D256B-FD5E-4162-8AEA-222E47B09F2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40656C3-07EC-4B44-8AA1-EFD87F3FC41F}" type="pres">
      <dgm:prSet presAssocID="{A657612B-E9FB-4E35-9123-B54EE3D4C5F1}" presName="space" presStyleCnt="0"/>
      <dgm:spPr/>
    </dgm:pt>
    <dgm:pt modelId="{8DEAC394-7BC1-40A0-809C-B839D7D8ADDE}" type="pres">
      <dgm:prSet presAssocID="{9D577A22-F365-4EDF-BAB4-06CF7D43D0FC}" presName="composite" presStyleCnt="0"/>
      <dgm:spPr/>
    </dgm:pt>
    <dgm:pt modelId="{98481E3A-D0DC-4525-B3E1-8F122D6D2FB2}" type="pres">
      <dgm:prSet presAssocID="{9D577A22-F365-4EDF-BAB4-06CF7D43D0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D8AAEE-A2E7-44C8-B9B2-D1675DB839AE}" type="pres">
      <dgm:prSet presAssocID="{9D577A22-F365-4EDF-BAB4-06CF7D43D0F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D38066-20ED-41AC-B00B-10301AD964AE}" type="pres">
      <dgm:prSet presAssocID="{9B7DFE5B-647A-42CE-9384-C851FA688BC4}" presName="space" presStyleCnt="0"/>
      <dgm:spPr/>
    </dgm:pt>
    <dgm:pt modelId="{ECD0BE21-C5D1-4900-B315-7DF861BF2E50}" type="pres">
      <dgm:prSet presAssocID="{01611CB4-5FC2-4439-9FA4-80C0C826364E}" presName="composite" presStyleCnt="0"/>
      <dgm:spPr/>
    </dgm:pt>
    <dgm:pt modelId="{87AA7FC5-617C-4FF9-8A6D-D7FD26922A5A}" type="pres">
      <dgm:prSet presAssocID="{01611CB4-5FC2-4439-9FA4-80C0C826364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92022C-1110-4B9B-BB34-BADF90BC4126}" type="pres">
      <dgm:prSet presAssocID="{01611CB4-5FC2-4439-9FA4-80C0C826364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08F81E2-C129-4441-B060-4A3C95C4454C}" srcId="{9D577A22-F365-4EDF-BAB4-06CF7D43D0FC}" destId="{3B77FC7B-B0D3-419B-A11D-B3627D2CB62D}" srcOrd="1" destOrd="0" parTransId="{DC0C7B3F-2BDF-4064-BA0D-2C2682EEEC50}" sibTransId="{5E5DA54F-EFBD-4056-9D08-49EE8A601F03}"/>
    <dgm:cxn modelId="{882AE10D-9721-4B7C-8637-B9A0D668DA2A}" type="presOf" srcId="{16073494-9421-4593-9B78-86C491941B18}" destId="{5A92022C-1110-4B9B-BB34-BADF90BC4126}" srcOrd="0" destOrd="0" presId="urn:microsoft.com/office/officeart/2005/8/layout/hList1"/>
    <dgm:cxn modelId="{DD75962C-3CA5-481A-8059-39CC8E3B4A07}" srcId="{84DC9D0D-338C-474B-AE3D-97022B752527}" destId="{01611CB4-5FC2-4439-9FA4-80C0C826364E}" srcOrd="3" destOrd="0" parTransId="{067C7D74-DA07-4016-8569-0A77F894D049}" sibTransId="{06D7837B-37D4-4E0A-A578-016CC3E06749}"/>
    <dgm:cxn modelId="{A1D04A70-C4E8-428C-AF22-83D7C202349A}" srcId="{84DC9D0D-338C-474B-AE3D-97022B752527}" destId="{EE3D74E5-F89C-4870-B83A-967078312DF2}" srcOrd="0" destOrd="0" parTransId="{D428ECBC-1626-4ECE-B4C8-37F12A353186}" sibTransId="{AF34A9B0-4F8E-4B1D-B7EF-B750680EF7B5}"/>
    <dgm:cxn modelId="{12595C7A-4EC7-4462-A22C-E69F99E0638C}" type="presOf" srcId="{9D577A22-F365-4EDF-BAB4-06CF7D43D0FC}" destId="{98481E3A-D0DC-4525-B3E1-8F122D6D2FB2}" srcOrd="0" destOrd="0" presId="urn:microsoft.com/office/officeart/2005/8/layout/hList1"/>
    <dgm:cxn modelId="{60CD111A-F85F-4838-92DB-A98FB4803AFB}" type="presOf" srcId="{720E1539-01C9-4CC0-956A-00AADDE1AEF2}" destId="{826E12EA-0745-4160-A2C2-7CA1E657A52B}" srcOrd="0" destOrd="2" presId="urn:microsoft.com/office/officeart/2005/8/layout/hList1"/>
    <dgm:cxn modelId="{5C79F7AB-4AB8-43D3-B0A4-7CF37A7F2DBF}" type="presOf" srcId="{EE1B357B-41F1-4C4B-93D5-2ED74CC8CB0B}" destId="{0E572055-C8C4-4507-9021-1B95FA1F51B3}" srcOrd="0" destOrd="0" presId="urn:microsoft.com/office/officeart/2005/8/layout/hList1"/>
    <dgm:cxn modelId="{15BFF0BD-0AE0-461C-B3EC-0A89AADFEF15}" type="presOf" srcId="{40F574CD-F25B-4DA8-9D80-B8D7306462DE}" destId="{826E12EA-0745-4160-A2C2-7CA1E657A52B}" srcOrd="0" destOrd="4" presId="urn:microsoft.com/office/officeart/2005/8/layout/hList1"/>
    <dgm:cxn modelId="{B60580E1-239B-432C-8F0F-C8D392019ECB}" type="presOf" srcId="{07FC3E1C-7274-44FE-9075-FFF795C9217A}" destId="{826E12EA-0745-4160-A2C2-7CA1E657A52B}" srcOrd="0" destOrd="1" presId="urn:microsoft.com/office/officeart/2005/8/layout/hList1"/>
    <dgm:cxn modelId="{40A3F279-4D00-48DF-AC79-274C9CF21505}" srcId="{01611CB4-5FC2-4439-9FA4-80C0C826364E}" destId="{678F57ED-9293-4E79-85B4-C3E941BB67D4}" srcOrd="3" destOrd="0" parTransId="{EEBAECC7-D72F-48A0-8F21-F56376688BE8}" sibTransId="{52EF5576-0CC2-4B0D-A6BB-A70D572B891E}"/>
    <dgm:cxn modelId="{DD0CA8FC-DF79-4FFF-8A23-C807D4DAB0DD}" srcId="{EE3D74E5-F89C-4870-B83A-967078312DF2}" destId="{EA42675E-CF55-4B45-8DEA-9C04CBDA5FF6}" srcOrd="1" destOrd="0" parTransId="{9DEAF7BD-18E3-474F-A1AB-08F1F4DDD0EB}" sibTransId="{15E8E7F4-C2E6-45E4-A506-1EED5DD0F54E}"/>
    <dgm:cxn modelId="{BE4C2941-F323-4E2F-AB59-4DEDB7B25304}" type="presOf" srcId="{D11019AF-4928-4744-BA52-ABE96E962575}" destId="{5A92022C-1110-4B9B-BB34-BADF90BC4126}" srcOrd="0" destOrd="1" presId="urn:microsoft.com/office/officeart/2005/8/layout/hList1"/>
    <dgm:cxn modelId="{0A4B1B94-5C61-479F-91B1-CD0C698E1E5F}" srcId="{EE3D74E5-F89C-4870-B83A-967078312DF2}" destId="{0FF71E20-2BB0-4AEA-929E-96A73534A4B0}" srcOrd="2" destOrd="0" parTransId="{9CCC46CD-693D-4C95-B447-3903E2E562A5}" sibTransId="{843F03D6-C539-4717-A42E-BEC7829039ED}"/>
    <dgm:cxn modelId="{802BA0F0-262E-43C7-99D7-22ECEC1BF38A}" srcId="{9D577A22-F365-4EDF-BAB4-06CF7D43D0FC}" destId="{8BA13B70-9294-4648-BDBB-F737FA7DE450}" srcOrd="0" destOrd="0" parTransId="{33F0921F-C8BE-4E36-A17D-C0C7720DCE31}" sibTransId="{5B97CA3E-4C68-486C-AC91-36B007D94D75}"/>
    <dgm:cxn modelId="{8B92A7D0-240B-4C58-A749-C1D9CE612344}" type="presOf" srcId="{CA2494CC-0D6E-4ACF-8CFB-B9FB13105739}" destId="{5A92022C-1110-4B9B-BB34-BADF90BC4126}" srcOrd="0" destOrd="2" presId="urn:microsoft.com/office/officeart/2005/8/layout/hList1"/>
    <dgm:cxn modelId="{5C6AD955-56C6-48AB-98FF-EC81EC87B81D}" type="presOf" srcId="{3B77FC7B-B0D3-419B-A11D-B3627D2CB62D}" destId="{2ED8AAEE-A2E7-44C8-B9B2-D1675DB839AE}" srcOrd="0" destOrd="1" presId="urn:microsoft.com/office/officeart/2005/8/layout/hList1"/>
    <dgm:cxn modelId="{902BF3EB-1FCC-4F0B-B17B-ED21B6A075E2}" type="presOf" srcId="{EA42675E-CF55-4B45-8DEA-9C04CBDA5FF6}" destId="{0E572055-C8C4-4507-9021-1B95FA1F51B3}" srcOrd="0" destOrd="1" presId="urn:microsoft.com/office/officeart/2005/8/layout/hList1"/>
    <dgm:cxn modelId="{FD5D83DC-0A44-4067-AF03-CE8D3DC16002}" srcId="{BE6D256B-FD5E-4162-8AEA-222E47B09F2D}" destId="{720E1539-01C9-4CC0-956A-00AADDE1AEF2}" srcOrd="2" destOrd="0" parTransId="{0765F4F2-573E-4F1E-A63C-21EF3162BF97}" sibTransId="{109E973E-C999-4984-A8EF-0D0B202D61F5}"/>
    <dgm:cxn modelId="{0C4AB2CE-30E2-4AF2-A5CF-45ABF0CC1A88}" srcId="{84DC9D0D-338C-474B-AE3D-97022B752527}" destId="{BE6D256B-FD5E-4162-8AEA-222E47B09F2D}" srcOrd="1" destOrd="0" parTransId="{CC8F15D6-9E44-4C7A-B87A-2F6F5A0A5C75}" sibTransId="{A657612B-E9FB-4E35-9123-B54EE3D4C5F1}"/>
    <dgm:cxn modelId="{8AE84511-E94B-4F6C-AC24-1526593A0F99}" srcId="{BE6D256B-FD5E-4162-8AEA-222E47B09F2D}" destId="{40F574CD-F25B-4DA8-9D80-B8D7306462DE}" srcOrd="4" destOrd="0" parTransId="{7E335777-F528-4415-85B2-0F277DA56AE6}" sibTransId="{8CDE8897-8C21-401B-8ABD-50B7BD07ABEB}"/>
    <dgm:cxn modelId="{C3B86A8D-BD00-4B25-B318-5C4AD0CA1677}" type="presOf" srcId="{EE3D74E5-F89C-4870-B83A-967078312DF2}" destId="{9F1B0D3B-8B57-49D4-ADEF-88795CCF5569}" srcOrd="0" destOrd="0" presId="urn:microsoft.com/office/officeart/2005/8/layout/hList1"/>
    <dgm:cxn modelId="{5B00B070-951A-444D-9161-EB1E8DD899DF}" type="presOf" srcId="{84DC9D0D-338C-474B-AE3D-97022B752527}" destId="{35E2EA29-C8A4-45A8-9FFA-18E143C8DB07}" srcOrd="0" destOrd="0" presId="urn:microsoft.com/office/officeart/2005/8/layout/hList1"/>
    <dgm:cxn modelId="{1B8674AD-028B-45E4-A897-8334AE5578CE}" srcId="{BE6D256B-FD5E-4162-8AEA-222E47B09F2D}" destId="{6AE7CF8F-A964-4D32-B3DC-E7731E788B3E}" srcOrd="3" destOrd="0" parTransId="{8B302D95-C3BC-4CAB-A516-409EBD852181}" sibTransId="{B035A2B1-DE2F-4EBE-A7E5-AFE9CDBE2E53}"/>
    <dgm:cxn modelId="{A75443B5-53A5-4F81-A1AC-081614738947}" type="presOf" srcId="{DDC5E1EE-E863-497E-A1F1-00D722B0569D}" destId="{2ED8AAEE-A2E7-44C8-B9B2-D1675DB839AE}" srcOrd="0" destOrd="2" presId="urn:microsoft.com/office/officeart/2005/8/layout/hList1"/>
    <dgm:cxn modelId="{59E6EDBF-E6FF-4774-8330-D0A90D894E5B}" srcId="{01611CB4-5FC2-4439-9FA4-80C0C826364E}" destId="{D11019AF-4928-4744-BA52-ABE96E962575}" srcOrd="1" destOrd="0" parTransId="{69C7F21F-E37D-4994-84F2-3514A382402D}" sibTransId="{9547D3BD-CF10-4B87-8443-35368F2C833E}"/>
    <dgm:cxn modelId="{76B9A665-7553-4DA0-8595-37434B0E8F5F}" type="presOf" srcId="{6AE7CF8F-A964-4D32-B3DC-E7731E788B3E}" destId="{826E12EA-0745-4160-A2C2-7CA1E657A52B}" srcOrd="0" destOrd="3" presId="urn:microsoft.com/office/officeart/2005/8/layout/hList1"/>
    <dgm:cxn modelId="{67BE0352-460D-47AB-B97F-4C2EAACBBDF3}" srcId="{01611CB4-5FC2-4439-9FA4-80C0C826364E}" destId="{16073494-9421-4593-9B78-86C491941B18}" srcOrd="0" destOrd="0" parTransId="{5D1B0E0F-CE20-422A-AC8E-D63E98B9E982}" sibTransId="{578D6C05-E5A4-49F9-8300-C0A951AAD97F}"/>
    <dgm:cxn modelId="{968E13E2-270C-4737-A63F-67FD13AAD6E4}" srcId="{EE3D74E5-F89C-4870-B83A-967078312DF2}" destId="{EE1B357B-41F1-4C4B-93D5-2ED74CC8CB0B}" srcOrd="0" destOrd="0" parTransId="{5E2852FF-4935-4D37-B525-37A815311381}" sibTransId="{F0AE63FB-FF06-4497-B4A2-419EE33D1C7F}"/>
    <dgm:cxn modelId="{7DCFC308-2CAE-48B7-AE4F-8B8BE8B888A1}" type="presOf" srcId="{420AE508-36FC-4A9D-8FDA-3712D9A73D22}" destId="{826E12EA-0745-4160-A2C2-7CA1E657A52B}" srcOrd="0" destOrd="0" presId="urn:microsoft.com/office/officeart/2005/8/layout/hList1"/>
    <dgm:cxn modelId="{9C2CA621-D889-42A5-A8C4-D65EEBF24E22}" type="presOf" srcId="{01611CB4-5FC2-4439-9FA4-80C0C826364E}" destId="{87AA7FC5-617C-4FF9-8A6D-D7FD26922A5A}" srcOrd="0" destOrd="0" presId="urn:microsoft.com/office/officeart/2005/8/layout/hList1"/>
    <dgm:cxn modelId="{5732D8D9-F20B-43A0-870B-3730EC7788C8}" type="presOf" srcId="{0FF71E20-2BB0-4AEA-929E-96A73534A4B0}" destId="{0E572055-C8C4-4507-9021-1B95FA1F51B3}" srcOrd="0" destOrd="2" presId="urn:microsoft.com/office/officeart/2005/8/layout/hList1"/>
    <dgm:cxn modelId="{890A43B2-4967-4D36-90D1-40F2FA7E9DE5}" srcId="{01611CB4-5FC2-4439-9FA4-80C0C826364E}" destId="{CA2494CC-0D6E-4ACF-8CFB-B9FB13105739}" srcOrd="2" destOrd="0" parTransId="{15B253D0-8FF7-46BC-9C1A-0D718405392C}" sibTransId="{889966A5-889B-41AB-8650-00E5D1E85B67}"/>
    <dgm:cxn modelId="{F6F38D55-283C-4DF0-9EF7-2C5CC381EB9F}" type="presOf" srcId="{BE6D256B-FD5E-4162-8AEA-222E47B09F2D}" destId="{0467B1C8-1627-4DF2-B6B4-074257807DF9}" srcOrd="0" destOrd="0" presId="urn:microsoft.com/office/officeart/2005/8/layout/hList1"/>
    <dgm:cxn modelId="{B16C6D75-3E91-4BC4-A637-4078221FF727}" srcId="{9D577A22-F365-4EDF-BAB4-06CF7D43D0FC}" destId="{DDC5E1EE-E863-497E-A1F1-00D722B0569D}" srcOrd="2" destOrd="0" parTransId="{7874B552-0E16-48D6-BADD-B23C5B61ABB9}" sibTransId="{E2BC3AF9-EB69-4A6C-9D8A-A1BB5F825FDB}"/>
    <dgm:cxn modelId="{E944A8EE-CC68-487B-8C00-E7FF798F5834}" srcId="{84DC9D0D-338C-474B-AE3D-97022B752527}" destId="{9D577A22-F365-4EDF-BAB4-06CF7D43D0FC}" srcOrd="2" destOrd="0" parTransId="{D7A0BDF5-CACD-4979-B5CA-9BA629C41CBD}" sibTransId="{9B7DFE5B-647A-42CE-9384-C851FA688BC4}"/>
    <dgm:cxn modelId="{683CE329-7DEE-49BE-AEBD-B9EAC3609C13}" type="presOf" srcId="{8BA13B70-9294-4648-BDBB-F737FA7DE450}" destId="{2ED8AAEE-A2E7-44C8-B9B2-D1675DB839AE}" srcOrd="0" destOrd="0" presId="urn:microsoft.com/office/officeart/2005/8/layout/hList1"/>
    <dgm:cxn modelId="{BD5321FB-FA1F-4255-8CD7-02780EC99388}" srcId="{BE6D256B-FD5E-4162-8AEA-222E47B09F2D}" destId="{420AE508-36FC-4A9D-8FDA-3712D9A73D22}" srcOrd="0" destOrd="0" parTransId="{735EF6AE-0584-407A-9CDE-3DFF956FAB5D}" sibTransId="{C6E43EBA-D690-4AB1-B4AA-CA2262A99622}"/>
    <dgm:cxn modelId="{C1335C98-180A-402E-A017-6A65A18B2378}" type="presOf" srcId="{678F57ED-9293-4E79-85B4-C3E941BB67D4}" destId="{5A92022C-1110-4B9B-BB34-BADF90BC4126}" srcOrd="0" destOrd="3" presId="urn:microsoft.com/office/officeart/2005/8/layout/hList1"/>
    <dgm:cxn modelId="{D11BD6FA-C82B-4171-9826-D041E52ED208}" srcId="{BE6D256B-FD5E-4162-8AEA-222E47B09F2D}" destId="{07FC3E1C-7274-44FE-9075-FFF795C9217A}" srcOrd="1" destOrd="0" parTransId="{89445510-8161-424C-95AE-7F1753EDE5D0}" sibTransId="{CE8B00A4-2097-4DF0-86B5-29246AC2D6BF}"/>
    <dgm:cxn modelId="{F422BE3D-67EC-4DEA-9E2D-1419B3D3FAAE}" type="presParOf" srcId="{35E2EA29-C8A4-45A8-9FFA-18E143C8DB07}" destId="{C969052B-9D10-4C7A-9A06-9FA23024A2BC}" srcOrd="0" destOrd="0" presId="urn:microsoft.com/office/officeart/2005/8/layout/hList1"/>
    <dgm:cxn modelId="{72BB9135-3306-43C2-87B9-1FE7B1C5B033}" type="presParOf" srcId="{C969052B-9D10-4C7A-9A06-9FA23024A2BC}" destId="{9F1B0D3B-8B57-49D4-ADEF-88795CCF5569}" srcOrd="0" destOrd="0" presId="urn:microsoft.com/office/officeart/2005/8/layout/hList1"/>
    <dgm:cxn modelId="{18502006-9AFA-4D38-B157-5BEE945846D2}" type="presParOf" srcId="{C969052B-9D10-4C7A-9A06-9FA23024A2BC}" destId="{0E572055-C8C4-4507-9021-1B95FA1F51B3}" srcOrd="1" destOrd="0" presId="urn:microsoft.com/office/officeart/2005/8/layout/hList1"/>
    <dgm:cxn modelId="{29E0B14C-D4FD-4D0A-B535-76744062B088}" type="presParOf" srcId="{35E2EA29-C8A4-45A8-9FFA-18E143C8DB07}" destId="{22A62B2B-8F6E-417E-B95B-F41F16BB1EE7}" srcOrd="1" destOrd="0" presId="urn:microsoft.com/office/officeart/2005/8/layout/hList1"/>
    <dgm:cxn modelId="{3FF1A7CB-EA59-43C7-8CA1-AE2FEF8A9F4B}" type="presParOf" srcId="{35E2EA29-C8A4-45A8-9FFA-18E143C8DB07}" destId="{6F8DDF32-82D4-4CEE-A56A-985FEB5B4C5E}" srcOrd="2" destOrd="0" presId="urn:microsoft.com/office/officeart/2005/8/layout/hList1"/>
    <dgm:cxn modelId="{CC478B37-0B4C-4194-BA35-E6D622A1A8FC}" type="presParOf" srcId="{6F8DDF32-82D4-4CEE-A56A-985FEB5B4C5E}" destId="{0467B1C8-1627-4DF2-B6B4-074257807DF9}" srcOrd="0" destOrd="0" presId="urn:microsoft.com/office/officeart/2005/8/layout/hList1"/>
    <dgm:cxn modelId="{15E67CE4-74A9-4EC4-BB67-CAD760EB98D2}" type="presParOf" srcId="{6F8DDF32-82D4-4CEE-A56A-985FEB5B4C5E}" destId="{826E12EA-0745-4160-A2C2-7CA1E657A52B}" srcOrd="1" destOrd="0" presId="urn:microsoft.com/office/officeart/2005/8/layout/hList1"/>
    <dgm:cxn modelId="{FBA0DD55-AFF7-40A6-8A4B-10075519E829}" type="presParOf" srcId="{35E2EA29-C8A4-45A8-9FFA-18E143C8DB07}" destId="{040656C3-07EC-4B44-8AA1-EFD87F3FC41F}" srcOrd="3" destOrd="0" presId="urn:microsoft.com/office/officeart/2005/8/layout/hList1"/>
    <dgm:cxn modelId="{E726985B-3661-4480-A900-55FC0045C9BD}" type="presParOf" srcId="{35E2EA29-C8A4-45A8-9FFA-18E143C8DB07}" destId="{8DEAC394-7BC1-40A0-809C-B839D7D8ADDE}" srcOrd="4" destOrd="0" presId="urn:microsoft.com/office/officeart/2005/8/layout/hList1"/>
    <dgm:cxn modelId="{2C111F2F-4B32-480F-8C16-192404645A30}" type="presParOf" srcId="{8DEAC394-7BC1-40A0-809C-B839D7D8ADDE}" destId="{98481E3A-D0DC-4525-B3E1-8F122D6D2FB2}" srcOrd="0" destOrd="0" presId="urn:microsoft.com/office/officeart/2005/8/layout/hList1"/>
    <dgm:cxn modelId="{6607B517-D780-4A08-BBCC-B299D115991C}" type="presParOf" srcId="{8DEAC394-7BC1-40A0-809C-B839D7D8ADDE}" destId="{2ED8AAEE-A2E7-44C8-B9B2-D1675DB839AE}" srcOrd="1" destOrd="0" presId="urn:microsoft.com/office/officeart/2005/8/layout/hList1"/>
    <dgm:cxn modelId="{02BB789F-638D-4B56-8141-CB3EF9706E2B}" type="presParOf" srcId="{35E2EA29-C8A4-45A8-9FFA-18E143C8DB07}" destId="{96D38066-20ED-41AC-B00B-10301AD964AE}" srcOrd="5" destOrd="0" presId="urn:microsoft.com/office/officeart/2005/8/layout/hList1"/>
    <dgm:cxn modelId="{8D2CEF84-17E2-4CAD-B5AF-766E7B5D14E7}" type="presParOf" srcId="{35E2EA29-C8A4-45A8-9FFA-18E143C8DB07}" destId="{ECD0BE21-C5D1-4900-B315-7DF861BF2E50}" srcOrd="6" destOrd="0" presId="urn:microsoft.com/office/officeart/2005/8/layout/hList1"/>
    <dgm:cxn modelId="{A3158C6E-A3E3-4F70-BF60-C19CD4EC5963}" type="presParOf" srcId="{ECD0BE21-C5D1-4900-B315-7DF861BF2E50}" destId="{87AA7FC5-617C-4FF9-8A6D-D7FD26922A5A}" srcOrd="0" destOrd="0" presId="urn:microsoft.com/office/officeart/2005/8/layout/hList1"/>
    <dgm:cxn modelId="{04892881-D01F-4A9A-9786-3D955810A102}" type="presParOf" srcId="{ECD0BE21-C5D1-4900-B315-7DF861BF2E50}" destId="{5A92022C-1110-4B9B-BB34-BADF90BC41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CF753-7A5E-414D-AA62-9D732A696B14}" type="doc">
      <dgm:prSet loTypeId="urn:microsoft.com/office/officeart/2005/8/layout/venn1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sv-SE"/>
        </a:p>
      </dgm:t>
    </dgm:pt>
    <dgm:pt modelId="{569214D2-67BC-461D-95E6-1958F7D3AB21}">
      <dgm:prSet phldrT="[Text]" custT="1"/>
      <dgm:spPr/>
      <dgm:t>
        <a:bodyPr/>
        <a:lstStyle/>
        <a:p>
          <a:r>
            <a:rPr lang="sv-SE" sz="2800" b="1" dirty="0" smtClean="0"/>
            <a:t>Skolverkets material</a:t>
          </a:r>
          <a:endParaRPr lang="sv-SE" sz="2800" b="1" dirty="0"/>
        </a:p>
      </dgm:t>
    </dgm:pt>
    <dgm:pt modelId="{CB94C541-9AF1-4B42-A4B6-4713ED909CCA}" type="parTrans" cxnId="{1090E03E-291A-434D-A9AF-894D88052349}">
      <dgm:prSet/>
      <dgm:spPr/>
      <dgm:t>
        <a:bodyPr/>
        <a:lstStyle/>
        <a:p>
          <a:endParaRPr lang="sv-SE"/>
        </a:p>
      </dgm:t>
    </dgm:pt>
    <dgm:pt modelId="{C78A2B9B-9C91-47F7-B54C-4BE960F4BC14}" type="sibTrans" cxnId="{1090E03E-291A-434D-A9AF-894D88052349}">
      <dgm:prSet/>
      <dgm:spPr/>
      <dgm:t>
        <a:bodyPr/>
        <a:lstStyle/>
        <a:p>
          <a:endParaRPr lang="sv-SE"/>
        </a:p>
      </dgm:t>
    </dgm:pt>
    <dgm:pt modelId="{57DF8CAA-D201-499C-9A7D-2D51BF38F9FC}">
      <dgm:prSet phldrT="[Text]" custT="1"/>
      <dgm:spPr/>
      <dgm:t>
        <a:bodyPr/>
        <a:lstStyle/>
        <a:p>
          <a:r>
            <a:rPr lang="sv-SE" sz="2800" b="1" dirty="0" smtClean="0"/>
            <a:t>Workshops</a:t>
          </a:r>
          <a:endParaRPr lang="sv-SE" sz="2800" b="1" dirty="0"/>
        </a:p>
      </dgm:t>
    </dgm:pt>
    <dgm:pt modelId="{8E0EB3B4-9D66-4776-8DBC-EB355976DAC4}" type="parTrans" cxnId="{EDE335A6-2944-4610-A5C5-75FCD566B2E7}">
      <dgm:prSet/>
      <dgm:spPr/>
      <dgm:t>
        <a:bodyPr/>
        <a:lstStyle/>
        <a:p>
          <a:endParaRPr lang="sv-SE"/>
        </a:p>
      </dgm:t>
    </dgm:pt>
    <dgm:pt modelId="{2CF337C3-9D57-4990-A83C-AE5315B6E297}" type="sibTrans" cxnId="{EDE335A6-2944-4610-A5C5-75FCD566B2E7}">
      <dgm:prSet/>
      <dgm:spPr/>
      <dgm:t>
        <a:bodyPr/>
        <a:lstStyle/>
        <a:p>
          <a:endParaRPr lang="sv-SE"/>
        </a:p>
      </dgm:t>
    </dgm:pt>
    <dgm:pt modelId="{504492EF-6199-45D2-9E2E-7E0AC2C8E9D6}">
      <dgm:prSet phldrT="[Text]" custT="1"/>
      <dgm:spPr/>
      <dgm:t>
        <a:bodyPr/>
        <a:lstStyle/>
        <a:p>
          <a:r>
            <a:rPr lang="sv-SE" sz="2800" b="1" dirty="0" smtClean="0"/>
            <a:t>Dela digitalt</a:t>
          </a:r>
          <a:endParaRPr lang="sv-SE" sz="2800" b="1" dirty="0"/>
        </a:p>
      </dgm:t>
    </dgm:pt>
    <dgm:pt modelId="{08D014AE-FB1E-48A8-8B50-DC5EF98C6398}" type="parTrans" cxnId="{F11DD039-72FA-4969-A88E-EAE48BAA38A8}">
      <dgm:prSet/>
      <dgm:spPr/>
      <dgm:t>
        <a:bodyPr/>
        <a:lstStyle/>
        <a:p>
          <a:endParaRPr lang="sv-SE"/>
        </a:p>
      </dgm:t>
    </dgm:pt>
    <dgm:pt modelId="{0D6D4466-22D5-4014-BCFD-2719CEC9F50C}" type="sibTrans" cxnId="{F11DD039-72FA-4969-A88E-EAE48BAA38A8}">
      <dgm:prSet/>
      <dgm:spPr/>
      <dgm:t>
        <a:bodyPr/>
        <a:lstStyle/>
        <a:p>
          <a:endParaRPr lang="sv-SE"/>
        </a:p>
      </dgm:t>
    </dgm:pt>
    <dgm:pt modelId="{E4793827-CA9C-4EBF-8260-E3FF453EC3F8}">
      <dgm:prSet phldrT="[Text]" custT="1"/>
      <dgm:spPr/>
      <dgm:t>
        <a:bodyPr/>
        <a:lstStyle/>
        <a:p>
          <a:r>
            <a:rPr lang="sv-SE" sz="2800" b="1" dirty="0" smtClean="0"/>
            <a:t>Sensorer</a:t>
          </a:r>
          <a:endParaRPr lang="sv-SE" sz="2800" b="1" dirty="0"/>
        </a:p>
      </dgm:t>
    </dgm:pt>
    <dgm:pt modelId="{65FCAC43-EF7F-4761-BC66-2D6518F45E3C}" type="parTrans" cxnId="{054EC738-CD58-4831-BC85-C8C034480390}">
      <dgm:prSet/>
      <dgm:spPr/>
      <dgm:t>
        <a:bodyPr/>
        <a:lstStyle/>
        <a:p>
          <a:endParaRPr lang="sv-SE"/>
        </a:p>
      </dgm:t>
    </dgm:pt>
    <dgm:pt modelId="{B6F62B1B-860A-4CC7-B041-A196543A59B0}" type="sibTrans" cxnId="{054EC738-CD58-4831-BC85-C8C034480390}">
      <dgm:prSet/>
      <dgm:spPr/>
      <dgm:t>
        <a:bodyPr/>
        <a:lstStyle/>
        <a:p>
          <a:endParaRPr lang="sv-SE"/>
        </a:p>
      </dgm:t>
    </dgm:pt>
    <dgm:pt modelId="{F688DCC5-3036-4630-AAB4-0F3CD464A622}">
      <dgm:prSet phldrT="[Text]" custT="1"/>
      <dgm:spPr/>
      <dgm:t>
        <a:bodyPr/>
        <a:lstStyle/>
        <a:p>
          <a:r>
            <a:rPr lang="sv-SE" sz="2800" b="1" dirty="0" smtClean="0"/>
            <a:t>Innovationsguiden</a:t>
          </a:r>
          <a:endParaRPr lang="sv-SE" sz="2800" b="1" dirty="0"/>
        </a:p>
      </dgm:t>
    </dgm:pt>
    <dgm:pt modelId="{9B7D3B9D-D58C-41AD-BC47-982EB9BEE3D5}" type="parTrans" cxnId="{E46F3155-955C-4694-8555-18AA88DA2EE3}">
      <dgm:prSet/>
      <dgm:spPr/>
      <dgm:t>
        <a:bodyPr/>
        <a:lstStyle/>
        <a:p>
          <a:endParaRPr lang="sv-SE"/>
        </a:p>
      </dgm:t>
    </dgm:pt>
    <dgm:pt modelId="{FB53E1B8-D3F0-4C39-BA5D-B3981C595249}" type="sibTrans" cxnId="{E46F3155-955C-4694-8555-18AA88DA2EE3}">
      <dgm:prSet/>
      <dgm:spPr/>
      <dgm:t>
        <a:bodyPr/>
        <a:lstStyle/>
        <a:p>
          <a:endParaRPr lang="sv-SE"/>
        </a:p>
      </dgm:t>
    </dgm:pt>
    <dgm:pt modelId="{94CEFF37-65AC-4089-8C10-C8BE78C3F478}" type="pres">
      <dgm:prSet presAssocID="{EBDCF753-7A5E-414D-AA62-9D732A696B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6ADECDC-4DA2-4D50-84B7-84B2ACC91FA3}" type="pres">
      <dgm:prSet presAssocID="{569214D2-67BC-461D-95E6-1958F7D3AB21}" presName="circ1" presStyleLbl="vennNode1" presStyleIdx="0" presStyleCnt="5"/>
      <dgm:spPr/>
      <dgm:t>
        <a:bodyPr/>
        <a:lstStyle/>
        <a:p>
          <a:endParaRPr lang="sv-SE"/>
        </a:p>
      </dgm:t>
    </dgm:pt>
    <dgm:pt modelId="{2421D6FF-7D78-45B6-9E35-BA1E44A79C69}" type="pres">
      <dgm:prSet presAssocID="{569214D2-67BC-461D-95E6-1958F7D3AB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8369FB-7A23-4514-9A77-7C28635BF2F4}" type="pres">
      <dgm:prSet presAssocID="{F688DCC5-3036-4630-AAB4-0F3CD464A622}" presName="circ2" presStyleLbl="vennNode1" presStyleIdx="1" presStyleCnt="5"/>
      <dgm:spPr/>
      <dgm:t>
        <a:bodyPr/>
        <a:lstStyle/>
        <a:p>
          <a:endParaRPr lang="sv-SE"/>
        </a:p>
      </dgm:t>
    </dgm:pt>
    <dgm:pt modelId="{78430CA4-DEDE-4CDB-BF1E-B5482D1F776D}" type="pres">
      <dgm:prSet presAssocID="{F688DCC5-3036-4630-AAB4-0F3CD464A6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A3DC106-9420-4272-9C7A-6B7305DB5599}" type="pres">
      <dgm:prSet presAssocID="{57DF8CAA-D201-499C-9A7D-2D51BF38F9FC}" presName="circ3" presStyleLbl="vennNode1" presStyleIdx="2" presStyleCnt="5"/>
      <dgm:spPr/>
      <dgm:t>
        <a:bodyPr/>
        <a:lstStyle/>
        <a:p>
          <a:endParaRPr lang="sv-SE"/>
        </a:p>
      </dgm:t>
    </dgm:pt>
    <dgm:pt modelId="{AB5F73C5-9E23-400E-8C05-B0FCBFBBD341}" type="pres">
      <dgm:prSet presAssocID="{57DF8CAA-D201-499C-9A7D-2D51BF38F9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B1179F9-CBE7-418C-BF2C-C050C083EEC6}" type="pres">
      <dgm:prSet presAssocID="{504492EF-6199-45D2-9E2E-7E0AC2C8E9D6}" presName="circ4" presStyleLbl="vennNode1" presStyleIdx="3" presStyleCnt="5"/>
      <dgm:spPr/>
      <dgm:t>
        <a:bodyPr/>
        <a:lstStyle/>
        <a:p>
          <a:endParaRPr lang="sv-SE"/>
        </a:p>
      </dgm:t>
    </dgm:pt>
    <dgm:pt modelId="{C20447BA-DB39-4E6B-B02F-5362B81336DB}" type="pres">
      <dgm:prSet presAssocID="{504492EF-6199-45D2-9E2E-7E0AC2C8E9D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943CBE-4699-4F7D-B8DB-22B1704B622B}" type="pres">
      <dgm:prSet presAssocID="{E4793827-CA9C-4EBF-8260-E3FF453EC3F8}" presName="circ5" presStyleLbl="vennNode1" presStyleIdx="4" presStyleCnt="5"/>
      <dgm:spPr/>
      <dgm:t>
        <a:bodyPr/>
        <a:lstStyle/>
        <a:p>
          <a:endParaRPr lang="sv-SE"/>
        </a:p>
      </dgm:t>
    </dgm:pt>
    <dgm:pt modelId="{FD217298-B7FB-4BAD-A972-A86B61CECA9B}" type="pres">
      <dgm:prSet presAssocID="{E4793827-CA9C-4EBF-8260-E3FF453EC3F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CA7D114-B4C9-4B64-B7FF-D4B7383C42D0}" type="presOf" srcId="{504492EF-6199-45D2-9E2E-7E0AC2C8E9D6}" destId="{C20447BA-DB39-4E6B-B02F-5362B81336DB}" srcOrd="0" destOrd="0" presId="urn:microsoft.com/office/officeart/2005/8/layout/venn1"/>
    <dgm:cxn modelId="{054EC738-CD58-4831-BC85-C8C034480390}" srcId="{EBDCF753-7A5E-414D-AA62-9D732A696B14}" destId="{E4793827-CA9C-4EBF-8260-E3FF453EC3F8}" srcOrd="4" destOrd="0" parTransId="{65FCAC43-EF7F-4761-BC66-2D6518F45E3C}" sibTransId="{B6F62B1B-860A-4CC7-B041-A196543A59B0}"/>
    <dgm:cxn modelId="{EDE335A6-2944-4610-A5C5-75FCD566B2E7}" srcId="{EBDCF753-7A5E-414D-AA62-9D732A696B14}" destId="{57DF8CAA-D201-499C-9A7D-2D51BF38F9FC}" srcOrd="2" destOrd="0" parTransId="{8E0EB3B4-9D66-4776-8DBC-EB355976DAC4}" sibTransId="{2CF337C3-9D57-4990-A83C-AE5315B6E297}"/>
    <dgm:cxn modelId="{1090E03E-291A-434D-A9AF-894D88052349}" srcId="{EBDCF753-7A5E-414D-AA62-9D732A696B14}" destId="{569214D2-67BC-461D-95E6-1958F7D3AB21}" srcOrd="0" destOrd="0" parTransId="{CB94C541-9AF1-4B42-A4B6-4713ED909CCA}" sibTransId="{C78A2B9B-9C91-47F7-B54C-4BE960F4BC14}"/>
    <dgm:cxn modelId="{F11DD039-72FA-4969-A88E-EAE48BAA38A8}" srcId="{EBDCF753-7A5E-414D-AA62-9D732A696B14}" destId="{504492EF-6199-45D2-9E2E-7E0AC2C8E9D6}" srcOrd="3" destOrd="0" parTransId="{08D014AE-FB1E-48A8-8B50-DC5EF98C6398}" sibTransId="{0D6D4466-22D5-4014-BCFD-2719CEC9F50C}"/>
    <dgm:cxn modelId="{B5258886-0C2D-4F00-AE5D-B83D7FCA880D}" type="presOf" srcId="{F688DCC5-3036-4630-AAB4-0F3CD464A622}" destId="{78430CA4-DEDE-4CDB-BF1E-B5482D1F776D}" srcOrd="0" destOrd="0" presId="urn:microsoft.com/office/officeart/2005/8/layout/venn1"/>
    <dgm:cxn modelId="{58FDB173-DE9D-4E21-B2DE-A8466C71F93C}" type="presOf" srcId="{569214D2-67BC-461D-95E6-1958F7D3AB21}" destId="{2421D6FF-7D78-45B6-9E35-BA1E44A79C69}" srcOrd="0" destOrd="0" presId="urn:microsoft.com/office/officeart/2005/8/layout/venn1"/>
    <dgm:cxn modelId="{E46F3155-955C-4694-8555-18AA88DA2EE3}" srcId="{EBDCF753-7A5E-414D-AA62-9D732A696B14}" destId="{F688DCC5-3036-4630-AAB4-0F3CD464A622}" srcOrd="1" destOrd="0" parTransId="{9B7D3B9D-D58C-41AD-BC47-982EB9BEE3D5}" sibTransId="{FB53E1B8-D3F0-4C39-BA5D-B3981C595249}"/>
    <dgm:cxn modelId="{8356B05D-3003-4F1F-9947-110D860F48D0}" type="presOf" srcId="{E4793827-CA9C-4EBF-8260-E3FF453EC3F8}" destId="{FD217298-B7FB-4BAD-A972-A86B61CECA9B}" srcOrd="0" destOrd="0" presId="urn:microsoft.com/office/officeart/2005/8/layout/venn1"/>
    <dgm:cxn modelId="{6394A8DB-2A18-4164-B8C7-CA0B3D731029}" type="presOf" srcId="{EBDCF753-7A5E-414D-AA62-9D732A696B14}" destId="{94CEFF37-65AC-4089-8C10-C8BE78C3F478}" srcOrd="0" destOrd="0" presId="urn:microsoft.com/office/officeart/2005/8/layout/venn1"/>
    <dgm:cxn modelId="{9E485944-C4EC-4FB1-9993-A53223818A4D}" type="presOf" srcId="{57DF8CAA-D201-499C-9A7D-2D51BF38F9FC}" destId="{AB5F73C5-9E23-400E-8C05-B0FCBFBBD341}" srcOrd="0" destOrd="0" presId="urn:microsoft.com/office/officeart/2005/8/layout/venn1"/>
    <dgm:cxn modelId="{CA1B817D-B100-456F-90A9-ABF2D4C5BCF3}" type="presParOf" srcId="{94CEFF37-65AC-4089-8C10-C8BE78C3F478}" destId="{B6ADECDC-4DA2-4D50-84B7-84B2ACC91FA3}" srcOrd="0" destOrd="0" presId="urn:microsoft.com/office/officeart/2005/8/layout/venn1"/>
    <dgm:cxn modelId="{4F36A141-98EE-42EB-A8CE-65C0B6960BA8}" type="presParOf" srcId="{94CEFF37-65AC-4089-8C10-C8BE78C3F478}" destId="{2421D6FF-7D78-45B6-9E35-BA1E44A79C69}" srcOrd="1" destOrd="0" presId="urn:microsoft.com/office/officeart/2005/8/layout/venn1"/>
    <dgm:cxn modelId="{8A957AC8-364D-4507-AB66-BD5C68C889AA}" type="presParOf" srcId="{94CEFF37-65AC-4089-8C10-C8BE78C3F478}" destId="{818369FB-7A23-4514-9A77-7C28635BF2F4}" srcOrd="2" destOrd="0" presId="urn:microsoft.com/office/officeart/2005/8/layout/venn1"/>
    <dgm:cxn modelId="{B0E1F167-6BBA-4918-9CF2-DD311F7C6F5F}" type="presParOf" srcId="{94CEFF37-65AC-4089-8C10-C8BE78C3F478}" destId="{78430CA4-DEDE-4CDB-BF1E-B5482D1F776D}" srcOrd="3" destOrd="0" presId="urn:microsoft.com/office/officeart/2005/8/layout/venn1"/>
    <dgm:cxn modelId="{0C46E8D8-28B7-4EBC-AD99-C19EB9D10008}" type="presParOf" srcId="{94CEFF37-65AC-4089-8C10-C8BE78C3F478}" destId="{BA3DC106-9420-4272-9C7A-6B7305DB5599}" srcOrd="4" destOrd="0" presId="urn:microsoft.com/office/officeart/2005/8/layout/venn1"/>
    <dgm:cxn modelId="{1A7D468F-9AC5-440D-94B5-A99BC70D25CA}" type="presParOf" srcId="{94CEFF37-65AC-4089-8C10-C8BE78C3F478}" destId="{AB5F73C5-9E23-400E-8C05-B0FCBFBBD341}" srcOrd="5" destOrd="0" presId="urn:microsoft.com/office/officeart/2005/8/layout/venn1"/>
    <dgm:cxn modelId="{1A2C280E-AC8D-4531-8B96-C643D50326A3}" type="presParOf" srcId="{94CEFF37-65AC-4089-8C10-C8BE78C3F478}" destId="{CB1179F9-CBE7-418C-BF2C-C050C083EEC6}" srcOrd="6" destOrd="0" presId="urn:microsoft.com/office/officeart/2005/8/layout/venn1"/>
    <dgm:cxn modelId="{1B57EFA7-E2A6-4EE6-B2D7-7FED93744FF1}" type="presParOf" srcId="{94CEFF37-65AC-4089-8C10-C8BE78C3F478}" destId="{C20447BA-DB39-4E6B-B02F-5362B81336DB}" srcOrd="7" destOrd="0" presId="urn:microsoft.com/office/officeart/2005/8/layout/venn1"/>
    <dgm:cxn modelId="{5F79919E-C29F-48BF-8A69-07DBD9CFAA7F}" type="presParOf" srcId="{94CEFF37-65AC-4089-8C10-C8BE78C3F478}" destId="{44943CBE-4699-4F7D-B8DB-22B1704B622B}" srcOrd="8" destOrd="0" presId="urn:microsoft.com/office/officeart/2005/8/layout/venn1"/>
    <dgm:cxn modelId="{205FDF51-E33D-4C28-976D-8C96639721CE}" type="presParOf" srcId="{94CEFF37-65AC-4089-8C10-C8BE78C3F478}" destId="{FD217298-B7FB-4BAD-A972-A86B61CECA9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017E6-4FAD-4D9B-8B3D-3B16D289F873}">
      <dsp:nvSpPr>
        <dsp:cNvPr id="0" name=""/>
        <dsp:cNvSpPr/>
      </dsp:nvSpPr>
      <dsp:spPr>
        <a:xfrm>
          <a:off x="115693" y="0"/>
          <a:ext cx="8347908" cy="52174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13029-2B74-42D8-8A0B-E0D5D0C09BA9}">
      <dsp:nvSpPr>
        <dsp:cNvPr id="0" name=""/>
        <dsp:cNvSpPr/>
      </dsp:nvSpPr>
      <dsp:spPr>
        <a:xfrm>
          <a:off x="1175878" y="3601079"/>
          <a:ext cx="217045" cy="217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0E827C-BDB2-4DCF-AA30-F2B17144ADD6}">
      <dsp:nvSpPr>
        <dsp:cNvPr id="0" name=""/>
        <dsp:cNvSpPr/>
      </dsp:nvSpPr>
      <dsp:spPr>
        <a:xfrm>
          <a:off x="1378502" y="3285340"/>
          <a:ext cx="1945062" cy="150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0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err="1" smtClean="0"/>
            <a:t>Digitisering</a:t>
          </a:r>
          <a:endParaRPr lang="sv-SE" sz="2800" b="1" kern="1200" dirty="0"/>
        </a:p>
      </dsp:txBody>
      <dsp:txXfrm>
        <a:off x="1378502" y="3285340"/>
        <a:ext cx="1945062" cy="1507841"/>
      </dsp:txXfrm>
    </dsp:sp>
    <dsp:sp modelId="{485B8B81-10DD-4CCF-92DC-210309A1DA3C}">
      <dsp:nvSpPr>
        <dsp:cNvPr id="0" name=""/>
        <dsp:cNvSpPr/>
      </dsp:nvSpPr>
      <dsp:spPr>
        <a:xfrm>
          <a:off x="3091723" y="2182978"/>
          <a:ext cx="392351" cy="3923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17F17-28F9-4766-BB0B-4753F0F71BCD}">
      <dsp:nvSpPr>
        <dsp:cNvPr id="0" name=""/>
        <dsp:cNvSpPr/>
      </dsp:nvSpPr>
      <dsp:spPr>
        <a:xfrm>
          <a:off x="3338106" y="2072363"/>
          <a:ext cx="2530618" cy="283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9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Digitalisering</a:t>
          </a:r>
          <a:endParaRPr lang="sv-SE" sz="2800" b="1" kern="1200" dirty="0"/>
        </a:p>
      </dsp:txBody>
      <dsp:txXfrm>
        <a:off x="3338106" y="2072363"/>
        <a:ext cx="2530618" cy="2838288"/>
      </dsp:txXfrm>
    </dsp:sp>
    <dsp:sp modelId="{15B1C0A0-23B7-493A-983B-8E85C30CA983}">
      <dsp:nvSpPr>
        <dsp:cNvPr id="0" name=""/>
        <dsp:cNvSpPr/>
      </dsp:nvSpPr>
      <dsp:spPr>
        <a:xfrm>
          <a:off x="5395745" y="1320013"/>
          <a:ext cx="542614" cy="5426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25E130-3AE0-4372-93DF-4DC93204ABA4}">
      <dsp:nvSpPr>
        <dsp:cNvPr id="0" name=""/>
        <dsp:cNvSpPr/>
      </dsp:nvSpPr>
      <dsp:spPr>
        <a:xfrm>
          <a:off x="5891685" y="976148"/>
          <a:ext cx="2668859" cy="292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52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Digital transformation</a:t>
          </a:r>
          <a:endParaRPr lang="sv-SE" sz="2800" b="1" kern="1200" dirty="0"/>
        </a:p>
      </dsp:txBody>
      <dsp:txXfrm>
        <a:off x="5891685" y="976148"/>
        <a:ext cx="2668859" cy="2920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0D3B-8B57-49D4-ADEF-88795CCF5569}">
      <dsp:nvSpPr>
        <dsp:cNvPr id="0" name=""/>
        <dsp:cNvSpPr/>
      </dsp:nvSpPr>
      <dsp:spPr>
        <a:xfrm>
          <a:off x="3094" y="1202110"/>
          <a:ext cx="1860500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KS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3094" y="1202110"/>
        <a:ext cx="1860500" cy="403200"/>
      </dsp:txXfrm>
    </dsp:sp>
    <dsp:sp modelId="{0E572055-C8C4-4507-9021-1B95FA1F51B3}">
      <dsp:nvSpPr>
        <dsp:cNvPr id="0" name=""/>
        <dsp:cNvSpPr/>
      </dsp:nvSpPr>
      <dsp:spPr>
        <a:xfrm>
          <a:off x="3094" y="1605310"/>
          <a:ext cx="1860500" cy="17185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Inriktning/plan 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Målsättning /uppdrag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Detaljbudget (KS förfogande)</a:t>
          </a:r>
          <a:endParaRPr lang="sv-SE" sz="1400" kern="1200" dirty="0"/>
        </a:p>
      </dsp:txBody>
      <dsp:txXfrm>
        <a:off x="3094" y="1605310"/>
        <a:ext cx="1860500" cy="1718541"/>
      </dsp:txXfrm>
    </dsp:sp>
    <dsp:sp modelId="{0467B1C8-1627-4DF2-B6B4-074257807DF9}">
      <dsp:nvSpPr>
        <dsp:cNvPr id="0" name=""/>
        <dsp:cNvSpPr/>
      </dsp:nvSpPr>
      <dsp:spPr>
        <a:xfrm>
          <a:off x="2124064" y="1202110"/>
          <a:ext cx="1860500" cy="4032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Ledningsgrupp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2124064" y="1202110"/>
        <a:ext cx="1860500" cy="403200"/>
      </dsp:txXfrm>
    </dsp:sp>
    <dsp:sp modelId="{826E12EA-0745-4160-A2C2-7CA1E657A52B}">
      <dsp:nvSpPr>
        <dsp:cNvPr id="0" name=""/>
        <dsp:cNvSpPr/>
      </dsp:nvSpPr>
      <dsp:spPr>
        <a:xfrm>
          <a:off x="2124064" y="1605310"/>
          <a:ext cx="1860500" cy="1718541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Fokus på strategiska utvecklingsområden</a:t>
          </a:r>
          <a:endParaRPr lang="sv-SE" sz="1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Organisation &amp; resursfördelning</a:t>
          </a:r>
          <a:endParaRPr lang="sv-SE" sz="1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Info till chefsgrupp</a:t>
          </a:r>
          <a:endParaRPr lang="sv-SE" sz="14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Leda för utveckling</a:t>
          </a:r>
          <a:endParaRPr lang="sv-SE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400" kern="1200" dirty="0" smtClean="0"/>
            <a:t>Samsyn / kännedom</a:t>
          </a:r>
          <a:endParaRPr lang="sv-SE" sz="1400" kern="1200" dirty="0"/>
        </a:p>
      </dsp:txBody>
      <dsp:txXfrm>
        <a:off x="2124064" y="1605310"/>
        <a:ext cx="1860500" cy="1718541"/>
      </dsp:txXfrm>
    </dsp:sp>
    <dsp:sp modelId="{98481E3A-D0DC-4525-B3E1-8F122D6D2FB2}">
      <dsp:nvSpPr>
        <dsp:cNvPr id="0" name=""/>
        <dsp:cNvSpPr/>
      </dsp:nvSpPr>
      <dsp:spPr>
        <a:xfrm>
          <a:off x="4245035" y="1202110"/>
          <a:ext cx="1860500" cy="4032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VUG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4245035" y="1202110"/>
        <a:ext cx="1860500" cy="403200"/>
      </dsp:txXfrm>
    </dsp:sp>
    <dsp:sp modelId="{2ED8AAEE-A2E7-44C8-B9B2-D1675DB839AE}">
      <dsp:nvSpPr>
        <dsp:cNvPr id="0" name=""/>
        <dsp:cNvSpPr/>
      </dsp:nvSpPr>
      <dsp:spPr>
        <a:xfrm>
          <a:off x="4245035" y="1605310"/>
          <a:ext cx="1860500" cy="1718541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Samarbeten över verksamhetsområden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Delaktighet – lokala arbetsgrupper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Systemgenomgång &amp; kontroll</a:t>
          </a:r>
          <a:endParaRPr lang="sv-SE" sz="1400" kern="1200" dirty="0"/>
        </a:p>
      </dsp:txBody>
      <dsp:txXfrm>
        <a:off x="4245035" y="1605310"/>
        <a:ext cx="1860500" cy="1718541"/>
      </dsp:txXfrm>
    </dsp:sp>
    <dsp:sp modelId="{87AA7FC5-617C-4FF9-8A6D-D7FD26922A5A}">
      <dsp:nvSpPr>
        <dsp:cNvPr id="0" name=""/>
        <dsp:cNvSpPr/>
      </dsp:nvSpPr>
      <dsp:spPr>
        <a:xfrm>
          <a:off x="6366005" y="1202110"/>
          <a:ext cx="1860500" cy="4032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solidFill>
                <a:schemeClr val="tx1"/>
              </a:solidFill>
            </a:rPr>
            <a:t>Enhetschefer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6366005" y="1202110"/>
        <a:ext cx="1860500" cy="403200"/>
      </dsp:txXfrm>
    </dsp:sp>
    <dsp:sp modelId="{5A92022C-1110-4B9B-BB34-BADF90BC4126}">
      <dsp:nvSpPr>
        <dsp:cNvPr id="0" name=""/>
        <dsp:cNvSpPr/>
      </dsp:nvSpPr>
      <dsp:spPr>
        <a:xfrm>
          <a:off x="6366005" y="1605310"/>
          <a:ext cx="1860500" cy="171854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Engagemang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APT info &amp; aktiviteter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smtClean="0"/>
            <a:t>Arbetssätt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400" kern="1200" dirty="0"/>
        </a:p>
      </dsp:txBody>
      <dsp:txXfrm>
        <a:off x="6366005" y="1605310"/>
        <a:ext cx="1860500" cy="1718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ECDC-4DA2-4D50-84B7-84B2ACC91FA3}">
      <dsp:nvSpPr>
        <dsp:cNvPr id="0" name=""/>
        <dsp:cNvSpPr/>
      </dsp:nvSpPr>
      <dsp:spPr>
        <a:xfrm>
          <a:off x="3455550" y="1445926"/>
          <a:ext cx="1775699" cy="177569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21D6FF-7D78-45B6-9E35-BA1E44A79C69}">
      <dsp:nvSpPr>
        <dsp:cNvPr id="0" name=""/>
        <dsp:cNvSpPr/>
      </dsp:nvSpPr>
      <dsp:spPr>
        <a:xfrm>
          <a:off x="3313494" y="0"/>
          <a:ext cx="2059811" cy="1192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Skolverkets material</a:t>
          </a:r>
          <a:endParaRPr lang="sv-SE" sz="2800" b="1" kern="1200" dirty="0"/>
        </a:p>
      </dsp:txBody>
      <dsp:txXfrm>
        <a:off x="3313494" y="0"/>
        <a:ext cx="2059811" cy="1192255"/>
      </dsp:txXfrm>
    </dsp:sp>
    <dsp:sp modelId="{818369FB-7A23-4514-9A77-7C28635BF2F4}">
      <dsp:nvSpPr>
        <dsp:cNvPr id="0" name=""/>
        <dsp:cNvSpPr/>
      </dsp:nvSpPr>
      <dsp:spPr>
        <a:xfrm>
          <a:off x="4131026" y="1936527"/>
          <a:ext cx="1775699" cy="177569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430CA4-DEDE-4CDB-BF1E-B5482D1F776D}">
      <dsp:nvSpPr>
        <dsp:cNvPr id="0" name=""/>
        <dsp:cNvSpPr/>
      </dsp:nvSpPr>
      <dsp:spPr>
        <a:xfrm>
          <a:off x="6048071" y="1572762"/>
          <a:ext cx="1846727" cy="1293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Innovationsguiden</a:t>
          </a:r>
          <a:endParaRPr lang="sv-SE" sz="2800" b="1" kern="1200" dirty="0"/>
        </a:p>
      </dsp:txBody>
      <dsp:txXfrm>
        <a:off x="6048071" y="1572762"/>
        <a:ext cx="1846727" cy="1293723"/>
      </dsp:txXfrm>
    </dsp:sp>
    <dsp:sp modelId="{BA3DC106-9420-4272-9C7A-6B7305DB5599}">
      <dsp:nvSpPr>
        <dsp:cNvPr id="0" name=""/>
        <dsp:cNvSpPr/>
      </dsp:nvSpPr>
      <dsp:spPr>
        <a:xfrm>
          <a:off x="3873194" y="2731025"/>
          <a:ext cx="1775699" cy="177569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5F73C5-9E23-400E-8C05-B0FCBFBBD341}">
      <dsp:nvSpPr>
        <dsp:cNvPr id="0" name=""/>
        <dsp:cNvSpPr/>
      </dsp:nvSpPr>
      <dsp:spPr>
        <a:xfrm>
          <a:off x="5763959" y="3779703"/>
          <a:ext cx="1846727" cy="1293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Workshops</a:t>
          </a:r>
          <a:endParaRPr lang="sv-SE" sz="2800" b="1" kern="1200" dirty="0"/>
        </a:p>
      </dsp:txBody>
      <dsp:txXfrm>
        <a:off x="5763959" y="3779703"/>
        <a:ext cx="1846727" cy="1293723"/>
      </dsp:txXfrm>
    </dsp:sp>
    <dsp:sp modelId="{CB1179F9-CBE7-418C-BF2C-C050C083EEC6}">
      <dsp:nvSpPr>
        <dsp:cNvPr id="0" name=""/>
        <dsp:cNvSpPr/>
      </dsp:nvSpPr>
      <dsp:spPr>
        <a:xfrm>
          <a:off x="3037905" y="2731025"/>
          <a:ext cx="1775699" cy="177569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0447BA-DB39-4E6B-B02F-5362B81336DB}">
      <dsp:nvSpPr>
        <dsp:cNvPr id="0" name=""/>
        <dsp:cNvSpPr/>
      </dsp:nvSpPr>
      <dsp:spPr>
        <a:xfrm>
          <a:off x="1076113" y="3779703"/>
          <a:ext cx="1846727" cy="1293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Dela digitalt</a:t>
          </a:r>
          <a:endParaRPr lang="sv-SE" sz="2800" b="1" kern="1200" dirty="0"/>
        </a:p>
      </dsp:txBody>
      <dsp:txXfrm>
        <a:off x="1076113" y="3779703"/>
        <a:ext cx="1846727" cy="1293723"/>
      </dsp:txXfrm>
    </dsp:sp>
    <dsp:sp modelId="{44943CBE-4699-4F7D-B8DB-22B1704B622B}">
      <dsp:nvSpPr>
        <dsp:cNvPr id="0" name=""/>
        <dsp:cNvSpPr/>
      </dsp:nvSpPr>
      <dsp:spPr>
        <a:xfrm>
          <a:off x="2780074" y="1936527"/>
          <a:ext cx="1775699" cy="177569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217298-B7FB-4BAD-A972-A86B61CECA9B}">
      <dsp:nvSpPr>
        <dsp:cNvPr id="0" name=""/>
        <dsp:cNvSpPr/>
      </dsp:nvSpPr>
      <dsp:spPr>
        <a:xfrm>
          <a:off x="792001" y="1572762"/>
          <a:ext cx="1846727" cy="1293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Sensorer</a:t>
          </a:r>
          <a:endParaRPr lang="sv-SE" sz="2800" b="1" kern="1200" dirty="0"/>
        </a:p>
      </dsp:txBody>
      <dsp:txXfrm>
        <a:off x="792001" y="1572762"/>
        <a:ext cx="1846727" cy="129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56A53-B07D-4091-8DB2-0A52A14248F0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A0EF-31C5-45AD-B2C8-904C1850EF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73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1A08-9956-4F87-BEA8-CDFEE4EDD6B2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4B253-55AA-4166-ABA8-B53AEC894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72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Olyckligt om vi har </a:t>
            </a:r>
            <a:r>
              <a:rPr lang="sv-SE" smtClean="0"/>
              <a:t>olika startrutor.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B253-55AA-4166-ABA8-B53AEC89485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7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Vindskydd </a:t>
            </a:r>
            <a:r>
              <a:rPr lang="sv-SE" smtClean="0"/>
              <a:t>eller vindkraft (segel)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B253-55AA-4166-ABA8-B53AEC89485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0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79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96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68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pPr/>
              <a:t>2017-09-11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52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8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06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51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4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328349-83EB-432D-A864-D4062CC4F9E9}" type="datetimeFigureOut">
              <a:rPr lang="sv-SE" smtClean="0"/>
              <a:pPr/>
              <a:t>2017-09-11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D4D3B2-91AD-4804-AFEC-DEA7297F3B2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3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5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1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8349-83EB-432D-A864-D4062CC4F9E9}" type="datetimeFigureOut">
              <a:rPr lang="sv-SE" smtClean="0"/>
              <a:t>2017-09-11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3B2-91AD-4804-AFEC-DEA7297F3B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3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328349-83EB-432D-A864-D4062CC4F9E9}" type="datetimeFigureOut">
              <a:rPr lang="sv-SE" smtClean="0"/>
              <a:pPr/>
              <a:t>2017-09-11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D4D3B2-91AD-4804-AFEC-DEA7297F3B2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664"/>
            <a:ext cx="9144000" cy="9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1043608" y="1876425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Utveckling i Norsjö kommun med stöd av digitalisering och IT</a:t>
            </a:r>
            <a:endParaRPr lang="sv-SE" sz="3600" b="1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”Digitala resan”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2017-09-14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3087786" cy="30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b="1" dirty="0" smtClean="0"/>
              <a:t>Utvecklingen</a:t>
            </a:r>
            <a:endParaRPr lang="sv-SE" sz="40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1973"/>
              </p:ext>
            </p:extLst>
          </p:nvPr>
        </p:nvGraphicFramePr>
        <p:xfrm>
          <a:off x="457200" y="908720"/>
          <a:ext cx="857929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1748250" y="4725144"/>
            <a:ext cx="513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konverteringen </a:t>
            </a:r>
            <a:r>
              <a:rPr lang="sv-SE" dirty="0"/>
              <a:t>av analog information till digital form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700557" y="3615407"/>
            <a:ext cx="534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processen</a:t>
            </a:r>
            <a:r>
              <a:rPr lang="sv-SE" dirty="0"/>
              <a:t> för den genom teknik initierade förändringen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34343" y="1444134"/>
            <a:ext cx="717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digitaliseringens samlade </a:t>
            </a:r>
            <a:r>
              <a:rPr lang="sv-SE" i="1" dirty="0"/>
              <a:t>effekt</a:t>
            </a:r>
            <a:r>
              <a:rPr lang="sv-SE" dirty="0"/>
              <a:t> på övergripande </a:t>
            </a:r>
            <a:r>
              <a:rPr lang="sv-SE" dirty="0" smtClean="0"/>
              <a:t>samhällsnivå</a:t>
            </a:r>
            <a:endParaRPr lang="sv-SE" dirty="0"/>
          </a:p>
        </p:txBody>
      </p:sp>
      <p:sp>
        <p:nvSpPr>
          <p:cNvPr id="3" name="Höger 2"/>
          <p:cNvSpPr/>
          <p:nvPr/>
        </p:nvSpPr>
        <p:spPr>
          <a:xfrm rot="2332400">
            <a:off x="769493" y="2724174"/>
            <a:ext cx="1700358" cy="15622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115616" y="3246075"/>
            <a:ext cx="93610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Nuläge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7449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192" y="3870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Aktiviteter</a:t>
            </a:r>
            <a:endParaRPr lang="sv-SE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3" y="1242864"/>
            <a:ext cx="37906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83568" y="5638681"/>
            <a:ext cx="346539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VÄRDESKAPANDE ÅTGÄRDER – Business </a:t>
            </a:r>
            <a:r>
              <a:rPr lang="sv-SE" dirty="0" err="1" smtClean="0"/>
              <a:t>Model</a:t>
            </a:r>
            <a:r>
              <a:rPr lang="sv-SE" dirty="0" smtClean="0"/>
              <a:t> Canvas </a:t>
            </a:r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47" y="1858156"/>
            <a:ext cx="27133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7987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251520" y="1123992"/>
            <a:ext cx="27363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OMVÄRLDSBEVAKNING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45" y="817935"/>
            <a:ext cx="2338197" cy="20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167861" cy="23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472187" y="319564"/>
            <a:ext cx="24887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Värdegrundsdagar</a:t>
            </a:r>
            <a:endParaRPr lang="sv-SE" dirty="0"/>
          </a:p>
        </p:txBody>
      </p:sp>
      <p:sp>
        <p:nvSpPr>
          <p:cNvPr id="5" name="Höger 4"/>
          <p:cNvSpPr/>
          <p:nvPr/>
        </p:nvSpPr>
        <p:spPr>
          <a:xfrm>
            <a:off x="4148961" y="4149080"/>
            <a:ext cx="711071" cy="504056"/>
          </a:xfrm>
          <a:prstGeom prst="rightArrow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3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8464"/>
            <a:ext cx="31210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401428" cy="14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096494" y="1556792"/>
            <a:ext cx="4572000" cy="4419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Uppdrag till </a:t>
            </a:r>
            <a:r>
              <a:rPr lang="sv-SE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förvaltningen </a:t>
            </a:r>
            <a:r>
              <a:rPr lang="sv-SE" sz="20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(förslag)</a:t>
            </a:r>
            <a:r>
              <a:rPr lang="sv-S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v-S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Norsjö kommunförvaltning överbrygger administrativa gränser och erbjuder smarta tjänster som utgår från privatpersoners livshändelser och företags behov.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Norsjö kommunförvaltning skapar förhöjt värde för </a:t>
            </a:r>
            <a:r>
              <a:rPr lang="sv-SE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kund och kommuninvånare </a:t>
            </a:r>
            <a:r>
              <a:rPr lang="sv-S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ledares och anställdas förmåga att kontinuerligt ändra och utveckla organisationen, arbetsprocesserna och tjänsterna. </a:t>
            </a:r>
            <a:r>
              <a:rPr lang="sv-SE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Digitalisering</a:t>
            </a:r>
            <a:r>
              <a:rPr lang="sv-S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är ett väsentligt verktyg för detta värdeskapande.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9" y="4068687"/>
            <a:ext cx="4426374" cy="15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29" y="2046794"/>
            <a:ext cx="1719833" cy="171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b="1" dirty="0" smtClean="0"/>
              <a:t>Uppdrag &amp; mål</a:t>
            </a:r>
            <a:endParaRPr lang="sv-SE" sz="36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23317"/>
            <a:ext cx="8291264" cy="236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KS: </a:t>
            </a:r>
            <a:r>
              <a:rPr lang="sv-SE" dirty="0" smtClean="0"/>
              <a:t>ett förtydligande</a:t>
            </a:r>
          </a:p>
          <a:p>
            <a:pPr marL="0" indent="0">
              <a:buNone/>
            </a:pPr>
            <a:r>
              <a:rPr lang="sv-SE" b="1" dirty="0" smtClean="0"/>
              <a:t>Verksamhet: </a:t>
            </a:r>
            <a:r>
              <a:rPr lang="sv-SE" dirty="0" smtClean="0"/>
              <a:t>samsyn, prioritering, verktyg, produkter, test och leverans</a:t>
            </a:r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394742" y="3429000"/>
            <a:ext cx="8748464" cy="2553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 smtClean="0"/>
              <a:t>Möjligt att mäta:</a:t>
            </a:r>
          </a:p>
          <a:p>
            <a:r>
              <a:rPr lang="sv-SE" dirty="0" smtClean="0"/>
              <a:t>Högre kvalitet, till lägre kostnad, med ökad tillgänglighet </a:t>
            </a:r>
            <a:r>
              <a:rPr lang="sv-SE" sz="2400" i="1" dirty="0" smtClean="0"/>
              <a:t>(kundnöjdheten ökar)</a:t>
            </a:r>
          </a:p>
          <a:p>
            <a:r>
              <a:rPr lang="sv-SE" dirty="0" smtClean="0"/>
              <a:t>Utvecklade arbetsätt och processer </a:t>
            </a:r>
            <a:r>
              <a:rPr lang="sv-SE" sz="2400" i="1" dirty="0" smtClean="0"/>
              <a:t>(förändringar över tid)</a:t>
            </a:r>
          </a:p>
          <a:p>
            <a:r>
              <a:rPr lang="sv-SE" dirty="0" smtClean="0"/>
              <a:t>Systemintegrering och tekniska lösningar </a:t>
            </a:r>
            <a:r>
              <a:rPr lang="sv-SE" sz="2400" i="1" dirty="0" smtClean="0"/>
              <a:t>(egna och i samverkan)</a:t>
            </a:r>
            <a:endParaRPr lang="sv-SE" i="1" dirty="0" smtClean="0"/>
          </a:p>
        </p:txBody>
      </p:sp>
      <p:sp>
        <p:nvSpPr>
          <p:cNvPr id="6" name="Rektangel 5"/>
          <p:cNvSpPr/>
          <p:nvPr/>
        </p:nvSpPr>
        <p:spPr>
          <a:xfrm rot="20752698">
            <a:off x="4973867" y="624533"/>
            <a:ext cx="3660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sv-S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Utmaningar: kultur</a:t>
            </a:r>
            <a:r>
              <a:rPr lang="sv-SE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kompetens och organisationsstruktur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395536" y="1988840"/>
            <a:ext cx="8291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4000" b="1" dirty="0" smtClean="0"/>
              <a:t>Roller, uppdrag och beslut för att komma igång </a:t>
            </a:r>
            <a:r>
              <a:rPr lang="sv-SE" sz="3600" i="1" dirty="0" smtClean="0"/>
              <a:t>(egentligen förtydliga det som redan pågår)</a:t>
            </a:r>
            <a:endParaRPr lang="sv-SE" sz="3600" i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458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Exempel på verktyg och källor</a:t>
            </a:r>
            <a:endParaRPr lang="sv-SE" sz="36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120849"/>
              </p:ext>
            </p:extLst>
          </p:nvPr>
        </p:nvGraphicFramePr>
        <p:xfrm>
          <a:off x="457200" y="1052736"/>
          <a:ext cx="86868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Vilken ruta börjar vi i ?</a:t>
            </a:r>
            <a:endParaRPr lang="sv-SE" sz="3600" b="1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289790"/>
              </p:ext>
            </p:extLst>
          </p:nvPr>
        </p:nvGraphicFramePr>
        <p:xfrm>
          <a:off x="395536" y="980728"/>
          <a:ext cx="8229600" cy="52138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Prioriterade</a:t>
                      </a:r>
                      <a:r>
                        <a:rPr lang="sv-SE" b="1" baseline="0" dirty="0" smtClean="0"/>
                        <a:t> tjänster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Insikt / Förstålse</a:t>
                      </a:r>
                      <a:r>
                        <a:rPr lang="sv-SE" b="1" baseline="0" dirty="0" smtClean="0"/>
                        <a:t> / </a:t>
                      </a:r>
                      <a:r>
                        <a:rPr lang="sv-SE" b="1" dirty="0" smtClean="0"/>
                        <a:t>Attityder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Information/ marknadsföring /kanaler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Organisationen</a:t>
                      </a:r>
                      <a:endParaRPr lang="sv-SE" b="1" dirty="0"/>
                    </a:p>
                  </a:txBody>
                  <a:tcPr anchor="ctr"/>
                </a:tc>
              </a:tr>
              <a:tr h="52576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Finansiering/ Budget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Problemområden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Kompetensnivå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Ledarskap</a:t>
                      </a:r>
                      <a:endParaRPr lang="sv-SE" b="1" dirty="0"/>
                    </a:p>
                  </a:txBody>
                  <a:tcPr anchor="ctr"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Mål och mätning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Målgrupper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Tidsplan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Samverkan</a:t>
                      </a:r>
                      <a:endParaRPr lang="sv-SE" b="1" dirty="0"/>
                    </a:p>
                  </a:txBody>
                  <a:tcPr anchor="ctr"/>
                </a:tc>
              </a:tr>
              <a:tr h="604768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Dokumentation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Roller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Beslut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Behovsanalys</a:t>
                      </a:r>
                      <a:endParaRPr lang="sv-SE" b="1" dirty="0"/>
                    </a:p>
                  </a:txBody>
                  <a:tcPr anchor="ctr"/>
                </a:tc>
              </a:tr>
              <a:tr h="590768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Resurser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Politiska beslut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Plan/direktiv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Test</a:t>
                      </a:r>
                      <a:r>
                        <a:rPr lang="sv-SE" b="1" baseline="0" dirty="0" smtClean="0"/>
                        <a:t> och resultat</a:t>
                      </a:r>
                      <a:endParaRPr lang="sv-S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APT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Värdegrund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Teknisk lösning (system)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Egen tillverkning</a:t>
                      </a:r>
                      <a:endParaRPr lang="sv-SE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Samverkan med andra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Medborgardialog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Processer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Specifika uppdrag</a:t>
                      </a:r>
                      <a:endParaRPr lang="sv-SE" b="1" dirty="0"/>
                    </a:p>
                  </a:txBody>
                  <a:tcPr anchor="ctr"/>
                </a:tc>
              </a:tr>
              <a:tr h="581144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 Office 365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Systeminventering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Verksamhets system</a:t>
                      </a:r>
                      <a:endParaRPr lang="sv-S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Köpa tjänst</a:t>
                      </a:r>
                      <a:endParaRPr lang="sv-SE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6-uddig stjärna 3"/>
          <p:cNvSpPr/>
          <p:nvPr/>
        </p:nvSpPr>
        <p:spPr>
          <a:xfrm>
            <a:off x="3995936" y="1466900"/>
            <a:ext cx="432048" cy="360040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46" y="2204864"/>
            <a:ext cx="4508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23" y="1543100"/>
            <a:ext cx="4508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96" y="1927275"/>
            <a:ext cx="4508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Förändringsledning + insikt = utveckling</a:t>
            </a:r>
            <a:endParaRPr lang="sv-SE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9" y="1772816"/>
            <a:ext cx="3220555" cy="400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80" y="1628800"/>
            <a:ext cx="5384859" cy="31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707904" y="5013176"/>
            <a:ext cx="4392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Chefsdagar i januari 2018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8338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grafisk profil - Norsjö kommun mall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grafisk profil - Norsjö kommun mall PP</Template>
  <TotalTime>970</TotalTime>
  <Words>336</Words>
  <Application>Microsoft Office PowerPoint</Application>
  <PresentationFormat>Bildspel på skärmen (4:3)</PresentationFormat>
  <Paragraphs>90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Ny grafisk profil - Norsjö kommun mall PP</vt:lpstr>
      <vt:lpstr>Utveckling i Norsjö kommun med stöd av digitalisering och IT</vt:lpstr>
      <vt:lpstr>Utvecklingen</vt:lpstr>
      <vt:lpstr>Aktiviteter</vt:lpstr>
      <vt:lpstr>PowerPoint-presentation</vt:lpstr>
      <vt:lpstr>Uppdrag &amp; mål</vt:lpstr>
      <vt:lpstr>Roller, uppdrag och beslut för att komma igång (egentligen förtydliga det som redan pågår)</vt:lpstr>
      <vt:lpstr>Exempel på verktyg och källor</vt:lpstr>
      <vt:lpstr>Vilken ruta börjar vi i ?</vt:lpstr>
      <vt:lpstr>Förändringsledning + insikt = utveckling</vt:lpstr>
      <vt:lpstr>PowerPoint-presentation</vt:lpstr>
    </vt:vector>
  </TitlesOfParts>
  <Company>Norsjö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Inger Johansson</dc:creator>
  <cp:lastModifiedBy>Inger Johansson</cp:lastModifiedBy>
  <cp:revision>126</cp:revision>
  <cp:lastPrinted>2017-09-03T18:42:55Z</cp:lastPrinted>
  <dcterms:created xsi:type="dcterms:W3CDTF">2017-04-10T06:46:48Z</dcterms:created>
  <dcterms:modified xsi:type="dcterms:W3CDTF">2017-09-11T16:43:49Z</dcterms:modified>
</cp:coreProperties>
</file>