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1" r:id="rId4"/>
    <p:sldId id="260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11/24/2015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11/24/2015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11/24/2015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11/24/2015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11/24/2015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11/24/2015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Muntlig presentation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Svenska 1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73912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>
          <a:xfrm>
            <a:off x="899592" y="2564904"/>
            <a:ext cx="7408333" cy="3450696"/>
          </a:xfrm>
        </p:spPr>
        <p:txBody>
          <a:bodyPr>
            <a:normAutofit fontScale="92500" lnSpcReduction="20000"/>
          </a:bodyPr>
          <a:lstStyle/>
          <a:p>
            <a:pPr marL="582930" indent="-514350" fontAlgn="ctr">
              <a:spcBef>
                <a:spcPts val="0"/>
              </a:spcBef>
              <a:buFont typeface="+mj-lt"/>
              <a:buAutoNum type="arabicParenR"/>
            </a:pPr>
            <a:r>
              <a:rPr lang="sv-SE" sz="2800" dirty="0">
                <a:latin typeface="Calibri"/>
              </a:rPr>
              <a:t>Vad bör man tänka på när man pratar inför en grupp? </a:t>
            </a:r>
            <a:endParaRPr lang="sv-SE" sz="2800" dirty="0" smtClean="0">
              <a:latin typeface="Calibri"/>
            </a:endParaRPr>
          </a:p>
          <a:p>
            <a:pPr marL="582930" indent="-514350" fontAlgn="ctr">
              <a:spcBef>
                <a:spcPts val="0"/>
              </a:spcBef>
              <a:buFont typeface="+mj-lt"/>
              <a:buAutoNum type="arabicParenR"/>
            </a:pPr>
            <a:endParaRPr lang="sv-SE" sz="2800" dirty="0">
              <a:latin typeface="Calibri"/>
            </a:endParaRPr>
          </a:p>
          <a:p>
            <a:pPr marL="582930" indent="-514350" fontAlgn="ctr">
              <a:spcBef>
                <a:spcPts val="0"/>
              </a:spcBef>
              <a:buFont typeface="+mj-lt"/>
              <a:buAutoNum type="arabicParenR"/>
            </a:pPr>
            <a:r>
              <a:rPr lang="sv-SE" sz="2800" dirty="0">
                <a:latin typeface="Calibri"/>
              </a:rPr>
              <a:t>Vad kännetecknar en bra talare</a:t>
            </a:r>
            <a:r>
              <a:rPr lang="sv-SE" sz="2800" dirty="0" smtClean="0">
                <a:latin typeface="Calibri"/>
              </a:rPr>
              <a:t>?</a:t>
            </a:r>
          </a:p>
          <a:p>
            <a:pPr marL="582930" indent="-514350" fontAlgn="ctr">
              <a:spcBef>
                <a:spcPts val="0"/>
              </a:spcBef>
              <a:buFont typeface="+mj-lt"/>
              <a:buAutoNum type="arabicParenR"/>
            </a:pPr>
            <a:endParaRPr lang="sv-SE" sz="2800" dirty="0" smtClean="0">
              <a:latin typeface="Calibri"/>
            </a:endParaRPr>
          </a:p>
          <a:p>
            <a:pPr marL="582930" indent="-514350" fontAlgn="ctr">
              <a:spcBef>
                <a:spcPts val="0"/>
              </a:spcBef>
              <a:buFont typeface="+mj-lt"/>
              <a:buAutoNum type="arabicParenR"/>
            </a:pPr>
            <a:r>
              <a:rPr lang="sv-SE" sz="2800" dirty="0" smtClean="0">
                <a:latin typeface="Calibri"/>
              </a:rPr>
              <a:t>Vad </a:t>
            </a:r>
            <a:r>
              <a:rPr lang="sv-SE" sz="2800" dirty="0">
                <a:latin typeface="Calibri"/>
              </a:rPr>
              <a:t>skulle du ge för råd till en person som ska hålla </a:t>
            </a:r>
            <a:r>
              <a:rPr lang="sv-SE" sz="2800" dirty="0" smtClean="0">
                <a:latin typeface="Calibri"/>
              </a:rPr>
              <a:t>föredrag?</a:t>
            </a:r>
          </a:p>
          <a:p>
            <a:pPr marL="582930" indent="-514350" fontAlgn="ctr">
              <a:spcBef>
                <a:spcPts val="0"/>
              </a:spcBef>
              <a:buFont typeface="+mj-lt"/>
              <a:buAutoNum type="arabicParenR"/>
            </a:pPr>
            <a:endParaRPr lang="sv-SE" sz="2800" dirty="0">
              <a:latin typeface="Calibri"/>
            </a:endParaRPr>
          </a:p>
          <a:p>
            <a:pPr marL="582930" indent="-514350" fontAlgn="ctr">
              <a:spcBef>
                <a:spcPts val="0"/>
              </a:spcBef>
              <a:buFont typeface="+mj-lt"/>
              <a:buAutoNum type="arabicParenR"/>
            </a:pPr>
            <a:r>
              <a:rPr lang="sv-SE" sz="2800" dirty="0" smtClean="0">
                <a:latin typeface="Calibri"/>
              </a:rPr>
              <a:t>Gör en lista med råd över vad man bör tänka på när man </a:t>
            </a:r>
            <a:r>
              <a:rPr lang="sv-SE" sz="2800" i="1" dirty="0" smtClean="0">
                <a:latin typeface="Calibri"/>
              </a:rPr>
              <a:t>lyssnar</a:t>
            </a:r>
            <a:r>
              <a:rPr lang="sv-SE" sz="2800" dirty="0" smtClean="0">
                <a:latin typeface="Calibri"/>
              </a:rPr>
              <a:t> på ett föredrag. </a:t>
            </a:r>
          </a:p>
          <a:p>
            <a:pPr marL="342900" fontAlgn="ctr">
              <a:spcBef>
                <a:spcPts val="0"/>
              </a:spcBef>
              <a:buFont typeface="+mj-lt"/>
              <a:buAutoNum type="arabicParenR"/>
            </a:pPr>
            <a:endParaRPr lang="sv-SE" sz="2800" dirty="0">
              <a:latin typeface="Calibri"/>
            </a:endParaRPr>
          </a:p>
          <a:p>
            <a:pPr marL="342900" fontAlgn="ctr">
              <a:spcBef>
                <a:spcPts val="0"/>
              </a:spcBef>
              <a:buFont typeface="+mj-lt"/>
              <a:buAutoNum type="arabicParenR"/>
            </a:pPr>
            <a:endParaRPr lang="sv-SE" sz="2800" dirty="0" smtClean="0">
              <a:latin typeface="Calibri"/>
            </a:endParaRPr>
          </a:p>
          <a:p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Muntlig presentation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5796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1560" y="1628800"/>
            <a:ext cx="7772400" cy="5472608"/>
          </a:xfrm>
        </p:spPr>
        <p:txBody>
          <a:bodyPr>
            <a:noAutofit/>
          </a:bodyPr>
          <a:lstStyle/>
          <a:p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Välj ämne</a:t>
            </a:r>
            <a:b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Samla fakta</a:t>
            </a:r>
            <a:b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Planera</a:t>
            </a:r>
            <a:b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Skriv</a:t>
            </a:r>
            <a:b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Träna</a:t>
            </a:r>
            <a:b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Håll ditt föredrag</a:t>
            </a:r>
            <a:b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sv-SE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331640" y="404664"/>
            <a:ext cx="6417734" cy="939801"/>
          </a:xfrm>
        </p:spPr>
        <p:txBody>
          <a:bodyPr>
            <a:normAutofit/>
          </a:bodyPr>
          <a:lstStyle/>
          <a:p>
            <a:r>
              <a:rPr lang="sv-SE" sz="4400" dirty="0" smtClean="0"/>
              <a:t>Arbetsgång </a:t>
            </a:r>
            <a:endParaRPr lang="sv-SE" sz="4400" dirty="0"/>
          </a:p>
        </p:txBody>
      </p:sp>
    </p:spTree>
    <p:extLst>
      <p:ext uri="{BB962C8B-B14F-4D97-AF65-F5344CB8AC3E}">
        <p14:creationId xmlns:p14="http://schemas.microsoft.com/office/powerpoint/2010/main" val="409312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>
          <a:xfrm>
            <a:off x="827584" y="2564904"/>
            <a:ext cx="7408333" cy="3450696"/>
          </a:xfrm>
        </p:spPr>
        <p:txBody>
          <a:bodyPr/>
          <a:lstStyle/>
          <a:p>
            <a:r>
              <a:rPr lang="sv-SE" dirty="0" smtClean="0"/>
              <a:t>Inledande ord:</a:t>
            </a:r>
          </a:p>
          <a:p>
            <a:r>
              <a:rPr lang="sv-SE" dirty="0" smtClean="0"/>
              <a:t>Bakgrund:</a:t>
            </a:r>
          </a:p>
          <a:p>
            <a:r>
              <a:rPr lang="sv-SE" dirty="0" smtClean="0"/>
              <a:t>Exempel 1:</a:t>
            </a:r>
          </a:p>
          <a:p>
            <a:r>
              <a:rPr lang="sv-SE" dirty="0" smtClean="0"/>
              <a:t>Exempel 2:</a:t>
            </a:r>
          </a:p>
          <a:p>
            <a:r>
              <a:rPr lang="sv-SE" dirty="0" smtClean="0"/>
              <a:t>Exempel 3:</a:t>
            </a:r>
          </a:p>
          <a:p>
            <a:r>
              <a:rPr lang="sv-SE" dirty="0" smtClean="0"/>
              <a:t>Avslutning: </a:t>
            </a:r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Disposition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01379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sv-SE" sz="4000" b="1" u="sng" dirty="0"/>
              <a:t>Olika sätt att börja:</a:t>
            </a:r>
            <a:endParaRPr lang="sv-SE" sz="4000" u="sng" dirty="0"/>
          </a:p>
          <a:p>
            <a:pPr fontAlgn="ctr"/>
            <a:r>
              <a:rPr lang="sv-SE" sz="2800" b="1" dirty="0" smtClean="0"/>
              <a:t>Citat</a:t>
            </a:r>
          </a:p>
          <a:p>
            <a:pPr fontAlgn="ctr"/>
            <a:r>
              <a:rPr lang="sv-SE" sz="2800" b="1" dirty="0" smtClean="0"/>
              <a:t>Retorisk fråga </a:t>
            </a:r>
          </a:p>
          <a:p>
            <a:pPr fontAlgn="ctr"/>
            <a:r>
              <a:rPr lang="sv-SE" sz="2800" b="1" dirty="0" smtClean="0"/>
              <a:t>Anekdot</a:t>
            </a:r>
          </a:p>
          <a:p>
            <a:pPr fontAlgn="ctr"/>
            <a:r>
              <a:rPr lang="sv-SE" sz="2800" b="1" dirty="0" smtClean="0"/>
              <a:t>Humor</a:t>
            </a:r>
          </a:p>
          <a:p>
            <a:pPr fontAlgn="ctr"/>
            <a:r>
              <a:rPr lang="sv-SE" sz="2800" b="1" dirty="0" smtClean="0"/>
              <a:t>Ett dramatiskt uttalande</a:t>
            </a:r>
          </a:p>
          <a:p>
            <a:pPr fontAlgn="ctr"/>
            <a:r>
              <a:rPr lang="sv-SE" sz="2800" b="1" dirty="0" smtClean="0"/>
              <a:t>En episod med direkt anknytning till ämnet </a:t>
            </a:r>
          </a:p>
          <a:p>
            <a:pPr fontAlgn="ctr"/>
            <a:r>
              <a:rPr lang="sv-SE" sz="2800" b="1" dirty="0" smtClean="0"/>
              <a:t>En bild /liknelse</a:t>
            </a:r>
            <a:endParaRPr lang="sv-SE" sz="2800" dirty="0" smtClean="0"/>
          </a:p>
          <a:p>
            <a:pPr fontAlgn="ctr"/>
            <a:endParaRPr lang="sv-SE" b="1" dirty="0" smtClean="0"/>
          </a:p>
          <a:p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Muntlig presentation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06454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4000" b="1" u="sng" dirty="0" smtClean="0"/>
              <a:t>Olika sätt att avsluta: </a:t>
            </a:r>
          </a:p>
          <a:p>
            <a:pPr fontAlgn="ctr"/>
            <a:r>
              <a:rPr lang="sv-SE" sz="2800" b="1" dirty="0"/>
              <a:t>S</a:t>
            </a:r>
            <a:r>
              <a:rPr lang="sv-SE" sz="2800" b="1" dirty="0" smtClean="0"/>
              <a:t>om </a:t>
            </a:r>
            <a:r>
              <a:rPr lang="sv-SE" sz="2800" b="1" dirty="0"/>
              <a:t>i inledningen, citat, retorisk fråga, något personligt.</a:t>
            </a:r>
          </a:p>
          <a:p>
            <a:pPr fontAlgn="ctr"/>
            <a:r>
              <a:rPr lang="sv-SE" sz="2800" b="1" dirty="0"/>
              <a:t>Återknyta till inledningen </a:t>
            </a:r>
            <a:r>
              <a:rPr lang="sv-SE" sz="2800" b="1" dirty="0" smtClean="0"/>
              <a:t>- cirkelkomposition </a:t>
            </a:r>
          </a:p>
          <a:p>
            <a:pPr fontAlgn="ctr"/>
            <a:r>
              <a:rPr lang="sv-SE" sz="2800" b="1" dirty="0" smtClean="0"/>
              <a:t>Vädja </a:t>
            </a:r>
            <a:r>
              <a:rPr lang="sv-SE" sz="2800" b="1" dirty="0"/>
              <a:t>till åhörarnas känslor.</a:t>
            </a:r>
          </a:p>
          <a:p>
            <a:pPr fontAlgn="ctr"/>
            <a:r>
              <a:rPr lang="sv-SE" sz="2800" b="1" dirty="0" smtClean="0"/>
              <a:t>Mana </a:t>
            </a:r>
            <a:r>
              <a:rPr lang="sv-SE" sz="2800" b="1" dirty="0"/>
              <a:t>till </a:t>
            </a:r>
            <a:r>
              <a:rPr lang="sv-SE" sz="2800" b="1" dirty="0" smtClean="0"/>
              <a:t>handling.</a:t>
            </a:r>
            <a:endParaRPr lang="sv-SE" sz="2800" b="1" dirty="0"/>
          </a:p>
          <a:p>
            <a:endParaRPr lang="sv-SE" sz="4000" u="sng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Muntlig presentation	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0963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åg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416</TotalTime>
  <Words>135</Words>
  <Application>Microsoft Office PowerPoint</Application>
  <PresentationFormat>Bildspel på skärmen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7" baseType="lpstr">
      <vt:lpstr>Vågform</vt:lpstr>
      <vt:lpstr>Muntlig presentation</vt:lpstr>
      <vt:lpstr>Muntlig presentation </vt:lpstr>
      <vt:lpstr>Välj ämne Samla fakta Planera Skriv Träna Håll ditt föredrag  </vt:lpstr>
      <vt:lpstr>Disposition </vt:lpstr>
      <vt:lpstr>Muntlig presentation</vt:lpstr>
      <vt:lpstr>Muntlig presentation </vt:lpstr>
    </vt:vector>
  </TitlesOfParts>
  <Company>Lycksele Kommun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Muntlig presentation</dc:title>
  <dc:creator>Åsa Löfgren</dc:creator>
  <cp:lastModifiedBy>Jenny Jansson </cp:lastModifiedBy>
  <cp:revision>6</cp:revision>
  <dcterms:created xsi:type="dcterms:W3CDTF">2012-10-08T06:41:33Z</dcterms:created>
  <dcterms:modified xsi:type="dcterms:W3CDTF">2015-11-24T11:12:34Z</dcterms:modified>
</cp:coreProperties>
</file>