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7" r:id="rId5"/>
    <p:sldId id="258" r:id="rId6"/>
    <p:sldId id="259" r:id="rId7"/>
    <p:sldId id="262" r:id="rId8"/>
    <p:sldId id="260" r:id="rId9"/>
    <p:sldId id="261"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852" y="4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94078-A32A-4DF9-9D54-AA9598D2AA7F}" type="doc">
      <dgm:prSet loTypeId="urn:microsoft.com/office/officeart/2011/layout/HexagonRadial" loCatId="cycle" qsTypeId="urn:microsoft.com/office/officeart/2005/8/quickstyle/simple5" qsCatId="simple" csTypeId="urn:microsoft.com/office/officeart/2005/8/colors/colorful1" csCatId="colorful" phldr="1"/>
      <dgm:spPr/>
      <dgm:t>
        <a:bodyPr/>
        <a:lstStyle/>
        <a:p>
          <a:endParaRPr lang="sv-SE"/>
        </a:p>
      </dgm:t>
    </dgm:pt>
    <dgm:pt modelId="{34A0EEB6-E314-4C5E-A88E-B992EA44B0FF}">
      <dgm:prSet phldrT="[Text]" custT="1"/>
      <dgm:spPr/>
      <dgm:t>
        <a:bodyPr/>
        <a:lstStyle/>
        <a:p>
          <a:r>
            <a:rPr lang="sv-SE" sz="1800" dirty="0" smtClean="0"/>
            <a:t>Utredande text </a:t>
          </a:r>
          <a:endParaRPr lang="sv-SE" sz="1800" dirty="0"/>
        </a:p>
      </dgm:t>
    </dgm:pt>
    <dgm:pt modelId="{921D5737-B3AB-4634-9DE9-6E995D7B75C6}" type="parTrans" cxnId="{82E14BAA-00C5-47E5-872B-E3853555F03A}">
      <dgm:prSet/>
      <dgm:spPr/>
      <dgm:t>
        <a:bodyPr/>
        <a:lstStyle/>
        <a:p>
          <a:endParaRPr lang="sv-SE"/>
        </a:p>
      </dgm:t>
    </dgm:pt>
    <dgm:pt modelId="{3FBB923A-4923-4A33-97F3-4497FBC145E1}" type="sibTrans" cxnId="{82E14BAA-00C5-47E5-872B-E3853555F03A}">
      <dgm:prSet/>
      <dgm:spPr/>
      <dgm:t>
        <a:bodyPr/>
        <a:lstStyle/>
        <a:p>
          <a:endParaRPr lang="sv-SE"/>
        </a:p>
      </dgm:t>
    </dgm:pt>
    <dgm:pt modelId="{38EDB330-014C-4E76-A537-9E5FB1CEB562}">
      <dgm:prSet phldrT="[Text]"/>
      <dgm:spPr/>
      <dgm:t>
        <a:bodyPr/>
        <a:lstStyle/>
        <a:p>
          <a:r>
            <a:rPr lang="sv-SE" dirty="0" smtClean="0"/>
            <a:t>Referat</a:t>
          </a:r>
          <a:endParaRPr lang="sv-SE" dirty="0"/>
        </a:p>
      </dgm:t>
    </dgm:pt>
    <dgm:pt modelId="{17B36E58-BD02-404F-BF91-A09967119CF1}" type="parTrans" cxnId="{86DA3B7A-1F7D-4785-A30B-3EF0F24DFA86}">
      <dgm:prSet/>
      <dgm:spPr/>
      <dgm:t>
        <a:bodyPr/>
        <a:lstStyle/>
        <a:p>
          <a:endParaRPr lang="sv-SE"/>
        </a:p>
      </dgm:t>
    </dgm:pt>
    <dgm:pt modelId="{6408266A-227B-4B30-A66E-6F82014DDAEA}" type="sibTrans" cxnId="{86DA3B7A-1F7D-4785-A30B-3EF0F24DFA86}">
      <dgm:prSet/>
      <dgm:spPr/>
      <dgm:t>
        <a:bodyPr/>
        <a:lstStyle/>
        <a:p>
          <a:endParaRPr lang="sv-SE"/>
        </a:p>
      </dgm:t>
    </dgm:pt>
    <dgm:pt modelId="{7C1FD437-837E-4298-8F2C-7A21FF3D6731}">
      <dgm:prSet phldrT="[Text]"/>
      <dgm:spPr/>
      <dgm:t>
        <a:bodyPr/>
        <a:lstStyle/>
        <a:p>
          <a:r>
            <a:rPr lang="sv-SE" dirty="0" smtClean="0"/>
            <a:t>Litteratur</a:t>
          </a:r>
          <a:endParaRPr lang="sv-SE" dirty="0"/>
        </a:p>
      </dgm:t>
    </dgm:pt>
    <dgm:pt modelId="{1D2C2F5D-529C-41F8-9547-025A9752874B}" type="parTrans" cxnId="{FB4DA73D-848A-414E-8E86-A0C0307AEAC1}">
      <dgm:prSet/>
      <dgm:spPr/>
      <dgm:t>
        <a:bodyPr/>
        <a:lstStyle/>
        <a:p>
          <a:endParaRPr lang="sv-SE"/>
        </a:p>
      </dgm:t>
    </dgm:pt>
    <dgm:pt modelId="{ADC94930-E904-4278-AC30-4B2F404EC324}" type="sibTrans" cxnId="{FB4DA73D-848A-414E-8E86-A0C0307AEAC1}">
      <dgm:prSet/>
      <dgm:spPr/>
      <dgm:t>
        <a:bodyPr/>
        <a:lstStyle/>
        <a:p>
          <a:endParaRPr lang="sv-SE"/>
        </a:p>
      </dgm:t>
    </dgm:pt>
    <dgm:pt modelId="{77B85049-2B5B-4A2A-B00D-08F51090E707}">
      <dgm:prSet phldrT="[Text]"/>
      <dgm:spPr/>
      <dgm:t>
        <a:bodyPr/>
        <a:lstStyle/>
        <a:p>
          <a:r>
            <a:rPr lang="sv-SE" dirty="0" smtClean="0"/>
            <a:t>Skrivprocess</a:t>
          </a:r>
          <a:endParaRPr lang="sv-SE" dirty="0"/>
        </a:p>
      </dgm:t>
    </dgm:pt>
    <dgm:pt modelId="{BCC2553E-14EB-4CC9-852B-D1E5ECF0B6CA}" type="parTrans" cxnId="{14B9B915-4EED-4F3B-B1D9-A232E600D538}">
      <dgm:prSet/>
      <dgm:spPr/>
      <dgm:t>
        <a:bodyPr/>
        <a:lstStyle/>
        <a:p>
          <a:endParaRPr lang="sv-SE"/>
        </a:p>
      </dgm:t>
    </dgm:pt>
    <dgm:pt modelId="{BCB26290-65E5-4F85-B701-7E1CEC0FDED5}" type="sibTrans" cxnId="{14B9B915-4EED-4F3B-B1D9-A232E600D538}">
      <dgm:prSet/>
      <dgm:spPr/>
      <dgm:t>
        <a:bodyPr/>
        <a:lstStyle/>
        <a:p>
          <a:endParaRPr lang="sv-SE"/>
        </a:p>
      </dgm:t>
    </dgm:pt>
    <dgm:pt modelId="{6DEEFF52-C44F-4D91-9609-C3C47307F1BA}">
      <dgm:prSet phldrT="[Text]"/>
      <dgm:spPr/>
      <dgm:t>
        <a:bodyPr/>
        <a:lstStyle/>
        <a:p>
          <a:r>
            <a:rPr lang="sv-SE" dirty="0" smtClean="0"/>
            <a:t>Grammatik </a:t>
          </a:r>
          <a:endParaRPr lang="sv-SE" dirty="0"/>
        </a:p>
      </dgm:t>
    </dgm:pt>
    <dgm:pt modelId="{A5E32602-0137-4BFA-9563-0A3AF78CF270}" type="parTrans" cxnId="{D35958AB-506E-46F9-BE99-003EF02D150F}">
      <dgm:prSet/>
      <dgm:spPr/>
      <dgm:t>
        <a:bodyPr/>
        <a:lstStyle/>
        <a:p>
          <a:endParaRPr lang="sv-SE"/>
        </a:p>
      </dgm:t>
    </dgm:pt>
    <dgm:pt modelId="{AA8B9C7A-13DE-43AF-A809-59D27400E25F}" type="sibTrans" cxnId="{D35958AB-506E-46F9-BE99-003EF02D150F}">
      <dgm:prSet/>
      <dgm:spPr/>
      <dgm:t>
        <a:bodyPr/>
        <a:lstStyle/>
        <a:p>
          <a:endParaRPr lang="sv-SE"/>
        </a:p>
      </dgm:t>
    </dgm:pt>
    <dgm:pt modelId="{9C6AE8FB-BA30-4214-8AF2-DBCC417BFEC3}">
      <dgm:prSet phldrT="[Text]"/>
      <dgm:spPr/>
      <dgm:t>
        <a:bodyPr/>
        <a:lstStyle/>
        <a:p>
          <a:r>
            <a:rPr lang="sv-SE" dirty="0" smtClean="0"/>
            <a:t>Artiklar </a:t>
          </a:r>
          <a:endParaRPr lang="sv-SE" dirty="0"/>
        </a:p>
      </dgm:t>
    </dgm:pt>
    <dgm:pt modelId="{AB40558A-3A7B-46D9-AAEE-0849E8D9D6B8}" type="parTrans" cxnId="{BE19D0A7-031B-45B8-BDBD-87E96360B3B2}">
      <dgm:prSet/>
      <dgm:spPr/>
      <dgm:t>
        <a:bodyPr/>
        <a:lstStyle/>
        <a:p>
          <a:endParaRPr lang="sv-SE"/>
        </a:p>
      </dgm:t>
    </dgm:pt>
    <dgm:pt modelId="{FDDA4D87-5159-49D0-8E51-244055BDAFDA}" type="sibTrans" cxnId="{BE19D0A7-031B-45B8-BDBD-87E96360B3B2}">
      <dgm:prSet/>
      <dgm:spPr/>
      <dgm:t>
        <a:bodyPr/>
        <a:lstStyle/>
        <a:p>
          <a:endParaRPr lang="sv-SE"/>
        </a:p>
      </dgm:t>
    </dgm:pt>
    <dgm:pt modelId="{8EC25BCF-FA19-41DB-9B2E-F7264D95551B}">
      <dgm:prSet phldrT="[Text]" custT="1"/>
      <dgm:spPr/>
      <dgm:t>
        <a:bodyPr/>
        <a:lstStyle/>
        <a:p>
          <a:r>
            <a:rPr lang="sv-SE" sz="1800" dirty="0" smtClean="0"/>
            <a:t>Samman-ställande text </a:t>
          </a:r>
          <a:endParaRPr lang="sv-SE" sz="1800" dirty="0"/>
        </a:p>
      </dgm:t>
    </dgm:pt>
    <dgm:pt modelId="{405A9C1F-7F49-4F36-962B-4970F4B3FA00}" type="parTrans" cxnId="{F74AAD8B-660E-4DD0-881F-C9B508553446}">
      <dgm:prSet/>
      <dgm:spPr/>
      <dgm:t>
        <a:bodyPr/>
        <a:lstStyle/>
        <a:p>
          <a:endParaRPr lang="sv-SE"/>
        </a:p>
      </dgm:t>
    </dgm:pt>
    <dgm:pt modelId="{D40E069F-E4AD-46A4-B90C-CFE4473C955D}" type="sibTrans" cxnId="{F74AAD8B-660E-4DD0-881F-C9B508553446}">
      <dgm:prSet/>
      <dgm:spPr/>
      <dgm:t>
        <a:bodyPr/>
        <a:lstStyle/>
        <a:p>
          <a:endParaRPr lang="sv-SE"/>
        </a:p>
      </dgm:t>
    </dgm:pt>
    <dgm:pt modelId="{94BB7C0D-01EF-40AC-B751-90026D4C588F}" type="pres">
      <dgm:prSet presAssocID="{1A994078-A32A-4DF9-9D54-AA9598D2AA7F}" presName="Name0" presStyleCnt="0">
        <dgm:presLayoutVars>
          <dgm:chMax val="1"/>
          <dgm:chPref val="1"/>
          <dgm:dir/>
          <dgm:animOne val="branch"/>
          <dgm:animLvl val="lvl"/>
        </dgm:presLayoutVars>
      </dgm:prSet>
      <dgm:spPr/>
      <dgm:t>
        <a:bodyPr/>
        <a:lstStyle/>
        <a:p>
          <a:endParaRPr lang="sv-SE"/>
        </a:p>
      </dgm:t>
    </dgm:pt>
    <dgm:pt modelId="{9F2279F7-613F-483A-B29C-19CF92FDC892}" type="pres">
      <dgm:prSet presAssocID="{34A0EEB6-E314-4C5E-A88E-B992EA44B0FF}" presName="Parent" presStyleLbl="node0" presStyleIdx="0" presStyleCnt="1">
        <dgm:presLayoutVars>
          <dgm:chMax val="6"/>
          <dgm:chPref val="6"/>
        </dgm:presLayoutVars>
      </dgm:prSet>
      <dgm:spPr/>
      <dgm:t>
        <a:bodyPr/>
        <a:lstStyle/>
        <a:p>
          <a:endParaRPr lang="sv-SE"/>
        </a:p>
      </dgm:t>
    </dgm:pt>
    <dgm:pt modelId="{F54CCB33-7F38-4143-A26D-1D9EDC3D38BD}" type="pres">
      <dgm:prSet presAssocID="{38EDB330-014C-4E76-A537-9E5FB1CEB562}" presName="Accent1" presStyleCnt="0"/>
      <dgm:spPr/>
    </dgm:pt>
    <dgm:pt modelId="{8EFB1B8A-CD79-466A-B53B-137A8C3DEAB6}" type="pres">
      <dgm:prSet presAssocID="{38EDB330-014C-4E76-A537-9E5FB1CEB562}" presName="Accent" presStyleLbl="bgShp" presStyleIdx="0" presStyleCnt="6"/>
      <dgm:spPr/>
    </dgm:pt>
    <dgm:pt modelId="{2E2B0690-9C1F-4565-A80C-EBC327D219E5}" type="pres">
      <dgm:prSet presAssocID="{38EDB330-014C-4E76-A537-9E5FB1CEB562}" presName="Child1" presStyleLbl="node1" presStyleIdx="0" presStyleCnt="6">
        <dgm:presLayoutVars>
          <dgm:chMax val="0"/>
          <dgm:chPref val="0"/>
          <dgm:bulletEnabled val="1"/>
        </dgm:presLayoutVars>
      </dgm:prSet>
      <dgm:spPr/>
      <dgm:t>
        <a:bodyPr/>
        <a:lstStyle/>
        <a:p>
          <a:endParaRPr lang="sv-SE"/>
        </a:p>
      </dgm:t>
    </dgm:pt>
    <dgm:pt modelId="{5581F3A4-879A-48FD-BD1B-E88431843AB7}" type="pres">
      <dgm:prSet presAssocID="{7C1FD437-837E-4298-8F2C-7A21FF3D6731}" presName="Accent2" presStyleCnt="0"/>
      <dgm:spPr/>
    </dgm:pt>
    <dgm:pt modelId="{E0B8B484-1FDC-4924-8215-A959CEFAB8D7}" type="pres">
      <dgm:prSet presAssocID="{7C1FD437-837E-4298-8F2C-7A21FF3D6731}" presName="Accent" presStyleLbl="bgShp" presStyleIdx="1" presStyleCnt="6"/>
      <dgm:spPr/>
    </dgm:pt>
    <dgm:pt modelId="{57768DA7-1061-4E3C-9398-C9FE84509DEB}" type="pres">
      <dgm:prSet presAssocID="{7C1FD437-837E-4298-8F2C-7A21FF3D6731}" presName="Child2" presStyleLbl="node1" presStyleIdx="1" presStyleCnt="6">
        <dgm:presLayoutVars>
          <dgm:chMax val="0"/>
          <dgm:chPref val="0"/>
          <dgm:bulletEnabled val="1"/>
        </dgm:presLayoutVars>
      </dgm:prSet>
      <dgm:spPr/>
      <dgm:t>
        <a:bodyPr/>
        <a:lstStyle/>
        <a:p>
          <a:endParaRPr lang="sv-SE"/>
        </a:p>
      </dgm:t>
    </dgm:pt>
    <dgm:pt modelId="{475DAD17-73FB-417E-958E-2B2E84DC850D}" type="pres">
      <dgm:prSet presAssocID="{77B85049-2B5B-4A2A-B00D-08F51090E707}" presName="Accent3" presStyleCnt="0"/>
      <dgm:spPr/>
    </dgm:pt>
    <dgm:pt modelId="{185F7D5C-801C-4E23-BA4D-27656E2F97C6}" type="pres">
      <dgm:prSet presAssocID="{77B85049-2B5B-4A2A-B00D-08F51090E707}" presName="Accent" presStyleLbl="bgShp" presStyleIdx="2" presStyleCnt="6"/>
      <dgm:spPr/>
    </dgm:pt>
    <dgm:pt modelId="{C056B75C-A767-4C96-93CF-9A2A62A7010F}" type="pres">
      <dgm:prSet presAssocID="{77B85049-2B5B-4A2A-B00D-08F51090E707}" presName="Child3" presStyleLbl="node1" presStyleIdx="2" presStyleCnt="6">
        <dgm:presLayoutVars>
          <dgm:chMax val="0"/>
          <dgm:chPref val="0"/>
          <dgm:bulletEnabled val="1"/>
        </dgm:presLayoutVars>
      </dgm:prSet>
      <dgm:spPr/>
      <dgm:t>
        <a:bodyPr/>
        <a:lstStyle/>
        <a:p>
          <a:endParaRPr lang="sv-SE"/>
        </a:p>
      </dgm:t>
    </dgm:pt>
    <dgm:pt modelId="{DCAEE331-6A1D-4183-8936-93ABB36E8873}" type="pres">
      <dgm:prSet presAssocID="{6DEEFF52-C44F-4D91-9609-C3C47307F1BA}" presName="Accent4" presStyleCnt="0"/>
      <dgm:spPr/>
    </dgm:pt>
    <dgm:pt modelId="{CEF02ACF-3F96-4B87-8967-3942AF8F6124}" type="pres">
      <dgm:prSet presAssocID="{6DEEFF52-C44F-4D91-9609-C3C47307F1BA}" presName="Accent" presStyleLbl="bgShp" presStyleIdx="3" presStyleCnt="6"/>
      <dgm:spPr/>
    </dgm:pt>
    <dgm:pt modelId="{03B27D57-8C0E-4F6F-A9C8-7A5BC23FE984}" type="pres">
      <dgm:prSet presAssocID="{6DEEFF52-C44F-4D91-9609-C3C47307F1BA}" presName="Child4" presStyleLbl="node1" presStyleIdx="3" presStyleCnt="6">
        <dgm:presLayoutVars>
          <dgm:chMax val="0"/>
          <dgm:chPref val="0"/>
          <dgm:bulletEnabled val="1"/>
        </dgm:presLayoutVars>
      </dgm:prSet>
      <dgm:spPr/>
      <dgm:t>
        <a:bodyPr/>
        <a:lstStyle/>
        <a:p>
          <a:endParaRPr lang="sv-SE"/>
        </a:p>
      </dgm:t>
    </dgm:pt>
    <dgm:pt modelId="{4FE7D9D8-E333-45FF-A06E-F995B607F81B}" type="pres">
      <dgm:prSet presAssocID="{9C6AE8FB-BA30-4214-8AF2-DBCC417BFEC3}" presName="Accent5" presStyleCnt="0"/>
      <dgm:spPr/>
    </dgm:pt>
    <dgm:pt modelId="{28080379-893E-4645-9C9F-F22EAD4E8F99}" type="pres">
      <dgm:prSet presAssocID="{9C6AE8FB-BA30-4214-8AF2-DBCC417BFEC3}" presName="Accent" presStyleLbl="bgShp" presStyleIdx="4" presStyleCnt="6"/>
      <dgm:spPr/>
    </dgm:pt>
    <dgm:pt modelId="{CC3B4591-688E-4F17-899A-537B99E4C5FC}" type="pres">
      <dgm:prSet presAssocID="{9C6AE8FB-BA30-4214-8AF2-DBCC417BFEC3}" presName="Child5" presStyleLbl="node1" presStyleIdx="4" presStyleCnt="6">
        <dgm:presLayoutVars>
          <dgm:chMax val="0"/>
          <dgm:chPref val="0"/>
          <dgm:bulletEnabled val="1"/>
        </dgm:presLayoutVars>
      </dgm:prSet>
      <dgm:spPr/>
      <dgm:t>
        <a:bodyPr/>
        <a:lstStyle/>
        <a:p>
          <a:endParaRPr lang="sv-SE"/>
        </a:p>
      </dgm:t>
    </dgm:pt>
    <dgm:pt modelId="{03BE64BD-5B1F-4DE1-BC7B-6BAB26B27E39}" type="pres">
      <dgm:prSet presAssocID="{8EC25BCF-FA19-41DB-9B2E-F7264D95551B}" presName="Accent6" presStyleCnt="0"/>
      <dgm:spPr/>
    </dgm:pt>
    <dgm:pt modelId="{5CE09182-98DC-4813-A39D-9153D18D6C2D}" type="pres">
      <dgm:prSet presAssocID="{8EC25BCF-FA19-41DB-9B2E-F7264D95551B}" presName="Accent" presStyleLbl="bgShp" presStyleIdx="5" presStyleCnt="6"/>
      <dgm:spPr/>
    </dgm:pt>
    <dgm:pt modelId="{332F30D1-C45F-41C9-A4D5-2A369626C9A5}" type="pres">
      <dgm:prSet presAssocID="{8EC25BCF-FA19-41DB-9B2E-F7264D95551B}" presName="Child6" presStyleLbl="node1" presStyleIdx="5" presStyleCnt="6">
        <dgm:presLayoutVars>
          <dgm:chMax val="0"/>
          <dgm:chPref val="0"/>
          <dgm:bulletEnabled val="1"/>
        </dgm:presLayoutVars>
      </dgm:prSet>
      <dgm:spPr/>
      <dgm:t>
        <a:bodyPr/>
        <a:lstStyle/>
        <a:p>
          <a:endParaRPr lang="sv-SE"/>
        </a:p>
      </dgm:t>
    </dgm:pt>
  </dgm:ptLst>
  <dgm:cxnLst>
    <dgm:cxn modelId="{BBE6E2FE-9B78-411C-B574-E7BB050AE701}" type="presOf" srcId="{7C1FD437-837E-4298-8F2C-7A21FF3D6731}" destId="{57768DA7-1061-4E3C-9398-C9FE84509DEB}" srcOrd="0" destOrd="0" presId="urn:microsoft.com/office/officeart/2011/layout/HexagonRadial"/>
    <dgm:cxn modelId="{F74AAD8B-660E-4DD0-881F-C9B508553446}" srcId="{34A0EEB6-E314-4C5E-A88E-B992EA44B0FF}" destId="{8EC25BCF-FA19-41DB-9B2E-F7264D95551B}" srcOrd="5" destOrd="0" parTransId="{405A9C1F-7F49-4F36-962B-4970F4B3FA00}" sibTransId="{D40E069F-E4AD-46A4-B90C-CFE4473C955D}"/>
    <dgm:cxn modelId="{FB4DA73D-848A-414E-8E86-A0C0307AEAC1}" srcId="{34A0EEB6-E314-4C5E-A88E-B992EA44B0FF}" destId="{7C1FD437-837E-4298-8F2C-7A21FF3D6731}" srcOrd="1" destOrd="0" parTransId="{1D2C2F5D-529C-41F8-9547-025A9752874B}" sibTransId="{ADC94930-E904-4278-AC30-4B2F404EC324}"/>
    <dgm:cxn modelId="{509B36DC-DBEE-4028-A55E-D5C691A1DBB5}" type="presOf" srcId="{34A0EEB6-E314-4C5E-A88E-B992EA44B0FF}" destId="{9F2279F7-613F-483A-B29C-19CF92FDC892}" srcOrd="0" destOrd="0" presId="urn:microsoft.com/office/officeart/2011/layout/HexagonRadial"/>
    <dgm:cxn modelId="{BE19D0A7-031B-45B8-BDBD-87E96360B3B2}" srcId="{34A0EEB6-E314-4C5E-A88E-B992EA44B0FF}" destId="{9C6AE8FB-BA30-4214-8AF2-DBCC417BFEC3}" srcOrd="4" destOrd="0" parTransId="{AB40558A-3A7B-46D9-AAEE-0849E8D9D6B8}" sibTransId="{FDDA4D87-5159-49D0-8E51-244055BDAFDA}"/>
    <dgm:cxn modelId="{82E14BAA-00C5-47E5-872B-E3853555F03A}" srcId="{1A994078-A32A-4DF9-9D54-AA9598D2AA7F}" destId="{34A0EEB6-E314-4C5E-A88E-B992EA44B0FF}" srcOrd="0" destOrd="0" parTransId="{921D5737-B3AB-4634-9DE9-6E995D7B75C6}" sibTransId="{3FBB923A-4923-4A33-97F3-4497FBC145E1}"/>
    <dgm:cxn modelId="{14B9B915-4EED-4F3B-B1D9-A232E600D538}" srcId="{34A0EEB6-E314-4C5E-A88E-B992EA44B0FF}" destId="{77B85049-2B5B-4A2A-B00D-08F51090E707}" srcOrd="2" destOrd="0" parTransId="{BCC2553E-14EB-4CC9-852B-D1E5ECF0B6CA}" sibTransId="{BCB26290-65E5-4F85-B701-7E1CEC0FDED5}"/>
    <dgm:cxn modelId="{7908089A-0D47-4679-A265-7241A149DADA}" type="presOf" srcId="{8EC25BCF-FA19-41DB-9B2E-F7264D95551B}" destId="{332F30D1-C45F-41C9-A4D5-2A369626C9A5}" srcOrd="0" destOrd="0" presId="urn:microsoft.com/office/officeart/2011/layout/HexagonRadial"/>
    <dgm:cxn modelId="{86DA3B7A-1F7D-4785-A30B-3EF0F24DFA86}" srcId="{34A0EEB6-E314-4C5E-A88E-B992EA44B0FF}" destId="{38EDB330-014C-4E76-A537-9E5FB1CEB562}" srcOrd="0" destOrd="0" parTransId="{17B36E58-BD02-404F-BF91-A09967119CF1}" sibTransId="{6408266A-227B-4B30-A66E-6F82014DDAEA}"/>
    <dgm:cxn modelId="{77F752EB-1166-4ED5-971F-AE906F1189ED}" type="presOf" srcId="{77B85049-2B5B-4A2A-B00D-08F51090E707}" destId="{C056B75C-A767-4C96-93CF-9A2A62A7010F}" srcOrd="0" destOrd="0" presId="urn:microsoft.com/office/officeart/2011/layout/HexagonRadial"/>
    <dgm:cxn modelId="{B4813319-B08E-4770-9491-1F8878A8BE6C}" type="presOf" srcId="{6DEEFF52-C44F-4D91-9609-C3C47307F1BA}" destId="{03B27D57-8C0E-4F6F-A9C8-7A5BC23FE984}" srcOrd="0" destOrd="0" presId="urn:microsoft.com/office/officeart/2011/layout/HexagonRadial"/>
    <dgm:cxn modelId="{3BB00BD2-FC96-49EF-896B-697E7AA4DE52}" type="presOf" srcId="{38EDB330-014C-4E76-A537-9E5FB1CEB562}" destId="{2E2B0690-9C1F-4565-A80C-EBC327D219E5}" srcOrd="0" destOrd="0" presId="urn:microsoft.com/office/officeart/2011/layout/HexagonRadial"/>
    <dgm:cxn modelId="{9677829F-ADC4-495C-A2AA-4E0613ACE995}" type="presOf" srcId="{1A994078-A32A-4DF9-9D54-AA9598D2AA7F}" destId="{94BB7C0D-01EF-40AC-B751-90026D4C588F}" srcOrd="0" destOrd="0" presId="urn:microsoft.com/office/officeart/2011/layout/HexagonRadial"/>
    <dgm:cxn modelId="{80AF2D94-D159-44FF-B977-954341FD6D74}" type="presOf" srcId="{9C6AE8FB-BA30-4214-8AF2-DBCC417BFEC3}" destId="{CC3B4591-688E-4F17-899A-537B99E4C5FC}" srcOrd="0" destOrd="0" presId="urn:microsoft.com/office/officeart/2011/layout/HexagonRadial"/>
    <dgm:cxn modelId="{D35958AB-506E-46F9-BE99-003EF02D150F}" srcId="{34A0EEB6-E314-4C5E-A88E-B992EA44B0FF}" destId="{6DEEFF52-C44F-4D91-9609-C3C47307F1BA}" srcOrd="3" destOrd="0" parTransId="{A5E32602-0137-4BFA-9563-0A3AF78CF270}" sibTransId="{AA8B9C7A-13DE-43AF-A809-59D27400E25F}"/>
    <dgm:cxn modelId="{AF2326CB-E248-49CC-B9DA-D5ACF64C7D08}" type="presParOf" srcId="{94BB7C0D-01EF-40AC-B751-90026D4C588F}" destId="{9F2279F7-613F-483A-B29C-19CF92FDC892}" srcOrd="0" destOrd="0" presId="urn:microsoft.com/office/officeart/2011/layout/HexagonRadial"/>
    <dgm:cxn modelId="{8AEC262B-CD90-4928-A492-D32EFFC77BCB}" type="presParOf" srcId="{94BB7C0D-01EF-40AC-B751-90026D4C588F}" destId="{F54CCB33-7F38-4143-A26D-1D9EDC3D38BD}" srcOrd="1" destOrd="0" presId="urn:microsoft.com/office/officeart/2011/layout/HexagonRadial"/>
    <dgm:cxn modelId="{AF8BA8BB-19CD-419F-8AA7-D14820F237E3}" type="presParOf" srcId="{F54CCB33-7F38-4143-A26D-1D9EDC3D38BD}" destId="{8EFB1B8A-CD79-466A-B53B-137A8C3DEAB6}" srcOrd="0" destOrd="0" presId="urn:microsoft.com/office/officeart/2011/layout/HexagonRadial"/>
    <dgm:cxn modelId="{2B792763-D862-4D8F-8BC2-B1581458E31A}" type="presParOf" srcId="{94BB7C0D-01EF-40AC-B751-90026D4C588F}" destId="{2E2B0690-9C1F-4565-A80C-EBC327D219E5}" srcOrd="2" destOrd="0" presId="urn:microsoft.com/office/officeart/2011/layout/HexagonRadial"/>
    <dgm:cxn modelId="{2160EAC9-5560-4AF8-BCE4-26B5DA94EC50}" type="presParOf" srcId="{94BB7C0D-01EF-40AC-B751-90026D4C588F}" destId="{5581F3A4-879A-48FD-BD1B-E88431843AB7}" srcOrd="3" destOrd="0" presId="urn:microsoft.com/office/officeart/2011/layout/HexagonRadial"/>
    <dgm:cxn modelId="{8FC9280E-C4F5-45D1-975D-4B3E9757C309}" type="presParOf" srcId="{5581F3A4-879A-48FD-BD1B-E88431843AB7}" destId="{E0B8B484-1FDC-4924-8215-A959CEFAB8D7}" srcOrd="0" destOrd="0" presId="urn:microsoft.com/office/officeart/2011/layout/HexagonRadial"/>
    <dgm:cxn modelId="{4DC1B39B-48E0-4479-8F27-A54BFF18B25E}" type="presParOf" srcId="{94BB7C0D-01EF-40AC-B751-90026D4C588F}" destId="{57768DA7-1061-4E3C-9398-C9FE84509DEB}" srcOrd="4" destOrd="0" presId="urn:microsoft.com/office/officeart/2011/layout/HexagonRadial"/>
    <dgm:cxn modelId="{A7A21BF5-1F62-4719-87AC-3C67D0BF0A80}" type="presParOf" srcId="{94BB7C0D-01EF-40AC-B751-90026D4C588F}" destId="{475DAD17-73FB-417E-958E-2B2E84DC850D}" srcOrd="5" destOrd="0" presId="urn:microsoft.com/office/officeart/2011/layout/HexagonRadial"/>
    <dgm:cxn modelId="{499E3456-AD5C-461C-8FA2-19290821B961}" type="presParOf" srcId="{475DAD17-73FB-417E-958E-2B2E84DC850D}" destId="{185F7D5C-801C-4E23-BA4D-27656E2F97C6}" srcOrd="0" destOrd="0" presId="urn:microsoft.com/office/officeart/2011/layout/HexagonRadial"/>
    <dgm:cxn modelId="{8B3BCC1D-D87F-4B08-A54D-6DE6D69C99C0}" type="presParOf" srcId="{94BB7C0D-01EF-40AC-B751-90026D4C588F}" destId="{C056B75C-A767-4C96-93CF-9A2A62A7010F}" srcOrd="6" destOrd="0" presId="urn:microsoft.com/office/officeart/2011/layout/HexagonRadial"/>
    <dgm:cxn modelId="{24B85E79-050D-454C-85EA-8AF9BFD4FD8D}" type="presParOf" srcId="{94BB7C0D-01EF-40AC-B751-90026D4C588F}" destId="{DCAEE331-6A1D-4183-8936-93ABB36E8873}" srcOrd="7" destOrd="0" presId="urn:microsoft.com/office/officeart/2011/layout/HexagonRadial"/>
    <dgm:cxn modelId="{B6991C47-C151-4B92-B296-5949EE481B58}" type="presParOf" srcId="{DCAEE331-6A1D-4183-8936-93ABB36E8873}" destId="{CEF02ACF-3F96-4B87-8967-3942AF8F6124}" srcOrd="0" destOrd="0" presId="urn:microsoft.com/office/officeart/2011/layout/HexagonRadial"/>
    <dgm:cxn modelId="{7F1C3582-BC70-4B17-A430-DBDCDA4BE55B}" type="presParOf" srcId="{94BB7C0D-01EF-40AC-B751-90026D4C588F}" destId="{03B27D57-8C0E-4F6F-A9C8-7A5BC23FE984}" srcOrd="8" destOrd="0" presId="urn:microsoft.com/office/officeart/2011/layout/HexagonRadial"/>
    <dgm:cxn modelId="{8644DD75-5DF5-48F1-9545-A6918A972B38}" type="presParOf" srcId="{94BB7C0D-01EF-40AC-B751-90026D4C588F}" destId="{4FE7D9D8-E333-45FF-A06E-F995B607F81B}" srcOrd="9" destOrd="0" presId="urn:microsoft.com/office/officeart/2011/layout/HexagonRadial"/>
    <dgm:cxn modelId="{25B68E05-32A2-4463-A2C0-B1DB68DA65A3}" type="presParOf" srcId="{4FE7D9D8-E333-45FF-A06E-F995B607F81B}" destId="{28080379-893E-4645-9C9F-F22EAD4E8F99}" srcOrd="0" destOrd="0" presId="urn:microsoft.com/office/officeart/2011/layout/HexagonRadial"/>
    <dgm:cxn modelId="{7E31B820-ED40-42F2-A0A7-521392B0AE70}" type="presParOf" srcId="{94BB7C0D-01EF-40AC-B751-90026D4C588F}" destId="{CC3B4591-688E-4F17-899A-537B99E4C5FC}" srcOrd="10" destOrd="0" presId="urn:microsoft.com/office/officeart/2011/layout/HexagonRadial"/>
    <dgm:cxn modelId="{053A05E0-5E70-4362-85F5-F5C494C33B23}" type="presParOf" srcId="{94BB7C0D-01EF-40AC-B751-90026D4C588F}" destId="{03BE64BD-5B1F-4DE1-BC7B-6BAB26B27E39}" srcOrd="11" destOrd="0" presId="urn:microsoft.com/office/officeart/2011/layout/HexagonRadial"/>
    <dgm:cxn modelId="{D269E293-C7D0-466E-940A-C87B9CE102BA}" type="presParOf" srcId="{03BE64BD-5B1F-4DE1-BC7B-6BAB26B27E39}" destId="{5CE09182-98DC-4813-A39D-9153D18D6C2D}" srcOrd="0" destOrd="0" presId="urn:microsoft.com/office/officeart/2011/layout/HexagonRadial"/>
    <dgm:cxn modelId="{8247E82A-A013-41C5-8338-0A433856AD0E}" type="presParOf" srcId="{94BB7C0D-01EF-40AC-B751-90026D4C588F}" destId="{332F30D1-C45F-41C9-A4D5-2A369626C9A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279F7-613F-483A-B29C-19CF92FDC892}">
      <dsp:nvSpPr>
        <dsp:cNvPr id="0" name=""/>
        <dsp:cNvSpPr/>
      </dsp:nvSpPr>
      <dsp:spPr>
        <a:xfrm>
          <a:off x="2770827" y="1928071"/>
          <a:ext cx="2450663" cy="2119922"/>
        </a:xfrm>
        <a:prstGeom prst="hexagon">
          <a:avLst>
            <a:gd name="adj" fmla="val 28570"/>
            <a:gd name="vf" fmla="val 115470"/>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Utredande text </a:t>
          </a:r>
          <a:endParaRPr lang="sv-SE" sz="1800" kern="1200" dirty="0"/>
        </a:p>
      </dsp:txBody>
      <dsp:txXfrm>
        <a:off x="3176936" y="2279372"/>
        <a:ext cx="1638445" cy="1417320"/>
      </dsp:txXfrm>
    </dsp:sp>
    <dsp:sp modelId="{E0B8B484-1FDC-4924-8215-A959CEFAB8D7}">
      <dsp:nvSpPr>
        <dsp:cNvPr id="0" name=""/>
        <dsp:cNvSpPr/>
      </dsp:nvSpPr>
      <dsp:spPr>
        <a:xfrm>
          <a:off x="4305413" y="913831"/>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2E2B0690-9C1F-4565-A80C-EBC327D219E5}">
      <dsp:nvSpPr>
        <dsp:cNvPr id="0" name=""/>
        <dsp:cNvSpPr/>
      </dsp:nvSpPr>
      <dsp:spPr>
        <a:xfrm>
          <a:off x="2996568" y="0"/>
          <a:ext cx="2008300" cy="1737416"/>
        </a:xfrm>
        <a:prstGeom prst="hexagon">
          <a:avLst>
            <a:gd name="adj" fmla="val 28570"/>
            <a:gd name="vf" fmla="val 11547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Referat</a:t>
          </a:r>
          <a:endParaRPr lang="sv-SE" sz="1800" kern="1200" dirty="0"/>
        </a:p>
      </dsp:txBody>
      <dsp:txXfrm>
        <a:off x="3329386" y="287927"/>
        <a:ext cx="1342664" cy="1161562"/>
      </dsp:txXfrm>
    </dsp:sp>
    <dsp:sp modelId="{185F7D5C-801C-4E23-BA4D-27656E2F97C6}">
      <dsp:nvSpPr>
        <dsp:cNvPr id="0" name=""/>
        <dsp:cNvSpPr/>
      </dsp:nvSpPr>
      <dsp:spPr>
        <a:xfrm>
          <a:off x="5384526" y="2403216"/>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57768DA7-1061-4E3C-9398-C9FE84509DEB}">
      <dsp:nvSpPr>
        <dsp:cNvPr id="0" name=""/>
        <dsp:cNvSpPr/>
      </dsp:nvSpPr>
      <dsp:spPr>
        <a:xfrm>
          <a:off x="4838414" y="1068627"/>
          <a:ext cx="2008300" cy="1737416"/>
        </a:xfrm>
        <a:prstGeom prst="hexagon">
          <a:avLst>
            <a:gd name="adj" fmla="val 28570"/>
            <a:gd name="vf" fmla="val 115470"/>
          </a:avLst>
        </a:prstGeom>
        <a:gradFill rotWithShape="0">
          <a:gsLst>
            <a:gs pos="0">
              <a:schemeClr val="accent3">
                <a:hueOff val="0"/>
                <a:satOff val="0"/>
                <a:lumOff val="0"/>
                <a:alphaOff val="0"/>
                <a:lumMod val="95000"/>
              </a:schemeClr>
            </a:gs>
            <a:gs pos="100000">
              <a:schemeClr val="accent3">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Litteratur</a:t>
          </a:r>
          <a:endParaRPr lang="sv-SE" sz="1800" kern="1200" dirty="0"/>
        </a:p>
      </dsp:txBody>
      <dsp:txXfrm>
        <a:off x="5171232" y="1356554"/>
        <a:ext cx="1342664" cy="1161562"/>
      </dsp:txXfrm>
    </dsp:sp>
    <dsp:sp modelId="{CEF02ACF-3F96-4B87-8967-3942AF8F6124}">
      <dsp:nvSpPr>
        <dsp:cNvPr id="0" name=""/>
        <dsp:cNvSpPr/>
      </dsp:nvSpPr>
      <dsp:spPr>
        <a:xfrm>
          <a:off x="4634904" y="4084452"/>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C056B75C-A767-4C96-93CF-9A2A62A7010F}">
      <dsp:nvSpPr>
        <dsp:cNvPr id="0" name=""/>
        <dsp:cNvSpPr/>
      </dsp:nvSpPr>
      <dsp:spPr>
        <a:xfrm>
          <a:off x="4838414" y="3169424"/>
          <a:ext cx="2008300" cy="1737416"/>
        </a:xfrm>
        <a:prstGeom prst="hexagon">
          <a:avLst>
            <a:gd name="adj" fmla="val 28570"/>
            <a:gd name="vf" fmla="val 115470"/>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Skrivprocess</a:t>
          </a:r>
          <a:endParaRPr lang="sv-SE" sz="1800" kern="1200" dirty="0"/>
        </a:p>
      </dsp:txBody>
      <dsp:txXfrm>
        <a:off x="5171232" y="3457351"/>
        <a:ext cx="1342664" cy="1161562"/>
      </dsp:txXfrm>
    </dsp:sp>
    <dsp:sp modelId="{28080379-893E-4645-9C9F-F22EAD4E8F99}">
      <dsp:nvSpPr>
        <dsp:cNvPr id="0" name=""/>
        <dsp:cNvSpPr/>
      </dsp:nvSpPr>
      <dsp:spPr>
        <a:xfrm>
          <a:off x="2775387" y="4258970"/>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03B27D57-8C0E-4F6F-A9C8-7A5BC23FE984}">
      <dsp:nvSpPr>
        <dsp:cNvPr id="0" name=""/>
        <dsp:cNvSpPr/>
      </dsp:nvSpPr>
      <dsp:spPr>
        <a:xfrm>
          <a:off x="2996568" y="4239247"/>
          <a:ext cx="2008300" cy="1737416"/>
        </a:xfrm>
        <a:prstGeom prst="hexagon">
          <a:avLst>
            <a:gd name="adj" fmla="val 28570"/>
            <a:gd name="vf" fmla="val 115470"/>
          </a:avLst>
        </a:prstGeom>
        <a:gradFill rotWithShape="0">
          <a:gsLst>
            <a:gs pos="0">
              <a:schemeClr val="accent5">
                <a:hueOff val="0"/>
                <a:satOff val="0"/>
                <a:lumOff val="0"/>
                <a:alphaOff val="0"/>
                <a:lumMod val="95000"/>
              </a:schemeClr>
            </a:gs>
            <a:gs pos="100000">
              <a:schemeClr val="accent5">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5">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Grammatik </a:t>
          </a:r>
          <a:endParaRPr lang="sv-SE" sz="1800" kern="1200" dirty="0"/>
        </a:p>
      </dsp:txBody>
      <dsp:txXfrm>
        <a:off x="3329386" y="4527174"/>
        <a:ext cx="1342664" cy="1161562"/>
      </dsp:txXfrm>
    </dsp:sp>
    <dsp:sp modelId="{5CE09182-98DC-4813-A39D-9153D18D6C2D}">
      <dsp:nvSpPr>
        <dsp:cNvPr id="0" name=""/>
        <dsp:cNvSpPr/>
      </dsp:nvSpPr>
      <dsp:spPr>
        <a:xfrm>
          <a:off x="1678603" y="2770183"/>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CC3B4591-688E-4F17-899A-537B99E4C5FC}">
      <dsp:nvSpPr>
        <dsp:cNvPr id="0" name=""/>
        <dsp:cNvSpPr/>
      </dsp:nvSpPr>
      <dsp:spPr>
        <a:xfrm>
          <a:off x="1146172" y="3170620"/>
          <a:ext cx="2008300" cy="1737416"/>
        </a:xfrm>
        <a:prstGeom prst="hexagon">
          <a:avLst>
            <a:gd name="adj" fmla="val 28570"/>
            <a:gd name="vf" fmla="val 115470"/>
          </a:avLst>
        </a:prstGeom>
        <a:gradFill rotWithShape="0">
          <a:gsLst>
            <a:gs pos="0">
              <a:schemeClr val="accent6">
                <a:hueOff val="0"/>
                <a:satOff val="0"/>
                <a:lumOff val="0"/>
                <a:alphaOff val="0"/>
                <a:lumMod val="95000"/>
              </a:schemeClr>
            </a:gs>
            <a:gs pos="100000">
              <a:schemeClr val="accent6">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6">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Artiklar </a:t>
          </a:r>
          <a:endParaRPr lang="sv-SE" sz="1800" kern="1200" dirty="0"/>
        </a:p>
      </dsp:txBody>
      <dsp:txXfrm>
        <a:off x="1478990" y="3458547"/>
        <a:ext cx="1342664" cy="1161562"/>
      </dsp:txXfrm>
    </dsp:sp>
    <dsp:sp modelId="{332F30D1-C45F-41C9-A4D5-2A369626C9A5}">
      <dsp:nvSpPr>
        <dsp:cNvPr id="0" name=""/>
        <dsp:cNvSpPr/>
      </dsp:nvSpPr>
      <dsp:spPr>
        <a:xfrm>
          <a:off x="1146172" y="1066236"/>
          <a:ext cx="2008300" cy="1737416"/>
        </a:xfrm>
        <a:prstGeom prst="hexagon">
          <a:avLst>
            <a:gd name="adj" fmla="val 28570"/>
            <a:gd name="vf" fmla="val 11547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Samman-ställande text </a:t>
          </a:r>
          <a:endParaRPr lang="sv-SE" sz="1800" kern="1200" dirty="0"/>
        </a:p>
      </dsp:txBody>
      <dsp:txXfrm>
        <a:off x="1478990" y="1354163"/>
        <a:ext cx="1342664" cy="116156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Sexhörnigt radiellt"/>
  <dgm:desc val="Kan användas för att illustrera en sekventiell process som är relaterad till en central idé eller ett tema. Är begränsad till sex figurer på nivå 2. Fungerar bäst om det inte finns så mycket text. Text som inte används visas inte men är tillgänglig om du byter layout."/>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9955917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037783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326243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38191557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31548095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00615854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24233235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70293603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49757847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3863203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509551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14524331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90482770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49660572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75176694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261373307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332892867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88757641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01764399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287678929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35672073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10280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4746070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30011408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17121259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08742938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30102352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54098461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161999036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7796389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216545542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191491955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206096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98193176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912416108"/>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95639769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164978424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29053538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9309352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24459078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1023023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285246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1846830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21737239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88606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503515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036802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2016-02-16</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3269937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07904" y="6149071"/>
            <a:ext cx="5288375" cy="720080"/>
          </a:xfrm>
        </p:spPr>
        <p:txBody>
          <a:bodyPr/>
          <a:lstStyle/>
          <a:p>
            <a:pPr marL="0" indent="0">
              <a:buNone/>
            </a:pPr>
            <a:r>
              <a:rPr lang="sv-SE" sz="2400" dirty="0" smtClean="0"/>
              <a:t>Medeltiden – dygder och synder </a:t>
            </a:r>
            <a:endParaRPr lang="sv-SE" sz="2400" dirty="0"/>
          </a:p>
        </p:txBody>
      </p:sp>
      <p:graphicFrame>
        <p:nvGraphicFramePr>
          <p:cNvPr id="6" name="Platshållare för innehåll 5"/>
          <p:cNvGraphicFramePr>
            <a:graphicFrameLocks noGrp="1"/>
          </p:cNvGraphicFramePr>
          <p:nvPr>
            <p:ph sz="quarter" idx="13"/>
            <p:extLst>
              <p:ext uri="{D42A27DB-BD31-4B8C-83A1-F6EECF244321}">
                <p14:modId xmlns:p14="http://schemas.microsoft.com/office/powerpoint/2010/main" val="3958753617"/>
              </p:ext>
            </p:extLst>
          </p:nvPr>
        </p:nvGraphicFramePr>
        <p:xfrm>
          <a:off x="179512" y="116632"/>
          <a:ext cx="7992888"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619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Utredande text </a:t>
            </a:r>
            <a:endParaRPr lang="sv-SE" dirty="0"/>
          </a:p>
        </p:txBody>
      </p:sp>
      <p:sp>
        <p:nvSpPr>
          <p:cNvPr id="3" name="Platshållare för innehåll 2"/>
          <p:cNvSpPr>
            <a:spLocks noGrp="1"/>
          </p:cNvSpPr>
          <p:nvPr>
            <p:ph sz="quarter" idx="13"/>
          </p:nvPr>
        </p:nvSpPr>
        <p:spPr/>
        <p:txBody>
          <a:bodyPr/>
          <a:lstStyle/>
          <a:p>
            <a:r>
              <a:rPr lang="sv-SE" dirty="0" smtClean="0"/>
              <a:t>Redogör för företeelser</a:t>
            </a:r>
          </a:p>
          <a:p>
            <a:r>
              <a:rPr lang="sv-SE" dirty="0" smtClean="0"/>
              <a:t>Redovisar olika fakta</a:t>
            </a:r>
          </a:p>
          <a:p>
            <a:r>
              <a:rPr lang="sv-SE" dirty="0" smtClean="0"/>
              <a:t>Förklarar skeenden</a:t>
            </a:r>
          </a:p>
          <a:p>
            <a:r>
              <a:rPr lang="sv-SE" dirty="0" smtClean="0"/>
              <a:t>Analyserar situationer </a:t>
            </a:r>
          </a:p>
          <a:p>
            <a:endParaRPr lang="sv-SE" dirty="0"/>
          </a:p>
          <a:p>
            <a:pPr marL="45720" indent="0">
              <a:buNone/>
            </a:pPr>
            <a:r>
              <a:rPr lang="sv-SE" i="1" dirty="0" smtClean="0"/>
              <a:t>Människans texter - språket </a:t>
            </a:r>
            <a:r>
              <a:rPr lang="sv-SE" dirty="0" smtClean="0"/>
              <a:t>s. 124</a:t>
            </a:r>
            <a:endParaRPr lang="sv-SE" dirty="0"/>
          </a:p>
        </p:txBody>
      </p:sp>
    </p:spTree>
    <p:extLst>
      <p:ext uri="{BB962C8B-B14F-4D97-AF65-F5344CB8AC3E}">
        <p14:creationId xmlns:p14="http://schemas.microsoft.com/office/powerpoint/2010/main" val="190271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Utredande text- arbetsprocess </a:t>
            </a:r>
            <a:endParaRPr lang="sv-SE" dirty="0"/>
          </a:p>
        </p:txBody>
      </p:sp>
      <p:sp>
        <p:nvSpPr>
          <p:cNvPr id="3" name="Platshållare för innehåll 2"/>
          <p:cNvSpPr>
            <a:spLocks noGrp="1"/>
          </p:cNvSpPr>
          <p:nvPr>
            <p:ph sz="quarter" idx="13"/>
          </p:nvPr>
        </p:nvSpPr>
        <p:spPr/>
        <p:txBody>
          <a:bodyPr/>
          <a:lstStyle/>
          <a:p>
            <a:r>
              <a:rPr lang="sv-SE" dirty="0" smtClean="0"/>
              <a:t>Faktasök </a:t>
            </a:r>
          </a:p>
          <a:p>
            <a:r>
              <a:rPr lang="sv-SE" dirty="0" smtClean="0"/>
              <a:t>Sammanfatta</a:t>
            </a:r>
          </a:p>
          <a:p>
            <a:r>
              <a:rPr lang="sv-SE" dirty="0" smtClean="0"/>
              <a:t>Referera </a:t>
            </a:r>
            <a:endParaRPr lang="sv-SE" dirty="0"/>
          </a:p>
        </p:txBody>
      </p:sp>
      <p:sp>
        <p:nvSpPr>
          <p:cNvPr id="5" name="Platshållare för innehåll 4"/>
          <p:cNvSpPr>
            <a:spLocks noGrp="1"/>
          </p:cNvSpPr>
          <p:nvPr>
            <p:ph sz="quarter" idx="14"/>
          </p:nvPr>
        </p:nvSpPr>
        <p:spPr/>
        <p:txBody>
          <a:bodyPr/>
          <a:lstStyle/>
          <a:p>
            <a:pPr marL="502920" indent="-457200">
              <a:buFont typeface="+mj-lt"/>
              <a:buAutoNum type="arabicParenR"/>
            </a:pPr>
            <a:r>
              <a:rPr lang="sv-SE" dirty="0" smtClean="0"/>
              <a:t>Uppgiftsformulering </a:t>
            </a:r>
          </a:p>
          <a:p>
            <a:pPr marL="502920" indent="-457200">
              <a:buFont typeface="+mj-lt"/>
              <a:buAutoNum type="arabicParenR"/>
            </a:pPr>
            <a:r>
              <a:rPr lang="sv-SE" dirty="0" smtClean="0"/>
              <a:t>Faktainsamling</a:t>
            </a:r>
          </a:p>
          <a:p>
            <a:pPr marL="502920" indent="-457200">
              <a:buFont typeface="+mj-lt"/>
              <a:buAutoNum type="arabicParenR"/>
            </a:pPr>
            <a:r>
              <a:rPr lang="sv-SE" dirty="0" smtClean="0"/>
              <a:t>Jämförelse, urval och organiserande av fakta</a:t>
            </a:r>
          </a:p>
          <a:p>
            <a:pPr marL="502920" indent="-457200">
              <a:buFont typeface="+mj-lt"/>
              <a:buAutoNum type="arabicParenR"/>
            </a:pPr>
            <a:r>
              <a:rPr lang="sv-SE" dirty="0" smtClean="0"/>
              <a:t>Slutsatser </a:t>
            </a:r>
            <a:endParaRPr lang="sv-SE" dirty="0"/>
          </a:p>
        </p:txBody>
      </p:sp>
    </p:spTree>
    <p:extLst>
      <p:ext uri="{BB962C8B-B14F-4D97-AF65-F5344CB8AC3E}">
        <p14:creationId xmlns:p14="http://schemas.microsoft.com/office/powerpoint/2010/main" val="3613190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sz="quarter" idx="13"/>
          </p:nvPr>
        </p:nvSpPr>
        <p:spPr/>
        <p:txBody>
          <a:bodyPr/>
          <a:lstStyle/>
          <a:p>
            <a:r>
              <a:rPr lang="sv-SE" b="1" dirty="0" smtClean="0"/>
              <a:t>Inledning:</a:t>
            </a:r>
            <a:r>
              <a:rPr lang="sv-SE" dirty="0" smtClean="0"/>
              <a:t> Presentation av ämnet. Definitioner, förklara begrepp. Presentera frågeställning. </a:t>
            </a:r>
          </a:p>
          <a:p>
            <a:r>
              <a:rPr lang="sv-SE" b="1" dirty="0" smtClean="0"/>
              <a:t>Avhandling:</a:t>
            </a:r>
            <a:r>
              <a:rPr lang="sv-SE" dirty="0" smtClean="0"/>
              <a:t> presentera fakta som ska besvara frågeställningen.</a:t>
            </a:r>
          </a:p>
          <a:p>
            <a:r>
              <a:rPr lang="sv-SE" b="1" dirty="0" smtClean="0"/>
              <a:t>Avslutning: </a:t>
            </a:r>
            <a:r>
              <a:rPr lang="sv-SE" dirty="0" smtClean="0"/>
              <a:t>sammanfattning, personliga reflektioner/åsikter, framåtblick/nya frågor som dykt upp.</a:t>
            </a:r>
            <a:endParaRPr lang="sv-SE" dirty="0"/>
          </a:p>
        </p:txBody>
      </p:sp>
    </p:spTree>
    <p:extLst>
      <p:ext uri="{BB962C8B-B14F-4D97-AF65-F5344CB8AC3E}">
        <p14:creationId xmlns:p14="http://schemas.microsoft.com/office/powerpoint/2010/main" val="3808543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35696" y="4869160"/>
            <a:ext cx="6512511" cy="1143000"/>
          </a:xfrm>
        </p:spPr>
        <p:txBody>
          <a:bodyPr/>
          <a:lstStyle/>
          <a:p>
            <a:r>
              <a:rPr lang="sv-SE" sz="3600" dirty="0" smtClean="0"/>
              <a:t>Utredande – Enledade ämnen  </a:t>
            </a:r>
            <a:endParaRPr lang="sv-SE" sz="3600" dirty="0"/>
          </a:p>
        </p:txBody>
      </p:sp>
      <p:sp>
        <p:nvSpPr>
          <p:cNvPr id="3" name="Platshållare för innehåll 2"/>
          <p:cNvSpPr>
            <a:spLocks noGrp="1"/>
          </p:cNvSpPr>
          <p:nvPr>
            <p:ph sz="quarter" idx="13"/>
          </p:nvPr>
        </p:nvSpPr>
        <p:spPr/>
        <p:txBody>
          <a:bodyPr>
            <a:normAutofit fontScale="92500" lnSpcReduction="10000"/>
          </a:bodyPr>
          <a:lstStyle/>
          <a:p>
            <a:r>
              <a:rPr lang="sv-SE" dirty="0"/>
              <a:t>Orsaker – problemet – </a:t>
            </a:r>
            <a:r>
              <a:rPr lang="sv-SE" dirty="0" smtClean="0"/>
              <a:t>följder </a:t>
            </a:r>
            <a:endParaRPr lang="sv-SE" dirty="0"/>
          </a:p>
          <a:p>
            <a:r>
              <a:rPr lang="sv-SE" dirty="0"/>
              <a:t>Problemet – orsaker – </a:t>
            </a:r>
            <a:r>
              <a:rPr lang="sv-SE" dirty="0" smtClean="0"/>
              <a:t>följder </a:t>
            </a:r>
            <a:endParaRPr lang="sv-SE" dirty="0"/>
          </a:p>
          <a:p>
            <a:r>
              <a:rPr lang="sv-SE" dirty="0"/>
              <a:t>Följder – orsaker – problemet </a:t>
            </a:r>
          </a:p>
          <a:p>
            <a:pPr marL="45720" indent="0">
              <a:buNone/>
            </a:pPr>
            <a:r>
              <a:rPr lang="sv-SE" dirty="0" smtClean="0"/>
              <a:t>(varför, vad, konsekvens/betydelse) </a:t>
            </a:r>
          </a:p>
          <a:p>
            <a:endParaRPr lang="sv-SE" dirty="0"/>
          </a:p>
          <a:p>
            <a:r>
              <a:rPr lang="sv-SE" dirty="0" smtClean="0"/>
              <a:t>Kända – okända</a:t>
            </a:r>
          </a:p>
          <a:p>
            <a:r>
              <a:rPr lang="sv-SE" dirty="0" smtClean="0"/>
              <a:t>Det konkreta – det abstrakta</a:t>
            </a:r>
          </a:p>
          <a:p>
            <a:r>
              <a:rPr lang="sv-SE" dirty="0" smtClean="0"/>
              <a:t>Detalj – helhet </a:t>
            </a:r>
          </a:p>
          <a:p>
            <a:r>
              <a:rPr lang="sv-SE" dirty="0" smtClean="0"/>
              <a:t>Viktiga – mindre viktiga </a:t>
            </a:r>
          </a:p>
          <a:p>
            <a:endParaRPr lang="sv-SE" dirty="0"/>
          </a:p>
          <a:p>
            <a:pPr marL="45720" indent="0">
              <a:buNone/>
            </a:pPr>
            <a:endParaRPr lang="sv-SE" dirty="0" smtClean="0"/>
          </a:p>
          <a:p>
            <a:endParaRPr lang="sv-SE" dirty="0"/>
          </a:p>
        </p:txBody>
      </p:sp>
    </p:spTree>
    <p:extLst>
      <p:ext uri="{BB962C8B-B14F-4D97-AF65-F5344CB8AC3E}">
        <p14:creationId xmlns:p14="http://schemas.microsoft.com/office/powerpoint/2010/main" val="3842452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600" dirty="0" smtClean="0"/>
              <a:t>Utredande – </a:t>
            </a:r>
            <a:r>
              <a:rPr lang="sv-SE" sz="3600" dirty="0" err="1" smtClean="0"/>
              <a:t>Tvåledade</a:t>
            </a:r>
            <a:r>
              <a:rPr lang="sv-SE" sz="3600" dirty="0" smtClean="0"/>
              <a:t> ämnen  </a:t>
            </a:r>
            <a:endParaRPr lang="sv-SE" sz="3600" dirty="0"/>
          </a:p>
        </p:txBody>
      </p:sp>
      <p:sp>
        <p:nvSpPr>
          <p:cNvPr id="3" name="Platshållare för innehåll 2"/>
          <p:cNvSpPr>
            <a:spLocks noGrp="1"/>
          </p:cNvSpPr>
          <p:nvPr>
            <p:ph sz="quarter" idx="13"/>
          </p:nvPr>
        </p:nvSpPr>
        <p:spPr/>
        <p:txBody>
          <a:bodyPr>
            <a:normAutofit/>
          </a:bodyPr>
          <a:lstStyle/>
          <a:p>
            <a:r>
              <a:rPr lang="sv-SE" dirty="0" smtClean="0"/>
              <a:t>Jämförelser:</a:t>
            </a:r>
          </a:p>
          <a:p>
            <a:r>
              <a:rPr lang="sv-SE" dirty="0" smtClean="0"/>
              <a:t>Påverkan:   </a:t>
            </a:r>
          </a:p>
          <a:p>
            <a:r>
              <a:rPr lang="sv-SE" dirty="0" smtClean="0"/>
              <a:t>Växelverkan: </a:t>
            </a:r>
          </a:p>
          <a:p>
            <a:endParaRPr lang="sv-SE" dirty="0"/>
          </a:p>
          <a:p>
            <a:pPr lvl="1"/>
            <a:r>
              <a:rPr lang="sv-SE" dirty="0"/>
              <a:t>Likheter/skillnader, fördelar/nackdelar, Nu/då</a:t>
            </a:r>
          </a:p>
        </p:txBody>
      </p:sp>
    </p:spTree>
    <p:extLst>
      <p:ext uri="{BB962C8B-B14F-4D97-AF65-F5344CB8AC3E}">
        <p14:creationId xmlns:p14="http://schemas.microsoft.com/office/powerpoint/2010/main" val="297481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2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3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142</Words>
  <Application>Microsoft Office PowerPoint</Application>
  <PresentationFormat>Bildspel på skärmen (4:3)</PresentationFormat>
  <Paragraphs>44</Paragraphs>
  <Slides>6</Slides>
  <Notes>0</Notes>
  <HiddenSlides>0</HiddenSlides>
  <MMClips>0</MMClips>
  <ScaleCrop>false</ScaleCrop>
  <HeadingPairs>
    <vt:vector size="4" baseType="variant">
      <vt:variant>
        <vt:lpstr>Tema</vt:lpstr>
      </vt:variant>
      <vt:variant>
        <vt:i4>4</vt:i4>
      </vt:variant>
      <vt:variant>
        <vt:lpstr>Bildrubriker</vt:lpstr>
      </vt:variant>
      <vt:variant>
        <vt:i4>6</vt:i4>
      </vt:variant>
    </vt:vector>
  </HeadingPairs>
  <TitlesOfParts>
    <vt:vector size="10" baseType="lpstr">
      <vt:lpstr>Virvel</vt:lpstr>
      <vt:lpstr>1_Virvel</vt:lpstr>
      <vt:lpstr>2_Virvel</vt:lpstr>
      <vt:lpstr>3_Virvel</vt:lpstr>
      <vt:lpstr>Medeltiden – dygder och synder </vt:lpstr>
      <vt:lpstr>Utredande text </vt:lpstr>
      <vt:lpstr>Utredande text- arbetsprocess </vt:lpstr>
      <vt:lpstr>Disposition</vt:lpstr>
      <vt:lpstr>Utredande – Enledade ämnen  </vt:lpstr>
      <vt:lpstr>Utredande – Tvåledade ämnen  </vt:lpstr>
    </vt:vector>
  </TitlesOfParts>
  <Company>Lycksele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Medeltiden – dygder och synder</dc:title>
  <dc:creator>Åsa Löfgren</dc:creator>
  <cp:lastModifiedBy>Jenny Jansson </cp:lastModifiedBy>
  <cp:revision>3</cp:revision>
  <dcterms:created xsi:type="dcterms:W3CDTF">2015-02-15T20:36:27Z</dcterms:created>
  <dcterms:modified xsi:type="dcterms:W3CDTF">2016-02-16T12:29:43Z</dcterms:modified>
</cp:coreProperties>
</file>