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61" r:id="rId4"/>
    <p:sldId id="260" r:id="rId5"/>
    <p:sldId id="258" r:id="rId6"/>
    <p:sldId id="259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E2307-1E40-4E12-8716-25BFDA8E7013}" type="datetime1">
              <a:rPr lang="en-US" smtClean="0"/>
              <a:pPr/>
              <a:t>9/30/2020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FCF5A-EA79-452C-A52C-1A2668C2E7DF}" type="datetime1">
              <a:rPr lang="en-US" smtClean="0"/>
              <a:pPr/>
              <a:t>9/30/2020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C4C28-BD4B-4892-9A2D-6E19BD753A9A}" type="datetime1">
              <a:rPr lang="en-US" smtClean="0"/>
              <a:pPr/>
              <a:t>9/30/2020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9D02-426E-46C9-9EE9-0DE1EF8B2838}" type="datetime1">
              <a:rPr lang="en-US" smtClean="0"/>
              <a:pPr/>
              <a:t>9/30/2020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AEBBE-F8B2-42CF-9895-E86A608384EB}" type="datetime1">
              <a:rPr lang="en-US" smtClean="0"/>
              <a:pPr/>
              <a:t>9/30/2020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AA6B6-10E5-4810-BC9F-DA72D8452E73}" type="datetime1">
              <a:rPr lang="en-US" smtClean="0"/>
              <a:pPr/>
              <a:t>9/30/2020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8D072-EF12-4AA2-BD71-ABC68B06D0E2}" type="datetime1">
              <a:rPr lang="en-US" smtClean="0"/>
              <a:pPr/>
              <a:t>9/30/2020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DBF60-6CC3-4B74-A60D-3486985E4346}" type="datetime1">
              <a:rPr lang="en-US" smtClean="0"/>
              <a:pPr/>
              <a:t>9/30/2020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14818-984F-4759-BF72-A33BDC1963BD}" type="datetime1">
              <a:rPr lang="en-US" smtClean="0"/>
              <a:pPr/>
              <a:t>9/30/2020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7E191-5F94-4FC1-B823-BD7CABF7FA06}" type="datetime1">
              <a:rPr lang="en-US" smtClean="0"/>
              <a:pPr/>
              <a:t>9/30/2020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6D55-EFBE-4F9B-8A5F-09D42CA22A9B}" type="datetime1">
              <a:rPr lang="en-US" smtClean="0"/>
              <a:pPr/>
              <a:t>9/30/2020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D1D110F-3F4E-48D9-B8AA-5D0E825AFDBA}" type="datetime1">
              <a:rPr lang="en-US" smtClean="0"/>
              <a:pPr/>
              <a:t>9/30/2020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Tema 5</a:t>
            </a:r>
            <a:br>
              <a:rPr lang="sv-SE" dirty="0" smtClean="0"/>
            </a:br>
            <a:r>
              <a:rPr lang="sv-SE" dirty="0" smtClean="0"/>
              <a:t>Muntlig </a:t>
            </a:r>
            <a:r>
              <a:rPr lang="sv-SE" dirty="0" smtClean="0"/>
              <a:t>presentation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933056"/>
            <a:ext cx="6400800" cy="1473200"/>
          </a:xfrm>
        </p:spPr>
        <p:txBody>
          <a:bodyPr/>
          <a:lstStyle/>
          <a:p>
            <a:r>
              <a:rPr lang="sv-SE" dirty="0" smtClean="0"/>
              <a:t>Svenska </a:t>
            </a:r>
            <a:r>
              <a:rPr lang="sv-SE" dirty="0" smtClean="0"/>
              <a:t>1</a:t>
            </a:r>
          </a:p>
          <a:p>
            <a:r>
              <a:rPr lang="sv-SE" dirty="0" smtClean="0"/>
              <a:t>Jenny Wikedal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73912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Muntlig presentation </a:t>
            </a:r>
            <a:endParaRPr lang="sv-SE" dirty="0"/>
          </a:p>
        </p:txBody>
      </p:sp>
      <p:sp>
        <p:nvSpPr>
          <p:cNvPr id="2" name="Platshållare för innehåll 1"/>
          <p:cNvSpPr>
            <a:spLocks noGrp="1"/>
          </p:cNvSpPr>
          <p:nvPr>
            <p:ph idx="4294967295"/>
          </p:nvPr>
        </p:nvSpPr>
        <p:spPr>
          <a:xfrm>
            <a:off x="868362" y="2636912"/>
            <a:ext cx="7407275" cy="3449638"/>
          </a:xfrm>
        </p:spPr>
        <p:txBody>
          <a:bodyPr>
            <a:normAutofit fontScale="92500" lnSpcReduction="20000"/>
          </a:bodyPr>
          <a:lstStyle/>
          <a:p>
            <a:pPr marL="582930" indent="-514350" fontAlgn="ctr">
              <a:spcBef>
                <a:spcPts val="0"/>
              </a:spcBef>
              <a:buFont typeface="+mj-lt"/>
              <a:buAutoNum type="arabicParenR"/>
            </a:pPr>
            <a:r>
              <a:rPr lang="sv-SE" sz="2800" dirty="0">
                <a:latin typeface="Calibri"/>
              </a:rPr>
              <a:t>Vad bör man tänka på när man pratar inför en grupp? </a:t>
            </a:r>
            <a:endParaRPr lang="sv-SE" sz="2800" dirty="0" smtClean="0">
              <a:latin typeface="Calibri"/>
            </a:endParaRPr>
          </a:p>
          <a:p>
            <a:pPr marL="582930" indent="-514350" fontAlgn="ctr">
              <a:spcBef>
                <a:spcPts val="0"/>
              </a:spcBef>
              <a:buFont typeface="+mj-lt"/>
              <a:buAutoNum type="arabicParenR"/>
            </a:pPr>
            <a:endParaRPr lang="sv-SE" sz="2800" dirty="0">
              <a:latin typeface="Calibri"/>
            </a:endParaRPr>
          </a:p>
          <a:p>
            <a:pPr marL="582930" indent="-514350" fontAlgn="ctr">
              <a:spcBef>
                <a:spcPts val="0"/>
              </a:spcBef>
              <a:buFont typeface="+mj-lt"/>
              <a:buAutoNum type="arabicParenR"/>
            </a:pPr>
            <a:r>
              <a:rPr lang="sv-SE" sz="2800" dirty="0">
                <a:latin typeface="Calibri"/>
              </a:rPr>
              <a:t>Vad kännetecknar en bra talare</a:t>
            </a:r>
            <a:r>
              <a:rPr lang="sv-SE" sz="2800" dirty="0" smtClean="0">
                <a:latin typeface="Calibri"/>
              </a:rPr>
              <a:t>?</a:t>
            </a:r>
          </a:p>
          <a:p>
            <a:pPr marL="582930" indent="-514350" fontAlgn="ctr">
              <a:spcBef>
                <a:spcPts val="0"/>
              </a:spcBef>
              <a:buFont typeface="+mj-lt"/>
              <a:buAutoNum type="arabicParenR"/>
            </a:pPr>
            <a:endParaRPr lang="sv-SE" sz="2800" dirty="0" smtClean="0">
              <a:latin typeface="Calibri"/>
            </a:endParaRPr>
          </a:p>
          <a:p>
            <a:pPr marL="582930" indent="-514350" fontAlgn="ctr">
              <a:spcBef>
                <a:spcPts val="0"/>
              </a:spcBef>
              <a:buFont typeface="+mj-lt"/>
              <a:buAutoNum type="arabicParenR"/>
            </a:pPr>
            <a:r>
              <a:rPr lang="sv-SE" sz="2800" dirty="0" smtClean="0">
                <a:latin typeface="Calibri"/>
              </a:rPr>
              <a:t>Vad </a:t>
            </a:r>
            <a:r>
              <a:rPr lang="sv-SE" sz="2800" dirty="0">
                <a:latin typeface="Calibri"/>
              </a:rPr>
              <a:t>skulle du ge för råd till en person som ska hålla </a:t>
            </a:r>
            <a:r>
              <a:rPr lang="sv-SE" sz="2800" dirty="0" smtClean="0">
                <a:latin typeface="Calibri"/>
              </a:rPr>
              <a:t>föredrag?</a:t>
            </a:r>
          </a:p>
          <a:p>
            <a:pPr marL="582930" indent="-514350" fontAlgn="ctr">
              <a:spcBef>
                <a:spcPts val="0"/>
              </a:spcBef>
              <a:buFont typeface="+mj-lt"/>
              <a:buAutoNum type="arabicParenR"/>
            </a:pPr>
            <a:endParaRPr lang="sv-SE" sz="2800" dirty="0">
              <a:latin typeface="Calibri"/>
            </a:endParaRPr>
          </a:p>
          <a:p>
            <a:pPr marL="582930" indent="-514350" fontAlgn="ctr">
              <a:spcBef>
                <a:spcPts val="0"/>
              </a:spcBef>
              <a:buFont typeface="+mj-lt"/>
              <a:buAutoNum type="arabicParenR"/>
            </a:pPr>
            <a:r>
              <a:rPr lang="sv-SE" sz="2800" dirty="0" smtClean="0">
                <a:latin typeface="Calibri"/>
              </a:rPr>
              <a:t>Gör en lista med råd över vad man bör tänka på när man </a:t>
            </a:r>
            <a:r>
              <a:rPr lang="sv-SE" sz="2800" i="1" dirty="0" smtClean="0">
                <a:latin typeface="Calibri"/>
              </a:rPr>
              <a:t>lyssnar</a:t>
            </a:r>
            <a:r>
              <a:rPr lang="sv-SE" sz="2800" dirty="0" smtClean="0">
                <a:latin typeface="Calibri"/>
              </a:rPr>
              <a:t> på ett föredrag. </a:t>
            </a:r>
          </a:p>
          <a:p>
            <a:pPr marL="342900" fontAlgn="ctr">
              <a:spcBef>
                <a:spcPts val="0"/>
              </a:spcBef>
              <a:buFont typeface="+mj-lt"/>
              <a:buAutoNum type="arabicParenR"/>
            </a:pPr>
            <a:endParaRPr lang="sv-SE" sz="2800" dirty="0">
              <a:latin typeface="Calibri"/>
            </a:endParaRPr>
          </a:p>
          <a:p>
            <a:pPr marL="342900" fontAlgn="ctr">
              <a:spcBef>
                <a:spcPts val="0"/>
              </a:spcBef>
              <a:buFont typeface="+mj-lt"/>
              <a:buAutoNum type="arabicParenR"/>
            </a:pPr>
            <a:endParaRPr lang="sv-SE" sz="2800" dirty="0" smtClean="0">
              <a:latin typeface="Calibri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35796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01531" y="2924944"/>
            <a:ext cx="6997219" cy="3380680"/>
          </a:xfrm>
        </p:spPr>
        <p:txBody>
          <a:bodyPr>
            <a:noAutofit/>
          </a:bodyPr>
          <a:lstStyle/>
          <a:p>
            <a:pPr algn="l"/>
            <a:r>
              <a:rPr lang="sv-SE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* </a:t>
            </a:r>
            <a:r>
              <a:rPr lang="sv-SE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Välj ämne</a:t>
            </a:r>
            <a:r>
              <a:rPr lang="sv-SE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sv-SE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sv-SE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* </a:t>
            </a:r>
            <a:r>
              <a:rPr lang="sv-SE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Samla fakta- </a:t>
            </a:r>
            <a:r>
              <a:rPr lang="sv-SE" sz="28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Inventio</a:t>
            </a:r>
            <a:r>
              <a:rPr lang="sv-SE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sv-SE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sv-SE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* </a:t>
            </a:r>
            <a:r>
              <a:rPr lang="sv-SE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Planera- </a:t>
            </a:r>
            <a:r>
              <a:rPr lang="sv-SE" sz="28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Dispotio</a:t>
            </a:r>
            <a:r>
              <a:rPr lang="sv-SE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sv-SE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sv-SE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* </a:t>
            </a:r>
            <a:r>
              <a:rPr lang="sv-SE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Skriv - </a:t>
            </a:r>
            <a:r>
              <a:rPr lang="sv-SE" sz="28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Elocutio</a:t>
            </a:r>
            <a:r>
              <a:rPr lang="sv-SE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sv-SE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sv-SE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* </a:t>
            </a:r>
            <a:r>
              <a:rPr lang="sv-SE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Träna- </a:t>
            </a:r>
            <a:r>
              <a:rPr lang="sv-SE" sz="28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Memoria</a:t>
            </a:r>
            <a:r>
              <a:rPr lang="sv-SE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sv-SE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sv-SE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* </a:t>
            </a:r>
            <a:r>
              <a:rPr lang="sv-SE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Håll </a:t>
            </a:r>
            <a:r>
              <a:rPr lang="sv-SE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ditt </a:t>
            </a:r>
            <a:r>
              <a:rPr lang="sv-SE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föredrag- </a:t>
            </a:r>
            <a:r>
              <a:rPr lang="sv-SE" sz="28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Pronuntiatio</a:t>
            </a:r>
            <a:r>
              <a:rPr lang="sv-SE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och </a:t>
            </a:r>
            <a:r>
              <a:rPr lang="sv-SE" sz="28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actio</a:t>
            </a:r>
            <a:r>
              <a:rPr lang="sv-SE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sv-SE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sv-SE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sv-SE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endParaRPr lang="sv-SE" sz="28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4294967295"/>
          </p:nvPr>
        </p:nvSpPr>
        <p:spPr>
          <a:xfrm>
            <a:off x="2915816" y="764704"/>
            <a:ext cx="3168650" cy="939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4400" dirty="0" smtClean="0">
                <a:solidFill>
                  <a:schemeClr val="bg1"/>
                </a:solidFill>
              </a:rPr>
              <a:t>Arbetsgång</a:t>
            </a:r>
            <a:r>
              <a:rPr lang="sv-SE" sz="4400" dirty="0" smtClean="0"/>
              <a:t> </a:t>
            </a:r>
            <a:endParaRPr lang="sv-SE" sz="4400" dirty="0"/>
          </a:p>
        </p:txBody>
      </p:sp>
    </p:spTree>
    <p:extLst>
      <p:ext uri="{BB962C8B-B14F-4D97-AF65-F5344CB8AC3E}">
        <p14:creationId xmlns:p14="http://schemas.microsoft.com/office/powerpoint/2010/main" val="4093122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>
          <a:xfrm>
            <a:off x="125760" y="2708920"/>
            <a:ext cx="8892480" cy="3450696"/>
          </a:xfrm>
        </p:spPr>
        <p:txBody>
          <a:bodyPr/>
          <a:lstStyle/>
          <a:p>
            <a:r>
              <a:rPr lang="sv-SE" dirty="0" smtClean="0"/>
              <a:t>Inledande </a:t>
            </a:r>
            <a:r>
              <a:rPr lang="sv-SE" dirty="0" smtClean="0"/>
              <a:t>ord (</a:t>
            </a:r>
            <a:r>
              <a:rPr lang="sv-SE" dirty="0" err="1" smtClean="0"/>
              <a:t>Exordium</a:t>
            </a:r>
            <a:r>
              <a:rPr lang="sv-SE" dirty="0" smtClean="0"/>
              <a:t>)</a:t>
            </a:r>
            <a:endParaRPr lang="sv-SE" dirty="0" smtClean="0"/>
          </a:p>
          <a:p>
            <a:r>
              <a:rPr lang="sv-SE" dirty="0" smtClean="0"/>
              <a:t>Bakgrund (</a:t>
            </a:r>
            <a:r>
              <a:rPr lang="sv-SE" dirty="0" err="1" smtClean="0"/>
              <a:t>Narratio</a:t>
            </a:r>
            <a:r>
              <a:rPr lang="sv-SE" dirty="0" smtClean="0"/>
              <a:t>)</a:t>
            </a:r>
            <a:endParaRPr lang="sv-SE" dirty="0" smtClean="0"/>
          </a:p>
          <a:p>
            <a:r>
              <a:rPr lang="sv-SE" dirty="0" smtClean="0"/>
              <a:t>Mittparti (Medium)</a:t>
            </a:r>
            <a:endParaRPr lang="sv-SE" dirty="0" smtClean="0"/>
          </a:p>
          <a:p>
            <a:r>
              <a:rPr lang="sv-SE" dirty="0" smtClean="0"/>
              <a:t>Huvudtanke (</a:t>
            </a:r>
            <a:r>
              <a:rPr lang="sv-SE" dirty="0" err="1" smtClean="0"/>
              <a:t>Propositio</a:t>
            </a:r>
            <a:r>
              <a:rPr lang="sv-SE" dirty="0" smtClean="0"/>
              <a:t>)</a:t>
            </a:r>
            <a:endParaRPr lang="sv-SE" dirty="0" smtClean="0"/>
          </a:p>
          <a:p>
            <a:r>
              <a:rPr lang="sv-SE" dirty="0" smtClean="0"/>
              <a:t>Stöd eller bevis för huvudtanke, max tre exempel (</a:t>
            </a:r>
            <a:r>
              <a:rPr lang="sv-SE" dirty="0" err="1" smtClean="0"/>
              <a:t>Confirmatio</a:t>
            </a:r>
            <a:r>
              <a:rPr lang="sv-SE" dirty="0" smtClean="0"/>
              <a:t>)</a:t>
            </a:r>
          </a:p>
          <a:p>
            <a:r>
              <a:rPr lang="sv-SE" dirty="0" smtClean="0"/>
              <a:t>Bemötande av eventuellt motstridig information (</a:t>
            </a:r>
            <a:r>
              <a:rPr lang="sv-SE" dirty="0" err="1" smtClean="0"/>
              <a:t>Refutatio</a:t>
            </a:r>
            <a:r>
              <a:rPr lang="sv-SE" dirty="0" smtClean="0"/>
              <a:t>)</a:t>
            </a:r>
            <a:r>
              <a:rPr lang="sv-SE" dirty="0" smtClean="0"/>
              <a:t> </a:t>
            </a:r>
            <a:endParaRPr lang="sv-SE" dirty="0" smtClean="0"/>
          </a:p>
          <a:p>
            <a:r>
              <a:rPr lang="sv-SE" dirty="0" smtClean="0"/>
              <a:t>Avslutning: </a:t>
            </a:r>
            <a:r>
              <a:rPr lang="sv-SE" dirty="0" smtClean="0"/>
              <a:t>(Finis)</a:t>
            </a:r>
            <a:endParaRPr lang="sv-SE" dirty="0" smtClean="0"/>
          </a:p>
        </p:txBody>
      </p:sp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Disposition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01379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09728" indent="0">
              <a:buNone/>
            </a:pPr>
            <a:r>
              <a:rPr lang="sv-SE" sz="4000" b="1" u="sng" dirty="0"/>
              <a:t>Olika sätt att börja:</a:t>
            </a:r>
            <a:endParaRPr lang="sv-SE" sz="4000" u="sng" dirty="0"/>
          </a:p>
          <a:p>
            <a:pPr fontAlgn="ctr"/>
            <a:r>
              <a:rPr lang="sv-SE" sz="2800" b="1" dirty="0" smtClean="0"/>
              <a:t>Citat</a:t>
            </a:r>
          </a:p>
          <a:p>
            <a:pPr fontAlgn="ctr"/>
            <a:r>
              <a:rPr lang="sv-SE" sz="2800" b="1" dirty="0" smtClean="0"/>
              <a:t>Retorisk fråga </a:t>
            </a:r>
          </a:p>
          <a:p>
            <a:pPr fontAlgn="ctr"/>
            <a:r>
              <a:rPr lang="sv-SE" sz="2800" b="1" dirty="0" smtClean="0"/>
              <a:t>Anekdot</a:t>
            </a:r>
          </a:p>
          <a:p>
            <a:pPr fontAlgn="ctr"/>
            <a:r>
              <a:rPr lang="sv-SE" sz="2800" b="1" dirty="0" smtClean="0"/>
              <a:t>Humor</a:t>
            </a:r>
          </a:p>
          <a:p>
            <a:pPr fontAlgn="ctr"/>
            <a:r>
              <a:rPr lang="sv-SE" sz="2800" b="1" dirty="0" smtClean="0"/>
              <a:t>Ett dramatiskt uttalande</a:t>
            </a:r>
          </a:p>
          <a:p>
            <a:pPr fontAlgn="ctr"/>
            <a:r>
              <a:rPr lang="sv-SE" sz="2800" b="1" dirty="0" smtClean="0"/>
              <a:t>En episod med direkt anknytning till ämnet </a:t>
            </a:r>
          </a:p>
          <a:p>
            <a:pPr fontAlgn="ctr"/>
            <a:r>
              <a:rPr lang="sv-SE" sz="2800" b="1" dirty="0" smtClean="0"/>
              <a:t>En bild /liknelse</a:t>
            </a:r>
            <a:endParaRPr lang="sv-SE" sz="2800" dirty="0" smtClean="0"/>
          </a:p>
          <a:p>
            <a:pPr fontAlgn="ctr"/>
            <a:endParaRPr lang="sv-SE" b="1" dirty="0" smtClean="0"/>
          </a:p>
          <a:p>
            <a:endParaRPr lang="sv-SE" dirty="0"/>
          </a:p>
        </p:txBody>
      </p:sp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Muntlig presentation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06454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4000" b="1" u="sng" dirty="0" smtClean="0"/>
              <a:t>Olika sätt att avsluta: </a:t>
            </a:r>
          </a:p>
          <a:p>
            <a:pPr fontAlgn="ctr"/>
            <a:r>
              <a:rPr lang="sv-SE" sz="2800" b="1" dirty="0"/>
              <a:t>S</a:t>
            </a:r>
            <a:r>
              <a:rPr lang="sv-SE" sz="2800" b="1" dirty="0" smtClean="0"/>
              <a:t>om </a:t>
            </a:r>
            <a:r>
              <a:rPr lang="sv-SE" sz="2800" b="1" dirty="0"/>
              <a:t>i inledningen, citat, retorisk fråga, något personligt.</a:t>
            </a:r>
          </a:p>
          <a:p>
            <a:pPr fontAlgn="ctr"/>
            <a:r>
              <a:rPr lang="sv-SE" sz="2800" b="1" dirty="0"/>
              <a:t>Återknyta till inledningen </a:t>
            </a:r>
            <a:r>
              <a:rPr lang="sv-SE" sz="2800" b="1" dirty="0" smtClean="0"/>
              <a:t>- cirkelkomposition </a:t>
            </a:r>
          </a:p>
          <a:p>
            <a:pPr fontAlgn="ctr"/>
            <a:r>
              <a:rPr lang="sv-SE" sz="2800" b="1" dirty="0" smtClean="0"/>
              <a:t>Vädja </a:t>
            </a:r>
            <a:r>
              <a:rPr lang="sv-SE" sz="2800" b="1" dirty="0"/>
              <a:t>till åhörarnas känslor.</a:t>
            </a:r>
          </a:p>
          <a:p>
            <a:pPr fontAlgn="ctr"/>
            <a:r>
              <a:rPr lang="sv-SE" sz="2800" b="1" dirty="0" smtClean="0"/>
              <a:t>Mana </a:t>
            </a:r>
            <a:r>
              <a:rPr lang="sv-SE" sz="2800" b="1" dirty="0"/>
              <a:t>till </a:t>
            </a:r>
            <a:r>
              <a:rPr lang="sv-SE" sz="2800" b="1" dirty="0" smtClean="0"/>
              <a:t>handling.</a:t>
            </a:r>
            <a:endParaRPr lang="sv-SE" sz="2800" b="1" dirty="0"/>
          </a:p>
          <a:p>
            <a:endParaRPr lang="sv-SE" sz="4000" u="sng" dirty="0"/>
          </a:p>
        </p:txBody>
      </p:sp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Muntlig presentation	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80963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åg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436</TotalTime>
  <Words>164</Words>
  <Application>Microsoft Office PowerPoint</Application>
  <PresentationFormat>Bildspel på skärmen (4:3)</PresentationFormat>
  <Paragraphs>37</Paragraphs>
  <Slides>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10" baseType="lpstr">
      <vt:lpstr>Calibri</vt:lpstr>
      <vt:lpstr>Candara</vt:lpstr>
      <vt:lpstr>Symbol</vt:lpstr>
      <vt:lpstr>Vågform</vt:lpstr>
      <vt:lpstr>Tema 5 Muntlig presentation</vt:lpstr>
      <vt:lpstr>Muntlig presentation </vt:lpstr>
      <vt:lpstr>*  Välj ämne * Samla fakta- Inventio * Planera- Dispotio * Skriv - Elocutio * Träna- Memoria * Håll ditt föredrag- Pronuntiatio och actio  </vt:lpstr>
      <vt:lpstr>Disposition </vt:lpstr>
      <vt:lpstr>Muntlig presentation</vt:lpstr>
      <vt:lpstr>Muntlig presentation </vt:lpstr>
    </vt:vector>
  </TitlesOfParts>
  <Company>Lycksele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Muntlig presentation</dc:title>
  <dc:creator>Åsa Löfgren</dc:creator>
  <cp:lastModifiedBy>Jenny Wikedal</cp:lastModifiedBy>
  <cp:revision>8</cp:revision>
  <dcterms:created xsi:type="dcterms:W3CDTF">2012-10-08T06:41:33Z</dcterms:created>
  <dcterms:modified xsi:type="dcterms:W3CDTF">2020-09-30T14:23:42Z</dcterms:modified>
</cp:coreProperties>
</file>