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Svenska 1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Tema 2, Kunskap och studieteknik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803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 flipH="1">
            <a:off x="1089428" y="1801091"/>
            <a:ext cx="835937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Hjärnbarken – Två halvor. </a:t>
            </a:r>
          </a:p>
          <a:p>
            <a:r>
              <a:rPr lang="sv-SE" sz="2000" dirty="0" smtClean="0"/>
              <a:t>Vänster : Analytisk, rationell, målinriktad. Höger: Emotionell, spontan, visuell. </a:t>
            </a:r>
            <a:endParaRPr lang="sv-SE" sz="2000" dirty="0"/>
          </a:p>
          <a:p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Sju intelligenser</a:t>
            </a:r>
          </a:p>
          <a:p>
            <a:r>
              <a:rPr lang="sv-SE" sz="2000" dirty="0" smtClean="0"/>
              <a:t>Visuell, Musikalisk, Interpersonell, Intrapersonell (jag), Verbal, Logisk, Taktil.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Tre </a:t>
            </a:r>
            <a:r>
              <a:rPr lang="sv-SE" sz="2400" b="1" dirty="0" err="1" smtClean="0"/>
              <a:t>lärstilar</a:t>
            </a:r>
            <a:endParaRPr lang="sv-SE" sz="2400" b="1" dirty="0" smtClean="0"/>
          </a:p>
          <a:p>
            <a:pPr marL="342900" indent="-342900">
              <a:buAutoNum type="arabicPeriod"/>
            </a:pPr>
            <a:r>
              <a:rPr lang="sv-SE" sz="2000" dirty="0" smtClean="0"/>
              <a:t>Visuell – läsa och skriva.</a:t>
            </a:r>
          </a:p>
          <a:p>
            <a:pPr marL="342900" indent="-342900">
              <a:buAutoNum type="arabicPeriod"/>
            </a:pPr>
            <a:r>
              <a:rPr lang="sv-SE" sz="2000" dirty="0" smtClean="0"/>
              <a:t>Auditiv – lyssna och prata.</a:t>
            </a:r>
          </a:p>
          <a:p>
            <a:pPr marL="342900" indent="-342900">
              <a:buAutoNum type="arabicPeriod"/>
            </a:pPr>
            <a:r>
              <a:rPr lang="sv-SE" sz="2000" dirty="0" smtClean="0"/>
              <a:t>Kinestetisk – röra, känna och skapa.</a:t>
            </a:r>
            <a:endParaRPr lang="sv-SE" sz="2000" dirty="0"/>
          </a:p>
        </p:txBody>
      </p:sp>
      <p:sp>
        <p:nvSpPr>
          <p:cNvPr id="3" name="Rektangel 2"/>
          <p:cNvSpPr/>
          <p:nvPr/>
        </p:nvSpPr>
        <p:spPr>
          <a:xfrm>
            <a:off x="2212942" y="602825"/>
            <a:ext cx="583525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v-SE" sz="32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Hjärnan och lärandet</a:t>
            </a:r>
            <a:endParaRPr lang="sv-SE" sz="32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081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1997739" y="396215"/>
            <a:ext cx="53511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sz="3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Förutsättningar</a:t>
            </a:r>
            <a:r>
              <a:rPr lang="sv-SE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sv-SE" sz="3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för lärande</a:t>
            </a:r>
            <a:endParaRPr lang="sv-SE" sz="32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1560945" y="2189017"/>
            <a:ext cx="72597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Goda förutsättningar ökar motivationen.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Vanor: Sömn, mat, tid och rörelse.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Miljö: Arbetsplats, ljud, ljus, material.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Angreppssätt: Stryk under, anteckna, rita, läs, spela in etcetera. 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7249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115</Words>
  <Application>Microsoft Office PowerPoint</Application>
  <PresentationFormat>Bredbild</PresentationFormat>
  <Paragraphs>21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Fasett</vt:lpstr>
      <vt:lpstr>Svenska 1</vt:lpstr>
      <vt:lpstr>PowerPoint-presentation</vt:lpstr>
      <vt:lpstr>PowerPoint-presentation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Svenska 1</dc:title>
  <dc:creator>Jenny Wikedal</dc:creator>
  <cp:lastModifiedBy>Jenny Wikedal</cp:lastModifiedBy>
  <cp:revision>3</cp:revision>
  <dcterms:created xsi:type="dcterms:W3CDTF">2019-09-02T10:29:29Z</dcterms:created>
  <dcterms:modified xsi:type="dcterms:W3CDTF">2019-09-02T10:51:26Z</dcterms:modified>
</cp:coreProperties>
</file>