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393A547-392B-40BF-952F-8E6FD7E0153E}" type="datetimeFigureOut">
              <a:rPr lang="sv-SE" smtClean="0"/>
              <a:t>2020-09-24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9985-46B1-4005-95DC-69816E4B321A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123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A547-392B-40BF-952F-8E6FD7E0153E}" type="datetimeFigureOut">
              <a:rPr lang="sv-SE" smtClean="0"/>
              <a:t>2020-09-24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9985-46B1-4005-95DC-69816E4B321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2018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A547-392B-40BF-952F-8E6FD7E0153E}" type="datetimeFigureOut">
              <a:rPr lang="sv-SE" smtClean="0"/>
              <a:t>2020-09-24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9985-46B1-4005-95DC-69816E4B321A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5165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D6EE87-EBD5-4F12-A48A-63ACA297AC8F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0789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D3794B-289A-4A80-97D7-111025398D45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482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61015F-7CC6-4D0A-9D87-873EA4C304CC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353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C6A301-0538-44EC-B09D-202E1042A48B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6477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89574A-8875-45EF-8EA2-3CAA0F7ABC4C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40500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EF4D4C-5367-4C26-9E2B-D8088D7FCA81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67583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E91E96-98B0-4413-9547-46F3504108EF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74260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C68B11-C5A8-448C-8CE9-B1A273C79CFC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211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A547-392B-40BF-952F-8E6FD7E0153E}" type="datetimeFigureOut">
              <a:rPr lang="sv-SE" smtClean="0"/>
              <a:t>2020-09-24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9985-46B1-4005-95DC-69816E4B321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11302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16CA0-919D-4A49-9C8A-62FDFB3A5183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7E5644-1E61-4311-A31E-84CB9C7AA8A9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5463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D73815-2707-4475-8F1A-B873CB631BB4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15039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4AFB99-0EAB-4182-AFF8-E214C82A68F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1843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A547-392B-40BF-952F-8E6FD7E0153E}" type="datetimeFigureOut">
              <a:rPr lang="sv-SE" smtClean="0"/>
              <a:t>2020-09-24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9985-46B1-4005-95DC-69816E4B321A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11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A547-392B-40BF-952F-8E6FD7E0153E}" type="datetimeFigureOut">
              <a:rPr lang="sv-SE" smtClean="0"/>
              <a:t>2020-09-24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9985-46B1-4005-95DC-69816E4B321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498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A547-392B-40BF-952F-8E6FD7E0153E}" type="datetimeFigureOut">
              <a:rPr lang="sv-SE" smtClean="0"/>
              <a:t>2020-09-24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9985-46B1-4005-95DC-69816E4B321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0548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A547-392B-40BF-952F-8E6FD7E0153E}" type="datetimeFigureOut">
              <a:rPr lang="sv-SE" smtClean="0"/>
              <a:t>2020-09-24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9985-46B1-4005-95DC-69816E4B321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893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A547-392B-40BF-952F-8E6FD7E0153E}" type="datetimeFigureOut">
              <a:rPr lang="sv-SE" smtClean="0"/>
              <a:t>2020-09-24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9985-46B1-4005-95DC-69816E4B321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939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A547-392B-40BF-952F-8E6FD7E0153E}" type="datetimeFigureOut">
              <a:rPr lang="sv-SE" smtClean="0"/>
              <a:t>2020-09-24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9985-46B1-4005-95DC-69816E4B321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2424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A547-392B-40BF-952F-8E6FD7E0153E}" type="datetimeFigureOut">
              <a:rPr lang="sv-SE" smtClean="0"/>
              <a:t>2020-09-24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9985-46B1-4005-95DC-69816E4B321A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636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393A547-392B-40BF-952F-8E6FD7E0153E}" type="datetimeFigureOut">
              <a:rPr lang="sv-SE" smtClean="0"/>
              <a:t>2020-09-24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5B69985-46B1-4005-95DC-69816E4B321A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5403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298CD5-6C1E-4009-B41F-6DF62E31D3BE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174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webben.se/film/15871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Språk och genus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Lektionsuppgift kopplat till kap 7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8879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Först en gåta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1" cy="688109"/>
          </a:xfrm>
        </p:spPr>
        <p:txBody>
          <a:bodyPr/>
          <a:lstStyle/>
          <a:p>
            <a:pPr algn="ctr"/>
            <a:r>
              <a:rPr lang="sv-SE" dirty="0">
                <a:hlinkClick r:id="rId2"/>
              </a:rPr>
              <a:t>https://mediawebben.se/film/158717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1362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Repetition referat och citat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 smtClean="0"/>
              <a:t>Referat</a:t>
            </a:r>
            <a:r>
              <a:rPr lang="sv-SE" dirty="0" smtClean="0"/>
              <a:t>: att återge vad någon annan har sagt </a:t>
            </a:r>
            <a:r>
              <a:rPr lang="sv-SE" i="1" dirty="0" smtClean="0"/>
              <a:t>med egna ord</a:t>
            </a:r>
            <a:endParaRPr lang="sv-SE" i="1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sv-SE" dirty="0" smtClean="0"/>
          </a:p>
          <a:p>
            <a:r>
              <a:rPr lang="sv-SE" dirty="0" smtClean="0"/>
              <a:t>Lindholm, Sahlin och Stensson (2019, 165) skriver i ”Fixa svenskan 1” att de flesta kulturer har idéer om vad som är typiskt manligt och kvinnligt.</a:t>
            </a:r>
          </a:p>
          <a:p>
            <a:r>
              <a:rPr lang="sv-SE" dirty="0" smtClean="0"/>
              <a:t>Eller</a:t>
            </a:r>
          </a:p>
          <a:p>
            <a:r>
              <a:rPr lang="sv-SE" dirty="0" smtClean="0"/>
              <a:t>I </a:t>
            </a:r>
            <a:r>
              <a:rPr lang="sv-SE" dirty="0"/>
              <a:t>”Fixa svenskan 1” </a:t>
            </a:r>
            <a:r>
              <a:rPr lang="sv-SE" dirty="0" smtClean="0"/>
              <a:t>står det att </a:t>
            </a:r>
            <a:r>
              <a:rPr lang="sv-SE" dirty="0"/>
              <a:t>de flesta kulturer har idéer om vad som är typiskt manligt och kvinnligt</a:t>
            </a:r>
            <a:r>
              <a:rPr lang="sv-SE" dirty="0" smtClean="0"/>
              <a:t>. (</a:t>
            </a:r>
            <a:r>
              <a:rPr lang="sv-SE" dirty="0"/>
              <a:t>Lindholm, Sahlin och Stensson </a:t>
            </a:r>
            <a:r>
              <a:rPr lang="sv-SE" dirty="0" smtClean="0"/>
              <a:t>2019</a:t>
            </a:r>
            <a:r>
              <a:rPr lang="sv-SE" dirty="0"/>
              <a:t>, 165</a:t>
            </a:r>
            <a:r>
              <a:rPr lang="sv-SE" dirty="0" smtClean="0"/>
              <a:t>)</a:t>
            </a:r>
            <a:endParaRPr lang="sv-SE" dirty="0"/>
          </a:p>
          <a:p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b="1" dirty="0" smtClean="0"/>
              <a:t>Citat</a:t>
            </a:r>
            <a:r>
              <a:rPr lang="sv-SE" dirty="0" smtClean="0"/>
              <a:t>: att återge vad någon annan har sagt </a:t>
            </a:r>
            <a:r>
              <a:rPr lang="sv-SE" i="1" dirty="0" smtClean="0"/>
              <a:t>ordagrant</a:t>
            </a:r>
            <a:endParaRPr lang="sv-SE" i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Lindholm</a:t>
            </a:r>
            <a:r>
              <a:rPr lang="sv-SE" dirty="0"/>
              <a:t>, Sahlin och Stensson (</a:t>
            </a:r>
            <a:r>
              <a:rPr lang="sv-SE" dirty="0" smtClean="0"/>
              <a:t>2019) skriver att ”[f]</a:t>
            </a:r>
            <a:r>
              <a:rPr lang="sv-SE" dirty="0" err="1" smtClean="0"/>
              <a:t>öreställningar</a:t>
            </a:r>
            <a:r>
              <a:rPr lang="sv-SE" dirty="0" smtClean="0"/>
              <a:t> och normer om vad som är manligt och kvinnligt finns i de flesta kulturer”</a:t>
            </a:r>
            <a:r>
              <a:rPr lang="sv-SE" dirty="0"/>
              <a:t> </a:t>
            </a:r>
            <a:r>
              <a:rPr lang="sv-SE" dirty="0" smtClean="0"/>
              <a:t>(”</a:t>
            </a:r>
            <a:r>
              <a:rPr lang="sv-SE" dirty="0"/>
              <a:t>Fixa svenskan 1</a:t>
            </a:r>
            <a:r>
              <a:rPr lang="sv-SE" dirty="0" smtClean="0"/>
              <a:t>”, 165</a:t>
            </a:r>
            <a:r>
              <a:rPr lang="sv-SE" dirty="0"/>
              <a:t>) 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Eller</a:t>
            </a:r>
          </a:p>
          <a:p>
            <a:pPr marL="0" indent="0">
              <a:buNone/>
            </a:pPr>
            <a:r>
              <a:rPr lang="sv-SE" dirty="0" smtClean="0"/>
              <a:t>”Föreställningar </a:t>
            </a:r>
            <a:r>
              <a:rPr lang="sv-SE" dirty="0"/>
              <a:t>och normer om vad som är manligt och kvinnligt finns i de flesta </a:t>
            </a:r>
            <a:r>
              <a:rPr lang="sv-SE" dirty="0" smtClean="0"/>
              <a:t>kulturer.” (</a:t>
            </a:r>
            <a:r>
              <a:rPr lang="sv-SE" dirty="0"/>
              <a:t>Lindholm, Sahlin och Stensson </a:t>
            </a:r>
            <a:r>
              <a:rPr lang="sv-SE" dirty="0" smtClean="0"/>
              <a:t>2019 ”</a:t>
            </a:r>
            <a:r>
              <a:rPr lang="sv-SE" dirty="0"/>
              <a:t>Fixa svenskan 1”, </a:t>
            </a:r>
            <a:r>
              <a:rPr lang="sv-SE" dirty="0" smtClean="0"/>
              <a:t>2019, 165</a:t>
            </a:r>
            <a:r>
              <a:rPr lang="sv-SE" dirty="0"/>
              <a:t>) 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8237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Dagens lektionsuppgift</a:t>
            </a:r>
            <a:endParaRPr lang="sv-SE" dirty="0"/>
          </a:p>
        </p:txBody>
      </p:sp>
      <p:sp>
        <p:nvSpPr>
          <p:cNvPr id="4" name="Platshållare för innehåll 2"/>
          <p:cNvSpPr>
            <a:spLocks noGrp="1"/>
          </p:cNvSpPr>
          <p:nvPr>
            <p:ph idx="1"/>
          </p:nvPr>
        </p:nvSpPr>
        <p:spPr>
          <a:xfrm>
            <a:off x="1024128" y="1814946"/>
            <a:ext cx="9720073" cy="4539672"/>
          </a:xfrm>
        </p:spPr>
        <p:txBody>
          <a:bodyPr>
            <a:noAutofit/>
          </a:bodyPr>
          <a:lstStyle/>
          <a:p>
            <a:r>
              <a:rPr lang="sv-SE" sz="1600" b="1" dirty="0" smtClean="0"/>
              <a:t>Grupp 1</a:t>
            </a:r>
            <a:r>
              <a:rPr lang="sv-SE" sz="1600" dirty="0" smtClean="0"/>
              <a:t>:  </a:t>
            </a:r>
          </a:p>
          <a:p>
            <a:r>
              <a:rPr lang="sv-SE" sz="1600" dirty="0" smtClean="0"/>
              <a:t>A. Skriv ett referat om ”Privata samtal och offentliga debatter”: </a:t>
            </a:r>
            <a:r>
              <a:rPr lang="sv-SE" sz="1600" i="1" dirty="0" smtClean="0"/>
              <a:t>I skolan</a:t>
            </a:r>
            <a:r>
              <a:rPr lang="sv-SE" sz="1600" dirty="0" smtClean="0"/>
              <a:t>, </a:t>
            </a:r>
            <a:r>
              <a:rPr lang="sv-SE" sz="1600" i="1" dirty="0" smtClean="0"/>
              <a:t>På jobbet</a:t>
            </a:r>
            <a:r>
              <a:rPr lang="sv-SE" sz="1600" dirty="0" smtClean="0"/>
              <a:t>, </a:t>
            </a:r>
            <a:r>
              <a:rPr lang="sv-SE" sz="1600" i="1" dirty="0" smtClean="0"/>
              <a:t>I offentligheten </a:t>
            </a:r>
            <a:r>
              <a:rPr lang="sv-SE" sz="1600" dirty="0" smtClean="0"/>
              <a:t>(s. 168-172). </a:t>
            </a:r>
          </a:p>
          <a:p>
            <a:r>
              <a:rPr lang="sv-SE" sz="1600" dirty="0" smtClean="0"/>
              <a:t>B. Diskutera skillnaderna som tas upp kring flickor och pojkar i klassrummet. Stämmer de? Motivera ert svar!</a:t>
            </a:r>
            <a:endParaRPr lang="sv-SE" sz="1600" dirty="0"/>
          </a:p>
          <a:p>
            <a:r>
              <a:rPr lang="sv-SE" sz="1600" b="1" dirty="0" smtClean="0"/>
              <a:t>Grupp 2</a:t>
            </a:r>
            <a:r>
              <a:rPr lang="sv-SE" sz="1600" dirty="0" smtClean="0"/>
              <a:t>: </a:t>
            </a:r>
          </a:p>
          <a:p>
            <a:r>
              <a:rPr lang="sv-SE" sz="1600" dirty="0" smtClean="0"/>
              <a:t>A. Skriv ett referat om innehållet under ”Kön eller genus” (s. 166-167) och ”Tre modeller för att förklara skillnader”: </a:t>
            </a:r>
            <a:r>
              <a:rPr lang="sv-SE" sz="1600" i="1" dirty="0" smtClean="0"/>
              <a:t>Bristmodellen</a:t>
            </a:r>
            <a:r>
              <a:rPr lang="sv-SE" sz="1600" dirty="0" smtClean="0"/>
              <a:t>, </a:t>
            </a:r>
            <a:r>
              <a:rPr lang="sv-SE" sz="1600" i="1" dirty="0" smtClean="0"/>
              <a:t>Dominansmodellen</a:t>
            </a:r>
            <a:r>
              <a:rPr lang="sv-SE" sz="1600" dirty="0" smtClean="0"/>
              <a:t> och </a:t>
            </a:r>
            <a:r>
              <a:rPr lang="sv-SE" sz="1600" i="1" dirty="0" smtClean="0"/>
              <a:t>Skillnadsmodellen</a:t>
            </a:r>
            <a:r>
              <a:rPr lang="sv-SE" sz="1600" dirty="0" smtClean="0"/>
              <a:t> (s.172-173)</a:t>
            </a:r>
          </a:p>
          <a:p>
            <a:r>
              <a:rPr lang="sv-SE" sz="1600" dirty="0" smtClean="0"/>
              <a:t>B. Tänk ut för- och nackdelar med de olika modellerna.</a:t>
            </a:r>
            <a:endParaRPr lang="sv-SE" sz="1600" dirty="0"/>
          </a:p>
          <a:p>
            <a:r>
              <a:rPr lang="sv-SE" sz="1600" b="1" dirty="0" smtClean="0"/>
              <a:t>Grupp 3</a:t>
            </a:r>
            <a:r>
              <a:rPr lang="sv-SE" sz="1600" dirty="0" smtClean="0"/>
              <a:t>: </a:t>
            </a:r>
          </a:p>
          <a:p>
            <a:r>
              <a:rPr lang="sv-SE" sz="1600" dirty="0" smtClean="0"/>
              <a:t>Skriv ett referat om innehållet under ”Påverkar vårt språk synen på män och kvinnor?” (s. 174-177)</a:t>
            </a:r>
          </a:p>
          <a:p>
            <a:r>
              <a:rPr lang="sv-SE" sz="1600" dirty="0" smtClean="0"/>
              <a:t>B. Vilka andra yrkesnamn har ändrats än riksdagsledamot? Skriv ner alla exempel ni kan komma på! Finns det några yrkesbenämningar som inte är könsneutrala?</a:t>
            </a:r>
          </a:p>
          <a:p>
            <a:pPr marL="0" indent="0">
              <a:buNone/>
            </a:pPr>
            <a:r>
              <a:rPr lang="sv-SE" sz="1600" b="1" dirty="0" smtClean="0"/>
              <a:t>Alla grupper presenterar sina svar muntligt i slutet av lektionen! Referaten ni skriver ska läsas/visas upp.</a:t>
            </a:r>
            <a:endParaRPr lang="sv-SE" sz="1600" b="1" dirty="0"/>
          </a:p>
        </p:txBody>
      </p:sp>
    </p:spTree>
    <p:extLst>
      <p:ext uri="{BB962C8B-B14F-4D97-AF65-F5344CB8AC3E}">
        <p14:creationId xmlns:p14="http://schemas.microsoft.com/office/powerpoint/2010/main" val="151341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Ord att kunna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Uppbackning, indirekt tal, bristmodellen, dominansmodellen, skillnadsmodellen, norm, generisk syftning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62722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1_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71</TotalTime>
  <Words>364</Words>
  <Application>Microsoft Office PowerPoint</Application>
  <PresentationFormat>Bredbild</PresentationFormat>
  <Paragraphs>28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5</vt:i4>
      </vt:variant>
    </vt:vector>
  </HeadingPairs>
  <TitlesOfParts>
    <vt:vector size="11" baseType="lpstr">
      <vt:lpstr>Arial</vt:lpstr>
      <vt:lpstr>Tw Cen MT</vt:lpstr>
      <vt:lpstr>Tw Cen MT Condensed</vt:lpstr>
      <vt:lpstr>Wingdings 3</vt:lpstr>
      <vt:lpstr>Integral</vt:lpstr>
      <vt:lpstr>1_Integral</vt:lpstr>
      <vt:lpstr>Språk och genus</vt:lpstr>
      <vt:lpstr>Först en gåta</vt:lpstr>
      <vt:lpstr>Repetition referat och citat</vt:lpstr>
      <vt:lpstr>Dagens lektionsuppgift</vt:lpstr>
      <vt:lpstr>Ord att kunna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Språk och genus</dc:title>
  <dc:creator>Susanna Salmijärvi</dc:creator>
  <cp:lastModifiedBy>Susanna Salmijärvi</cp:lastModifiedBy>
  <cp:revision>12</cp:revision>
  <dcterms:created xsi:type="dcterms:W3CDTF">2020-09-23T11:22:20Z</dcterms:created>
  <dcterms:modified xsi:type="dcterms:W3CDTF">2020-09-24T07:36:28Z</dcterms:modified>
</cp:coreProperties>
</file>