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5/18/2020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Ordlista kunskap och vetenskap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Repetition av Filosofi 2019/2020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77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>
          <a:xfrm>
            <a:off x="965345" y="2194560"/>
            <a:ext cx="4754880" cy="3977640"/>
          </a:xfrm>
        </p:spPr>
        <p:txBody>
          <a:bodyPr/>
          <a:lstStyle/>
          <a:p>
            <a:r>
              <a:rPr lang="sv-SE" dirty="0" smtClean="0"/>
              <a:t>Påståendekunskap</a:t>
            </a:r>
          </a:p>
          <a:p>
            <a:r>
              <a:rPr lang="sv-SE" dirty="0" smtClean="0"/>
              <a:t>Utförandekunskap</a:t>
            </a:r>
          </a:p>
          <a:p>
            <a:r>
              <a:rPr lang="sv-SE" dirty="0" smtClean="0"/>
              <a:t>Tyst kunskap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Kunskap om att något är på ett visst sätt ( t ex jorden kretsar kring solen)</a:t>
            </a:r>
          </a:p>
          <a:p>
            <a:r>
              <a:rPr lang="sv-SE" dirty="0" smtClean="0"/>
              <a:t>Kunskap om hur man gör något (t ex cyklar, knyter en rosett, kör bil)</a:t>
            </a:r>
          </a:p>
          <a:p>
            <a:r>
              <a:rPr lang="sv-SE" dirty="0" smtClean="0"/>
              <a:t>Kunskap som inte kan uttalas;  Erfarenhet som inte kan uttryckas eller överföras till någon annan ( t ex hur David Beckham slår en perfekt frispark, eller hur Lars Jonsson målar tavlor av fåglar)</a:t>
            </a:r>
            <a:endParaRPr lang="sv-SE" dirty="0"/>
          </a:p>
        </p:txBody>
      </p:sp>
      <p:pic>
        <p:nvPicPr>
          <p:cNvPr id="2" name="Bildobjekt 1" descr="Höghjuling –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831" y="3208383"/>
            <a:ext cx="19050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2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Påståendekunskap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8408" y="2194560"/>
            <a:ext cx="4754880" cy="3977640"/>
          </a:xfrm>
        </p:spPr>
        <p:txBody>
          <a:bodyPr/>
          <a:lstStyle/>
          <a:p>
            <a:r>
              <a:rPr lang="sv-SE" dirty="0" smtClean="0"/>
              <a:t>Det man vet är sant och inte falskt.</a:t>
            </a:r>
          </a:p>
          <a:p>
            <a:r>
              <a:rPr lang="sv-SE" dirty="0" smtClean="0"/>
              <a:t>Det man vet tror man på.</a:t>
            </a:r>
          </a:p>
          <a:p>
            <a:r>
              <a:rPr lang="sv-SE" dirty="0" smtClean="0"/>
              <a:t>Man har goda skäl för sin övertygelse.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Jorden måste kretsa kring solen för att jag ska kunna veta att det är så.</a:t>
            </a:r>
          </a:p>
          <a:p>
            <a:r>
              <a:rPr lang="sv-SE" dirty="0" smtClean="0"/>
              <a:t>Jag måste vara säker på att det är så, annars kan jag inte säga att jag vet det. (Annars tror jag bara)</a:t>
            </a:r>
          </a:p>
          <a:p>
            <a:r>
              <a:rPr lang="sv-SE" dirty="0" smtClean="0"/>
              <a:t>Det ska finnas trovärdiga källor som bekräftar det du är övertygad om. Gör det inte det så är det inget du vet, utan bara tror.</a:t>
            </a:r>
            <a:endParaRPr lang="sv-SE" dirty="0"/>
          </a:p>
        </p:txBody>
      </p:sp>
      <p:pic>
        <p:nvPicPr>
          <p:cNvPr id="5" name="Bildobjekt 4" descr="File:Biblioteket. Hylla med &lt;strong&gt;böcker&lt;/strong&gt;. Interiör, detalj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395" y="4033261"/>
            <a:ext cx="3036243" cy="202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3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Skäl att veta något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Sinneserfarenheter</a:t>
            </a:r>
          </a:p>
          <a:p>
            <a:r>
              <a:rPr lang="sv-SE" dirty="0" smtClean="0"/>
              <a:t>Minnen</a:t>
            </a:r>
          </a:p>
          <a:p>
            <a:r>
              <a:rPr lang="sv-SE" dirty="0" smtClean="0"/>
              <a:t>Induktiv slutledning</a:t>
            </a:r>
          </a:p>
          <a:p>
            <a:r>
              <a:rPr lang="sv-SE" dirty="0" smtClean="0"/>
              <a:t>Deduktiv slutledning</a:t>
            </a:r>
          </a:p>
          <a:p>
            <a:r>
              <a:rPr lang="sv-SE" dirty="0" smtClean="0"/>
              <a:t>Omedelbar insikt (logik)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Det vi ser, hör, känner, smakar o.s.v.</a:t>
            </a:r>
          </a:p>
          <a:p>
            <a:r>
              <a:rPr lang="sv-SE" dirty="0" smtClean="0"/>
              <a:t>Det vi minns att vi sett, hört, känt o.s.v.</a:t>
            </a:r>
          </a:p>
          <a:p>
            <a:r>
              <a:rPr lang="sv-SE" dirty="0" smtClean="0"/>
              <a:t>Slutsatser som dras från några observationer ( jag ser en vit svan, och en till och en till… så när jag sett hundra vita svanar drar jag </a:t>
            </a:r>
            <a:r>
              <a:rPr lang="sv-SE" dirty="0" err="1" smtClean="0"/>
              <a:t>slutsaten</a:t>
            </a:r>
            <a:r>
              <a:rPr lang="sv-SE" dirty="0" smtClean="0"/>
              <a:t> att alla svanar är vita.</a:t>
            </a:r>
          </a:p>
          <a:p>
            <a:r>
              <a:rPr lang="sv-SE" dirty="0" smtClean="0"/>
              <a:t>Slutsatser utifrån en allmän regel: t ex P1: alla människor är dödliga P2: Sokrates är en människa S: Sokrates är dödlig</a:t>
            </a:r>
          </a:p>
          <a:p>
            <a:r>
              <a:rPr lang="sv-SE" dirty="0" smtClean="0"/>
              <a:t>Något som är runt kan inte vara fyrkantigt</a:t>
            </a:r>
          </a:p>
          <a:p>
            <a:endParaRPr lang="sv-SE" dirty="0"/>
          </a:p>
        </p:txBody>
      </p:sp>
      <p:pic>
        <p:nvPicPr>
          <p:cNvPr id="5" name="Bildobjekt 4" descr="File:Red circle.svg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" y="4367784"/>
            <a:ext cx="1905000" cy="1905000"/>
          </a:xfrm>
          <a:prstGeom prst="rect">
            <a:avLst/>
          </a:prstGeom>
        </p:spPr>
      </p:pic>
      <p:pic>
        <p:nvPicPr>
          <p:cNvPr id="6" name="Bildobjekt 5" descr="&lt;strong&gt;kvadrat&lt;/strong&gt; - Vikilüğə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76" y="4457483"/>
            <a:ext cx="1765010" cy="176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9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Sanningsteorier </a:t>
            </a:r>
            <a:br>
              <a:rPr lang="sv-SE" dirty="0" smtClean="0"/>
            </a:br>
            <a:r>
              <a:rPr lang="sv-SE" dirty="0" smtClean="0"/>
              <a:t>och problem med dem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Korrespondensteorin</a:t>
            </a:r>
          </a:p>
          <a:p>
            <a:r>
              <a:rPr lang="sv-SE" dirty="0" smtClean="0"/>
              <a:t>Koherensteorin</a:t>
            </a:r>
          </a:p>
          <a:p>
            <a:r>
              <a:rPr lang="sv-SE" dirty="0" smtClean="0"/>
              <a:t>Den pragmatiska sanningsteorin</a:t>
            </a:r>
          </a:p>
          <a:p>
            <a:r>
              <a:rPr lang="sv-SE" dirty="0" smtClean="0"/>
              <a:t>Konsensusteorin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Det som är sant överensstämmer med fakta. Vi kan kolla om det är så och vi måste anpassa oss efter verkligheten.</a:t>
            </a:r>
          </a:p>
          <a:p>
            <a:r>
              <a:rPr lang="sv-SE" dirty="0" smtClean="0"/>
              <a:t>Svårt att bevisa moraliska och matematiska påståenden.</a:t>
            </a:r>
          </a:p>
          <a:p>
            <a:r>
              <a:rPr lang="sv-SE" dirty="0" smtClean="0"/>
              <a:t>Ett påstående är sant om det hänger ihop med andra påståenden.</a:t>
            </a:r>
          </a:p>
          <a:p>
            <a:r>
              <a:rPr lang="sv-SE" dirty="0" smtClean="0"/>
              <a:t>I en påhittad historia kan ju påståenden stämma överens med varandra.</a:t>
            </a:r>
          </a:p>
          <a:p>
            <a:r>
              <a:rPr lang="sv-SE" dirty="0" smtClean="0"/>
              <a:t>Effekterna av att tro på något avgör om det är sant.</a:t>
            </a:r>
          </a:p>
          <a:p>
            <a:r>
              <a:rPr lang="sv-SE" dirty="0" smtClean="0"/>
              <a:t>Det som de flesta tror är sant.</a:t>
            </a:r>
          </a:p>
          <a:p>
            <a:r>
              <a:rPr lang="sv-SE" dirty="0" smtClean="0"/>
              <a:t>Finns Gud?</a:t>
            </a:r>
            <a:endParaRPr lang="sv-SE" dirty="0"/>
          </a:p>
        </p:txBody>
      </p:sp>
      <p:pic>
        <p:nvPicPr>
          <p:cNvPr id="5" name="Bildobjekt 4" descr="Fråga &lt;strong&gt;Frågetecken&lt;/strong&gt; Hjälp · Gratis foto på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589" y="3977640"/>
            <a:ext cx="2194560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6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skepticism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Kan vi veta något över huvud taget?</a:t>
            </a:r>
          </a:p>
          <a:p>
            <a:r>
              <a:rPr lang="sv-SE" dirty="0" smtClean="0"/>
              <a:t>Kan man vara helt säker på en slutsats?</a:t>
            </a:r>
          </a:p>
          <a:p>
            <a:r>
              <a:rPr lang="sv-SE" dirty="0" smtClean="0"/>
              <a:t>Drömargumentet</a:t>
            </a:r>
          </a:p>
          <a:p>
            <a:r>
              <a:rPr lang="sv-SE" dirty="0" smtClean="0"/>
              <a:t>Den onde andens argument</a:t>
            </a:r>
          </a:p>
          <a:p>
            <a:r>
              <a:rPr lang="sv-SE" dirty="0" smtClean="0"/>
              <a:t>Hjärnan- i –tanken-argumentet</a:t>
            </a:r>
            <a:endParaRPr lang="sv-SE" dirty="0"/>
          </a:p>
        </p:txBody>
      </p:sp>
      <p:pic>
        <p:nvPicPr>
          <p:cNvPr id="5" name="Platshållare för innehåll 4" descr="The &lt;strong&gt;Matrix&lt;/strong&gt; | Inventodeldemonio.e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351314"/>
            <a:ext cx="4245769" cy="3260498"/>
          </a:xfrm>
        </p:spPr>
      </p:pic>
    </p:spTree>
    <p:extLst>
      <p:ext uri="{BB962C8B-B14F-4D97-AF65-F5344CB8AC3E}">
        <p14:creationId xmlns:p14="http://schemas.microsoft.com/office/powerpoint/2010/main" val="427817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vetenskap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Induktiv metod</a:t>
            </a:r>
          </a:p>
          <a:p>
            <a:r>
              <a:rPr lang="sv-SE" dirty="0" smtClean="0"/>
              <a:t>Deduktiv metod</a:t>
            </a:r>
          </a:p>
          <a:p>
            <a:r>
              <a:rPr lang="sv-SE" dirty="0" smtClean="0"/>
              <a:t>Falsifiering</a:t>
            </a:r>
          </a:p>
          <a:p>
            <a:r>
              <a:rPr lang="sv-SE" dirty="0" smtClean="0"/>
              <a:t>Verifiering</a:t>
            </a:r>
          </a:p>
          <a:p>
            <a:r>
              <a:rPr lang="sv-SE" dirty="0" smtClean="0"/>
              <a:t>Falsifierbarhet är ett villkor för att något är vetenskapligt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Osäker metod!</a:t>
            </a:r>
          </a:p>
          <a:p>
            <a:r>
              <a:rPr lang="sv-SE" dirty="0" smtClean="0"/>
              <a:t>Hypotes + utredning = slutsats</a:t>
            </a:r>
          </a:p>
          <a:p>
            <a:r>
              <a:rPr lang="sv-SE" dirty="0" smtClean="0"/>
              <a:t>Att visa att något är falskt</a:t>
            </a:r>
          </a:p>
          <a:p>
            <a:r>
              <a:rPr lang="sv-SE" dirty="0" smtClean="0"/>
              <a:t>Att visa att något är sant</a:t>
            </a:r>
          </a:p>
          <a:p>
            <a:r>
              <a:rPr lang="sv-SE" dirty="0" smtClean="0"/>
              <a:t>Karl Popper</a:t>
            </a:r>
            <a:endParaRPr lang="sv-SE" dirty="0"/>
          </a:p>
        </p:txBody>
      </p:sp>
      <p:pic>
        <p:nvPicPr>
          <p:cNvPr id="5" name="Bildobjekt 4" descr="Νεκρομαντεῖον: A função do darwinismo na epistemologia de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948" y="4516769"/>
            <a:ext cx="2000795" cy="210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Vetenskap på olika sätt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Positivism</a:t>
            </a:r>
          </a:p>
          <a:p>
            <a:r>
              <a:rPr lang="sv-SE" dirty="0" smtClean="0"/>
              <a:t>Antipositivism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Den naturvetenskapliga metoden kan funka för all vetenskap</a:t>
            </a:r>
          </a:p>
          <a:p>
            <a:r>
              <a:rPr lang="sv-SE" dirty="0" smtClean="0"/>
              <a:t>Vetenskapen är till för att göra förutsägelser och förklara saker</a:t>
            </a:r>
          </a:p>
          <a:p>
            <a:r>
              <a:rPr lang="sv-SE" dirty="0" smtClean="0"/>
              <a:t>Det naturvetenskapliga metoden kan INTE användas till t ex samhällsvetenskap och historia</a:t>
            </a:r>
          </a:p>
          <a:p>
            <a:r>
              <a:rPr lang="sv-SE" dirty="0" smtClean="0"/>
              <a:t>Vetenskapen ska förstå fenomen i samhället istället för att förklara</a:t>
            </a:r>
          </a:p>
          <a:p>
            <a:endParaRPr lang="sv-SE" dirty="0"/>
          </a:p>
        </p:txBody>
      </p:sp>
      <p:pic>
        <p:nvPicPr>
          <p:cNvPr id="5" name="Bildobjekt 4" descr="PROPOSER UNE SORTIE | Français pour débutant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611" y="3314700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Fundera över…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Naturvetenskap ska vara värderingsfri och objektiv. Kan samhällsvetenskapen vara det?</a:t>
            </a:r>
          </a:p>
          <a:p>
            <a:r>
              <a:rPr lang="sv-SE" dirty="0" smtClean="0"/>
              <a:t>Hur ska man tolka historia? Vilka är källorna? Är de pålitliga?</a:t>
            </a:r>
          </a:p>
          <a:p>
            <a:r>
              <a:rPr lang="sv-SE" dirty="0" smtClean="0"/>
              <a:t>Vem styr historien? Aktörer eller strukturer?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6" name="Bildobjekt 5" descr="Strategi: Fråga, pausa, nedslag &amp; studs | Kooperativt lärand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806" y="3838303"/>
            <a:ext cx="3810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18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äslag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TM03090434[[fn=Träslag]]</Template>
  <TotalTime>61</TotalTime>
  <Words>518</Words>
  <Application>Microsoft Office PowerPoint</Application>
  <PresentationFormat>Bredbild</PresentationFormat>
  <Paragraphs>66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Träslag</vt:lpstr>
      <vt:lpstr>Ordlista kunskap och vetenskap</vt:lpstr>
      <vt:lpstr>PowerPoint-presentation</vt:lpstr>
      <vt:lpstr>Påståendekunskap</vt:lpstr>
      <vt:lpstr>Skäl att veta något</vt:lpstr>
      <vt:lpstr>Sanningsteorier  och problem med dem</vt:lpstr>
      <vt:lpstr>skepticism</vt:lpstr>
      <vt:lpstr>vetenskap</vt:lpstr>
      <vt:lpstr>Vetenskap på olika sätt</vt:lpstr>
      <vt:lpstr>Fundera över…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Ordlista kunskap och vetenskap</dc:title>
  <dc:creator>Karin Bjurberg Lindström</dc:creator>
  <cp:lastModifiedBy>Karin Bjurberg Lindström</cp:lastModifiedBy>
  <cp:revision>22</cp:revision>
  <dcterms:created xsi:type="dcterms:W3CDTF">2020-05-18T06:54:02Z</dcterms:created>
  <dcterms:modified xsi:type="dcterms:W3CDTF">2020-05-18T10:33:37Z</dcterms:modified>
</cp:coreProperties>
</file>