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878" r:id="rId4"/>
    <p:sldMasterId id="2147483879" r:id="rId5"/>
    <p:sldMasterId id="2147483880" r:id="rId6"/>
    <p:sldMasterId id="2147483881" r:id="rId7"/>
    <p:sldMasterId id="2147483882" r:id="rId8"/>
    <p:sldMasterId id="2147483883" r:id="rId9"/>
    <p:sldMasterId id="2147483884" r:id="rId10"/>
    <p:sldMasterId id="2147483885" r:id="rId11"/>
    <p:sldMasterId id="2147483886" r:id="rId12"/>
    <p:sldMasterId id="2147483887"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Lst>
  <p:sldSz cy="5143500" cx="9144000"/>
  <p:notesSz cx="6858000" cy="9144000"/>
  <p:embeddedFontLst>
    <p:embeddedFont>
      <p:font typeface="Open Sans ExtraBold"/>
      <p:bold r:id="rId66"/>
      <p:boldItalic r:id="rId67"/>
    </p:embeddedFont>
    <p:embeddedFont>
      <p:font typeface="Helvetica Neue"/>
      <p:regular r:id="rId68"/>
      <p:bold r:id="rId69"/>
      <p:italic r:id="rId70"/>
      <p:boldItalic r:id="rId71"/>
    </p:embeddedFont>
    <p:embeddedFont>
      <p:font typeface="Helvetica Neue Light"/>
      <p:regular r:id="rId72"/>
      <p:bold r:id="rId73"/>
      <p:italic r:id="rId74"/>
      <p:boldItalic r:id="rId75"/>
    </p:embeddedFont>
    <p:embeddedFont>
      <p:font typeface="Gill Sans"/>
      <p:regular r:id="rId76"/>
      <p:bold r:id="rId77"/>
    </p:embeddedFont>
    <p:embeddedFont>
      <p:font typeface="Open Sans Light"/>
      <p:regular r:id="rId78"/>
      <p:bold r:id="rId79"/>
      <p:italic r:id="rId80"/>
      <p:boldItalic r:id="rId81"/>
    </p:embeddedFont>
    <p:embeddedFont>
      <p:font typeface="Open Sans"/>
      <p:regular r:id="rId82"/>
      <p:bold r:id="rId83"/>
      <p:italic r:id="rId84"/>
      <p:boldItalic r:id="rId85"/>
    </p:embeddedFont>
    <p:embeddedFont>
      <p:font typeface="Century Gothic"/>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BC78B40-2306-49D3-AEBF-1E0A95A3318E}">
  <a:tblStyle styleId="{FBC78B40-2306-49D3-AEBF-1E0A95A3318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84" Type="http://schemas.openxmlformats.org/officeDocument/2006/relationships/font" Target="fonts/OpenSans-italic.fntdata"/><Relationship Id="rId83" Type="http://schemas.openxmlformats.org/officeDocument/2006/relationships/font" Target="fonts/OpenSans-bold.fntdata"/><Relationship Id="rId42" Type="http://schemas.openxmlformats.org/officeDocument/2006/relationships/slide" Target="slides/slide28.xml"/><Relationship Id="rId86" Type="http://schemas.openxmlformats.org/officeDocument/2006/relationships/font" Target="fonts/CenturyGothic-regular.fntdata"/><Relationship Id="rId41" Type="http://schemas.openxmlformats.org/officeDocument/2006/relationships/slide" Target="slides/slide27.xml"/><Relationship Id="rId85" Type="http://schemas.openxmlformats.org/officeDocument/2006/relationships/font" Target="fonts/OpenSans-boldItalic.fntdata"/><Relationship Id="rId44" Type="http://schemas.openxmlformats.org/officeDocument/2006/relationships/slide" Target="slides/slide30.xml"/><Relationship Id="rId88" Type="http://schemas.openxmlformats.org/officeDocument/2006/relationships/font" Target="fonts/CenturyGothic-italic.fntdata"/><Relationship Id="rId43" Type="http://schemas.openxmlformats.org/officeDocument/2006/relationships/slide" Target="slides/slide29.xml"/><Relationship Id="rId87" Type="http://schemas.openxmlformats.org/officeDocument/2006/relationships/font" Target="fonts/CenturyGothic-bold.fntdata"/><Relationship Id="rId46" Type="http://schemas.openxmlformats.org/officeDocument/2006/relationships/slide" Target="slides/slide32.xml"/><Relationship Id="rId45" Type="http://schemas.openxmlformats.org/officeDocument/2006/relationships/slide" Target="slides/slide31.xml"/><Relationship Id="rId89" Type="http://schemas.openxmlformats.org/officeDocument/2006/relationships/font" Target="fonts/CenturyGothic-boldItalic.fntdata"/><Relationship Id="rId80" Type="http://schemas.openxmlformats.org/officeDocument/2006/relationships/font" Target="fonts/OpenSansLight-italic.fntdata"/><Relationship Id="rId82" Type="http://schemas.openxmlformats.org/officeDocument/2006/relationships/font" Target="fonts/OpenSans-regular.fntdata"/><Relationship Id="rId81" Type="http://schemas.openxmlformats.org/officeDocument/2006/relationships/font" Target="fonts/OpenSansLight-boldItalic.fntdata"/><Relationship Id="rId1" Type="http://schemas.openxmlformats.org/officeDocument/2006/relationships/theme" Target="theme/theme10.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4.xml"/><Relationship Id="rId47" Type="http://schemas.openxmlformats.org/officeDocument/2006/relationships/slide" Target="slides/slide33.xml"/><Relationship Id="rId49" Type="http://schemas.openxmlformats.org/officeDocument/2006/relationships/slide" Target="slides/slide35.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HelveticaNeueLight-bold.fntdata"/><Relationship Id="rId72" Type="http://schemas.openxmlformats.org/officeDocument/2006/relationships/font" Target="fonts/HelveticaNeueLight-regular.fntdata"/><Relationship Id="rId31" Type="http://schemas.openxmlformats.org/officeDocument/2006/relationships/slide" Target="slides/slide17.xml"/><Relationship Id="rId75" Type="http://schemas.openxmlformats.org/officeDocument/2006/relationships/font" Target="fonts/HelveticaNeueLight-boldItalic.fntdata"/><Relationship Id="rId30" Type="http://schemas.openxmlformats.org/officeDocument/2006/relationships/slide" Target="slides/slide16.xml"/><Relationship Id="rId74" Type="http://schemas.openxmlformats.org/officeDocument/2006/relationships/font" Target="fonts/HelveticaNeueLight-italic.fntdata"/><Relationship Id="rId33" Type="http://schemas.openxmlformats.org/officeDocument/2006/relationships/slide" Target="slides/slide19.xml"/><Relationship Id="rId77" Type="http://schemas.openxmlformats.org/officeDocument/2006/relationships/font" Target="fonts/GillSans-bold.fntdata"/><Relationship Id="rId32" Type="http://schemas.openxmlformats.org/officeDocument/2006/relationships/slide" Target="slides/slide18.xml"/><Relationship Id="rId76" Type="http://schemas.openxmlformats.org/officeDocument/2006/relationships/font" Target="fonts/GillSans-regular.fntdata"/><Relationship Id="rId35" Type="http://schemas.openxmlformats.org/officeDocument/2006/relationships/slide" Target="slides/slide21.xml"/><Relationship Id="rId79" Type="http://schemas.openxmlformats.org/officeDocument/2006/relationships/font" Target="fonts/OpenSansLight-bold.fntdata"/><Relationship Id="rId34" Type="http://schemas.openxmlformats.org/officeDocument/2006/relationships/slide" Target="slides/slide20.xml"/><Relationship Id="rId78" Type="http://schemas.openxmlformats.org/officeDocument/2006/relationships/font" Target="fonts/OpenSansLight-regular.fntdata"/><Relationship Id="rId71" Type="http://schemas.openxmlformats.org/officeDocument/2006/relationships/font" Target="fonts/HelveticaNeue-boldItalic.fntdata"/><Relationship Id="rId70" Type="http://schemas.openxmlformats.org/officeDocument/2006/relationships/font" Target="fonts/HelveticaNeue-italic.fntdata"/><Relationship Id="rId37" Type="http://schemas.openxmlformats.org/officeDocument/2006/relationships/slide" Target="slides/slide23.xml"/><Relationship Id="rId36" Type="http://schemas.openxmlformats.org/officeDocument/2006/relationships/slide" Target="slides/slide22.xml"/><Relationship Id="rId39" Type="http://schemas.openxmlformats.org/officeDocument/2006/relationships/slide" Target="slides/slide25.xml"/><Relationship Id="rId38" Type="http://schemas.openxmlformats.org/officeDocument/2006/relationships/slide" Target="slides/slide24.xml"/><Relationship Id="rId62" Type="http://schemas.openxmlformats.org/officeDocument/2006/relationships/slide" Target="slides/slide48.xml"/><Relationship Id="rId61" Type="http://schemas.openxmlformats.org/officeDocument/2006/relationships/slide" Target="slides/slide47.xml"/><Relationship Id="rId20" Type="http://schemas.openxmlformats.org/officeDocument/2006/relationships/slide" Target="slides/slide6.xml"/><Relationship Id="rId64" Type="http://schemas.openxmlformats.org/officeDocument/2006/relationships/slide" Target="slides/slide50.xml"/><Relationship Id="rId63" Type="http://schemas.openxmlformats.org/officeDocument/2006/relationships/slide" Target="slides/slide49.xml"/><Relationship Id="rId22" Type="http://schemas.openxmlformats.org/officeDocument/2006/relationships/slide" Target="slides/slide8.xml"/><Relationship Id="rId66" Type="http://schemas.openxmlformats.org/officeDocument/2006/relationships/font" Target="fonts/OpenSansExtraBold-bold.fntdata"/><Relationship Id="rId21" Type="http://schemas.openxmlformats.org/officeDocument/2006/relationships/slide" Target="slides/slide7.xml"/><Relationship Id="rId65" Type="http://schemas.openxmlformats.org/officeDocument/2006/relationships/slide" Target="slides/slide51.xml"/><Relationship Id="rId24" Type="http://schemas.openxmlformats.org/officeDocument/2006/relationships/slide" Target="slides/slide10.xml"/><Relationship Id="rId68" Type="http://schemas.openxmlformats.org/officeDocument/2006/relationships/font" Target="fonts/HelveticaNeue-regular.fntdata"/><Relationship Id="rId23" Type="http://schemas.openxmlformats.org/officeDocument/2006/relationships/slide" Target="slides/slide9.xml"/><Relationship Id="rId67" Type="http://schemas.openxmlformats.org/officeDocument/2006/relationships/font" Target="fonts/OpenSansExtraBold-boldItalic.fntdata"/><Relationship Id="rId60" Type="http://schemas.openxmlformats.org/officeDocument/2006/relationships/slide" Target="slides/slide46.xml"/><Relationship Id="rId26" Type="http://schemas.openxmlformats.org/officeDocument/2006/relationships/slide" Target="slides/slide12.xml"/><Relationship Id="rId25" Type="http://schemas.openxmlformats.org/officeDocument/2006/relationships/slide" Target="slides/slide11.xml"/><Relationship Id="rId69" Type="http://schemas.openxmlformats.org/officeDocument/2006/relationships/font" Target="fonts/HelveticaNeue-bold.fntdata"/><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51" Type="http://schemas.openxmlformats.org/officeDocument/2006/relationships/slide" Target="slides/slide37.xml"/><Relationship Id="rId50" Type="http://schemas.openxmlformats.org/officeDocument/2006/relationships/slide" Target="slides/slide36.xml"/><Relationship Id="rId53" Type="http://schemas.openxmlformats.org/officeDocument/2006/relationships/slide" Target="slides/slide39.xml"/><Relationship Id="rId52" Type="http://schemas.openxmlformats.org/officeDocument/2006/relationships/slide" Target="slides/slide38.xml"/><Relationship Id="rId11" Type="http://schemas.openxmlformats.org/officeDocument/2006/relationships/slideMaster" Target="slideMasters/slideMaster8.xml"/><Relationship Id="rId55" Type="http://schemas.openxmlformats.org/officeDocument/2006/relationships/slide" Target="slides/slide41.xml"/><Relationship Id="rId10" Type="http://schemas.openxmlformats.org/officeDocument/2006/relationships/slideMaster" Target="slideMasters/slideMaster7.xml"/><Relationship Id="rId54" Type="http://schemas.openxmlformats.org/officeDocument/2006/relationships/slide" Target="slides/slide40.xml"/><Relationship Id="rId13" Type="http://schemas.openxmlformats.org/officeDocument/2006/relationships/slideMaster" Target="slideMasters/slideMaster10.xml"/><Relationship Id="rId57" Type="http://schemas.openxmlformats.org/officeDocument/2006/relationships/slide" Target="slides/slide43.xml"/><Relationship Id="rId12" Type="http://schemas.openxmlformats.org/officeDocument/2006/relationships/slideMaster" Target="slideMasters/slideMaster9.xml"/><Relationship Id="rId56" Type="http://schemas.openxmlformats.org/officeDocument/2006/relationships/slide" Target="slides/slide42.xml"/><Relationship Id="rId15" Type="http://schemas.openxmlformats.org/officeDocument/2006/relationships/slide" Target="slides/slide1.xml"/><Relationship Id="rId59" Type="http://schemas.openxmlformats.org/officeDocument/2006/relationships/slide" Target="slides/slide45.xml"/><Relationship Id="rId14" Type="http://schemas.openxmlformats.org/officeDocument/2006/relationships/notesMaster" Target="notesMasters/notesMaster1.xml"/><Relationship Id="rId58" Type="http://schemas.openxmlformats.org/officeDocument/2006/relationships/slide" Target="slides/slide44.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8" name="Shape 1228"/>
        <p:cNvGrpSpPr/>
        <p:nvPr/>
      </p:nvGrpSpPr>
      <p:grpSpPr>
        <a:xfrm>
          <a:off x="0" y="0"/>
          <a:ext cx="0" cy="0"/>
          <a:chOff x="0" y="0"/>
          <a:chExt cx="0" cy="0"/>
        </a:xfrm>
      </p:grpSpPr>
      <p:sp>
        <p:nvSpPr>
          <p:cNvPr id="1229" name="Google Shape;1229;g37a0273e0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sv-SE"/>
              <a:t> Presentation av deltagare och mig själv...</a:t>
            </a:r>
            <a:endParaRPr/>
          </a:p>
        </p:txBody>
      </p:sp>
      <p:sp>
        <p:nvSpPr>
          <p:cNvPr id="1230" name="Google Shape;1230;g37a0273e0f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2" name="Shape 1312"/>
        <p:cNvGrpSpPr/>
        <p:nvPr/>
      </p:nvGrpSpPr>
      <p:grpSpPr>
        <a:xfrm>
          <a:off x="0" y="0"/>
          <a:ext cx="0" cy="0"/>
          <a:chOff x="0" y="0"/>
          <a:chExt cx="0" cy="0"/>
        </a:xfrm>
      </p:grpSpPr>
      <p:sp>
        <p:nvSpPr>
          <p:cNvPr id="1313" name="Google Shape;1313;g449e91df20_6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449e91df20_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g449e91df20_6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0" name="Shape 1320"/>
        <p:cNvGrpSpPr/>
        <p:nvPr/>
      </p:nvGrpSpPr>
      <p:grpSpPr>
        <a:xfrm>
          <a:off x="0" y="0"/>
          <a:ext cx="0" cy="0"/>
          <a:chOff x="0" y="0"/>
          <a:chExt cx="0" cy="0"/>
        </a:xfrm>
      </p:grpSpPr>
      <p:sp>
        <p:nvSpPr>
          <p:cNvPr id="1321" name="Google Shape;1321;g449e91df20_6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2" name="Google Shape;1322;g449e91df20_6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 Sammanfattning av Kotters forskning, ledarskapets betydelse för förändring.</a:t>
            </a:r>
            <a:endParaRPr/>
          </a:p>
        </p:txBody>
      </p:sp>
      <p:sp>
        <p:nvSpPr>
          <p:cNvPr id="1323" name="Google Shape;1323;g449e91df20_6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8" name="Shape 1328"/>
        <p:cNvGrpSpPr/>
        <p:nvPr/>
      </p:nvGrpSpPr>
      <p:grpSpPr>
        <a:xfrm>
          <a:off x="0" y="0"/>
          <a:ext cx="0" cy="0"/>
          <a:chOff x="0" y="0"/>
          <a:chExt cx="0" cy="0"/>
        </a:xfrm>
      </p:grpSpPr>
      <p:sp>
        <p:nvSpPr>
          <p:cNvPr id="1329" name="Google Shape;1329;g449e91df20_6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449e91df20_6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g449e91df20_6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7" name="Shape 1337"/>
        <p:cNvGrpSpPr/>
        <p:nvPr/>
      </p:nvGrpSpPr>
      <p:grpSpPr>
        <a:xfrm>
          <a:off x="0" y="0"/>
          <a:ext cx="0" cy="0"/>
          <a:chOff x="0" y="0"/>
          <a:chExt cx="0" cy="0"/>
        </a:xfrm>
      </p:grpSpPr>
      <p:sp>
        <p:nvSpPr>
          <p:cNvPr id="1338" name="Google Shape;1338;g449e91df20_6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449e91df20_6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g449e91df20_6_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5" name="Shape 1345"/>
        <p:cNvGrpSpPr/>
        <p:nvPr/>
      </p:nvGrpSpPr>
      <p:grpSpPr>
        <a:xfrm>
          <a:off x="0" y="0"/>
          <a:ext cx="0" cy="0"/>
          <a:chOff x="0" y="0"/>
          <a:chExt cx="0" cy="0"/>
        </a:xfrm>
      </p:grpSpPr>
      <p:sp>
        <p:nvSpPr>
          <p:cNvPr id="1346" name="Google Shape;1346;g4428a19bb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4428a19b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 Om den digitala mognaden diskuteras i organisationen, får vi en reviderad bild?</a:t>
            </a:r>
            <a:endParaRPr/>
          </a:p>
        </p:txBody>
      </p:sp>
      <p:sp>
        <p:nvSpPr>
          <p:cNvPr id="1348" name="Google Shape;1348;g4428a19bbf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3" name="Shape 1353"/>
        <p:cNvGrpSpPr/>
        <p:nvPr/>
      </p:nvGrpSpPr>
      <p:grpSpPr>
        <a:xfrm>
          <a:off x="0" y="0"/>
          <a:ext cx="0" cy="0"/>
          <a:chOff x="0" y="0"/>
          <a:chExt cx="0" cy="0"/>
        </a:xfrm>
      </p:grpSpPr>
      <p:sp>
        <p:nvSpPr>
          <p:cNvPr id="1354" name="Google Shape;1354;g449e91df20_6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5" name="Google Shape;1355;g449e91df20_6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 Om den digitala mognaden diskuteras i organisationen, får vi en reviderad bild?</a:t>
            </a:r>
            <a:endParaRPr/>
          </a:p>
          <a:p>
            <a:pPr indent="0" lvl="0" marL="0" rtl="0" algn="l">
              <a:spcBef>
                <a:spcPts val="0"/>
              </a:spcBef>
              <a:spcAft>
                <a:spcPts val="0"/>
              </a:spcAft>
              <a:buNone/>
            </a:pPr>
            <a:r>
              <a:rPr lang="sv-SE"/>
              <a:t>- Kombinera  med djupintervjuer</a:t>
            </a:r>
            <a:endParaRPr/>
          </a:p>
          <a:p>
            <a:pPr indent="0" lvl="0" marL="0" rtl="0" algn="l">
              <a:spcBef>
                <a:spcPts val="0"/>
              </a:spcBef>
              <a:spcAft>
                <a:spcPts val="0"/>
              </a:spcAft>
              <a:buNone/>
            </a:pPr>
            <a:r>
              <a:rPr lang="sv-SE"/>
              <a:t>- Tranformationsteam, arbetsplatsträffar, dialog.</a:t>
            </a:r>
            <a:endParaRPr/>
          </a:p>
          <a:p>
            <a:pPr indent="0" lvl="0" marL="0" rtl="0" algn="l">
              <a:spcBef>
                <a:spcPts val="0"/>
              </a:spcBef>
              <a:spcAft>
                <a:spcPts val="0"/>
              </a:spcAft>
              <a:buNone/>
            </a:pPr>
            <a:r>
              <a:rPr lang="sv-SE"/>
              <a:t>- Genomlysning motor för motor…</a:t>
            </a:r>
            <a:endParaRPr/>
          </a:p>
          <a:p>
            <a:pPr indent="0" lvl="0" marL="0" rtl="0" algn="l">
              <a:spcBef>
                <a:spcPts val="0"/>
              </a:spcBef>
              <a:spcAft>
                <a:spcPts val="0"/>
              </a:spcAft>
              <a:buNone/>
            </a:pPr>
            <a:r>
              <a:t/>
            </a:r>
            <a:endParaRPr/>
          </a:p>
        </p:txBody>
      </p:sp>
      <p:sp>
        <p:nvSpPr>
          <p:cNvPr id="1356" name="Google Shape;1356;g449e91df20_6_1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5" name="Shape 1365"/>
        <p:cNvGrpSpPr/>
        <p:nvPr/>
      </p:nvGrpSpPr>
      <p:grpSpPr>
        <a:xfrm>
          <a:off x="0" y="0"/>
          <a:ext cx="0" cy="0"/>
          <a:chOff x="0" y="0"/>
          <a:chExt cx="0" cy="0"/>
        </a:xfrm>
      </p:grpSpPr>
      <p:sp>
        <p:nvSpPr>
          <p:cNvPr id="1366" name="Google Shape;1366;g449e91df20_6_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449e91df20_6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g449e91df20_6_14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3" name="Shape 1373"/>
        <p:cNvGrpSpPr/>
        <p:nvPr/>
      </p:nvGrpSpPr>
      <p:grpSpPr>
        <a:xfrm>
          <a:off x="0" y="0"/>
          <a:ext cx="0" cy="0"/>
          <a:chOff x="0" y="0"/>
          <a:chExt cx="0" cy="0"/>
        </a:xfrm>
      </p:grpSpPr>
      <p:sp>
        <p:nvSpPr>
          <p:cNvPr id="1374" name="Google Shape;1374;g47b96099d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47b96099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Begreppet innovation, bör klargöras liksom digitalisering, innebörd för alla.</a:t>
            </a:r>
            <a:endParaRPr/>
          </a:p>
          <a:p>
            <a:pPr indent="0" lvl="0" marL="0" rtl="0" algn="l">
              <a:spcBef>
                <a:spcPts val="0"/>
              </a:spcBef>
              <a:spcAft>
                <a:spcPts val="0"/>
              </a:spcAft>
              <a:buNone/>
            </a:pPr>
            <a:r>
              <a:rPr lang="sv-SE"/>
              <a:t>Digitala mognaden avgör vilka förändringsvågor som organisationen kan ta, bör ta och när den kan tas. Organisationen kan bedömas som inte mogen, vilket kan leda till misslyckande för organisationen.</a:t>
            </a:r>
            <a:endParaRPr/>
          </a:p>
        </p:txBody>
      </p:sp>
      <p:sp>
        <p:nvSpPr>
          <p:cNvPr id="1376" name="Google Shape;1376;g47b96099df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2" name="Shape 1382"/>
        <p:cNvGrpSpPr/>
        <p:nvPr/>
      </p:nvGrpSpPr>
      <p:grpSpPr>
        <a:xfrm>
          <a:off x="0" y="0"/>
          <a:ext cx="0" cy="0"/>
          <a:chOff x="0" y="0"/>
          <a:chExt cx="0" cy="0"/>
        </a:xfrm>
      </p:grpSpPr>
      <p:sp>
        <p:nvSpPr>
          <p:cNvPr id="1383" name="Google Shape;1383;g449e91df20_6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449e91df20_6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1. Samsyn mot politiken. Politiken beställer med råder samsyn om vad digitaliseringen innebär?</a:t>
            </a:r>
            <a:endParaRPr/>
          </a:p>
          <a:p>
            <a:pPr indent="0" lvl="0" marL="0" rtl="0" algn="l">
              <a:spcBef>
                <a:spcPts val="0"/>
              </a:spcBef>
              <a:spcAft>
                <a:spcPts val="0"/>
              </a:spcAft>
              <a:buNone/>
            </a:pPr>
            <a:r>
              <a:rPr lang="sv-SE"/>
              <a:t>2. Hur får man med sig alla, förändring är av ondo...</a:t>
            </a:r>
            <a:endParaRPr/>
          </a:p>
          <a:p>
            <a:pPr indent="0" lvl="0" marL="0" rtl="0" algn="l">
              <a:spcBef>
                <a:spcPts val="0"/>
              </a:spcBef>
              <a:spcAft>
                <a:spcPts val="0"/>
              </a:spcAft>
              <a:buNone/>
            </a:pPr>
            <a:r>
              <a:rPr lang="sv-SE"/>
              <a:t>4. Vågar vi släppa fram nya lösningar/förslag? Bromsar kulturen? Är det tillåtet att misslyckas? Innovation, vad innebär det för en offentlig förvaltning. Integrerar inte vi redan beprövade innovationer?</a:t>
            </a:r>
            <a:endParaRPr/>
          </a:p>
          <a:p>
            <a:pPr indent="0" lvl="0" marL="0" rtl="0" algn="l">
              <a:spcBef>
                <a:spcPts val="0"/>
              </a:spcBef>
              <a:spcAft>
                <a:spcPts val="0"/>
              </a:spcAft>
              <a:buNone/>
            </a:pPr>
            <a:r>
              <a:rPr lang="sv-SE"/>
              <a:t>5. Fokus på vad! Hur, förbereda organisationen, vilka förutsättningar, resurser, mognad… motiverar vilka vågor som man kan ta och måste ta. Lösningen är inte ett nytt system som cementerar arbetsprocesser. VARNING FÖR NYA SYSTEM!  Processkartläggning förutsättning inledningsvis. </a:t>
            </a:r>
            <a:endParaRPr/>
          </a:p>
          <a:p>
            <a:pPr indent="0" lvl="0" marL="0" rtl="0" algn="l">
              <a:spcBef>
                <a:spcPts val="0"/>
              </a:spcBef>
              <a:spcAft>
                <a:spcPts val="0"/>
              </a:spcAft>
              <a:buNone/>
            </a:pPr>
            <a:r>
              <a:rPr lang="sv-SE"/>
              <a:t>6. Högre digital kompetens privat… ta den resursen in i förvaltningen!</a:t>
            </a:r>
            <a:endParaRPr/>
          </a:p>
          <a:p>
            <a:pPr indent="0" lvl="0" marL="0" rtl="0" algn="l">
              <a:spcBef>
                <a:spcPts val="0"/>
              </a:spcBef>
              <a:spcAft>
                <a:spcPts val="0"/>
              </a:spcAft>
              <a:buNone/>
            </a:pPr>
            <a:r>
              <a:rPr lang="sv-SE"/>
              <a:t>7. Kulturen, policies...</a:t>
            </a:r>
            <a:endParaRPr/>
          </a:p>
          <a:p>
            <a:pPr indent="0" lvl="0" marL="0" rtl="0" algn="l">
              <a:spcBef>
                <a:spcPts val="0"/>
              </a:spcBef>
              <a:spcAft>
                <a:spcPts val="0"/>
              </a:spcAft>
              <a:buNone/>
            </a:pPr>
            <a:r>
              <a:rPr lang="sv-SE"/>
              <a:t>10. Säga en sak och göra en annan...</a:t>
            </a:r>
            <a:endParaRPr/>
          </a:p>
        </p:txBody>
      </p:sp>
      <p:sp>
        <p:nvSpPr>
          <p:cNvPr id="1385" name="Google Shape;1385;g449e91df20_6_4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0" name="Shape 1390"/>
        <p:cNvGrpSpPr/>
        <p:nvPr/>
      </p:nvGrpSpPr>
      <p:grpSpPr>
        <a:xfrm>
          <a:off x="0" y="0"/>
          <a:ext cx="0" cy="0"/>
          <a:chOff x="0" y="0"/>
          <a:chExt cx="0" cy="0"/>
        </a:xfrm>
      </p:grpSpPr>
      <p:sp>
        <p:nvSpPr>
          <p:cNvPr id="1391" name="Google Shape;1391;g449e91df20_6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449e91df20_6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1. Samsyn mot politiken. Politiken beställer med råder samsyn om vad digitaliseringen innebär?</a:t>
            </a:r>
            <a:endParaRPr/>
          </a:p>
          <a:p>
            <a:pPr indent="0" lvl="0" marL="0" rtl="0" algn="l">
              <a:spcBef>
                <a:spcPts val="0"/>
              </a:spcBef>
              <a:spcAft>
                <a:spcPts val="0"/>
              </a:spcAft>
              <a:buNone/>
            </a:pPr>
            <a:r>
              <a:rPr lang="sv-SE"/>
              <a:t>2. Hur får man med sig alla, förändring är av ondo...</a:t>
            </a:r>
            <a:endParaRPr/>
          </a:p>
          <a:p>
            <a:pPr indent="0" lvl="0" marL="0" rtl="0" algn="l">
              <a:spcBef>
                <a:spcPts val="0"/>
              </a:spcBef>
              <a:spcAft>
                <a:spcPts val="0"/>
              </a:spcAft>
              <a:buNone/>
            </a:pPr>
            <a:r>
              <a:rPr lang="sv-SE"/>
              <a:t>4. Vågar vi släppa fram nya lösningar/förslag? Bromsar kulturen? Är det tillåtet att misslyckas? Innovation, vad innebär det för en offentlig förvaltning. Integrerar inte vi redan beprövade innovationer?</a:t>
            </a:r>
            <a:endParaRPr/>
          </a:p>
          <a:p>
            <a:pPr indent="0" lvl="0" marL="0" rtl="0" algn="l">
              <a:spcBef>
                <a:spcPts val="0"/>
              </a:spcBef>
              <a:spcAft>
                <a:spcPts val="0"/>
              </a:spcAft>
              <a:buNone/>
            </a:pPr>
            <a:r>
              <a:rPr lang="sv-SE"/>
              <a:t>5. Fokus på vad! Hur, förbereda organisationen, vilka förutsättningar, resurser, mognad… motiverar vilka vågor som man kan ta och måste ta. Lösningen är inte ett nytt system som cementerar arbetsprocesser. VARNING FÖR NYA SYSTEM!  Processkartläggning förutsättning inledningsvis. </a:t>
            </a:r>
            <a:endParaRPr/>
          </a:p>
          <a:p>
            <a:pPr indent="0" lvl="0" marL="0" rtl="0" algn="l">
              <a:spcBef>
                <a:spcPts val="0"/>
              </a:spcBef>
              <a:spcAft>
                <a:spcPts val="0"/>
              </a:spcAft>
              <a:buNone/>
            </a:pPr>
            <a:r>
              <a:rPr lang="sv-SE"/>
              <a:t>6. Högre digital kompetens privat… ta den resursen in i förvaltningen!</a:t>
            </a:r>
            <a:endParaRPr/>
          </a:p>
          <a:p>
            <a:pPr indent="0" lvl="0" marL="0" rtl="0" algn="l">
              <a:spcBef>
                <a:spcPts val="0"/>
              </a:spcBef>
              <a:spcAft>
                <a:spcPts val="0"/>
              </a:spcAft>
              <a:buNone/>
            </a:pPr>
            <a:r>
              <a:rPr lang="sv-SE"/>
              <a:t>7. Kulturen, policies...</a:t>
            </a:r>
            <a:endParaRPr/>
          </a:p>
          <a:p>
            <a:pPr indent="0" lvl="0" marL="0" rtl="0" algn="l">
              <a:spcBef>
                <a:spcPts val="0"/>
              </a:spcBef>
              <a:spcAft>
                <a:spcPts val="0"/>
              </a:spcAft>
              <a:buNone/>
            </a:pPr>
            <a:r>
              <a:rPr lang="sv-SE"/>
              <a:t>10. Säga en sak och göra en annan...</a:t>
            </a:r>
            <a:endParaRPr/>
          </a:p>
        </p:txBody>
      </p:sp>
      <p:sp>
        <p:nvSpPr>
          <p:cNvPr id="1393" name="Google Shape;1393;g449e91df20_6_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5" name="Shape 1235"/>
        <p:cNvGrpSpPr/>
        <p:nvPr/>
      </p:nvGrpSpPr>
      <p:grpSpPr>
        <a:xfrm>
          <a:off x="0" y="0"/>
          <a:ext cx="0" cy="0"/>
          <a:chOff x="0" y="0"/>
          <a:chExt cx="0" cy="0"/>
        </a:xfrm>
      </p:grpSpPr>
      <p:sp>
        <p:nvSpPr>
          <p:cNvPr id="1236" name="Google Shape;1236;g440aaf1548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sv-SE"/>
              <a:t> Presentation av deltagare och mig själv...</a:t>
            </a:r>
            <a:endParaRPr/>
          </a:p>
        </p:txBody>
      </p:sp>
      <p:sp>
        <p:nvSpPr>
          <p:cNvPr id="1237" name="Google Shape;1237;g440aaf1548_0_1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8" name="Shape 1398"/>
        <p:cNvGrpSpPr/>
        <p:nvPr/>
      </p:nvGrpSpPr>
      <p:grpSpPr>
        <a:xfrm>
          <a:off x="0" y="0"/>
          <a:ext cx="0" cy="0"/>
          <a:chOff x="0" y="0"/>
          <a:chExt cx="0" cy="0"/>
        </a:xfrm>
      </p:grpSpPr>
      <p:sp>
        <p:nvSpPr>
          <p:cNvPr id="1399" name="Google Shape;1399;g440aaf154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sv-SE"/>
              <a:t> Presentation av deltagare och mig själv...</a:t>
            </a:r>
            <a:endParaRPr/>
          </a:p>
        </p:txBody>
      </p:sp>
      <p:sp>
        <p:nvSpPr>
          <p:cNvPr id="1400" name="Google Shape;1400;g440aaf1548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5" name="Shape 1405"/>
        <p:cNvGrpSpPr/>
        <p:nvPr/>
      </p:nvGrpSpPr>
      <p:grpSpPr>
        <a:xfrm>
          <a:off x="0" y="0"/>
          <a:ext cx="0" cy="0"/>
          <a:chOff x="0" y="0"/>
          <a:chExt cx="0" cy="0"/>
        </a:xfrm>
      </p:grpSpPr>
      <p:sp>
        <p:nvSpPr>
          <p:cNvPr id="1406" name="Google Shape;1406;g440aaf154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sv-SE"/>
              <a:t>Digitala verktyg - </a:t>
            </a:r>
            <a:r>
              <a:rPr b="1" lang="sv-SE"/>
              <a:t>Förslag</a:t>
            </a:r>
            <a:r>
              <a:rPr lang="sv-SE"/>
              <a:t> användning inom organisationen/ledningsgrupp</a:t>
            </a:r>
            <a:endParaRPr/>
          </a:p>
        </p:txBody>
      </p:sp>
      <p:sp>
        <p:nvSpPr>
          <p:cNvPr id="1407" name="Google Shape;1407;g440aaf1548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1" name="Shape 1411"/>
        <p:cNvGrpSpPr/>
        <p:nvPr/>
      </p:nvGrpSpPr>
      <p:grpSpPr>
        <a:xfrm>
          <a:off x="0" y="0"/>
          <a:ext cx="0" cy="0"/>
          <a:chOff x="0" y="0"/>
          <a:chExt cx="0" cy="0"/>
        </a:xfrm>
      </p:grpSpPr>
      <p:sp>
        <p:nvSpPr>
          <p:cNvPr id="1412" name="Google Shape;1412;g440aaf1548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3" name="Google Shape;1413;g440aaf154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g440aaf1548_0_2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7" name="Shape 1417"/>
        <p:cNvGrpSpPr/>
        <p:nvPr/>
      </p:nvGrpSpPr>
      <p:grpSpPr>
        <a:xfrm>
          <a:off x="0" y="0"/>
          <a:ext cx="0" cy="0"/>
          <a:chOff x="0" y="0"/>
          <a:chExt cx="0" cy="0"/>
        </a:xfrm>
      </p:grpSpPr>
      <p:sp>
        <p:nvSpPr>
          <p:cNvPr id="1418" name="Google Shape;1418;g440aaf154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sv-SE"/>
              <a:t>Digitala verktyg - </a:t>
            </a:r>
            <a:r>
              <a:rPr b="1" lang="sv-SE"/>
              <a:t>Förslag</a:t>
            </a:r>
            <a:r>
              <a:rPr lang="sv-SE"/>
              <a:t> användning inom organisationen/ledningsgrupp</a:t>
            </a:r>
            <a:endParaRPr/>
          </a:p>
        </p:txBody>
      </p:sp>
      <p:sp>
        <p:nvSpPr>
          <p:cNvPr id="1419" name="Google Shape;1419;g440aaf1548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3" name="Shape 1423"/>
        <p:cNvGrpSpPr/>
        <p:nvPr/>
      </p:nvGrpSpPr>
      <p:grpSpPr>
        <a:xfrm>
          <a:off x="0" y="0"/>
          <a:ext cx="0" cy="0"/>
          <a:chOff x="0" y="0"/>
          <a:chExt cx="0" cy="0"/>
        </a:xfrm>
      </p:grpSpPr>
      <p:sp>
        <p:nvSpPr>
          <p:cNvPr id="1424" name="Google Shape;1424;g440aaf154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arandras lärresurser</a:t>
            </a:r>
            <a:endParaRPr/>
          </a:p>
        </p:txBody>
      </p:sp>
      <p:sp>
        <p:nvSpPr>
          <p:cNvPr id="1425" name="Google Shape;1425;g440aaf1548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8" name="Shape 1428"/>
        <p:cNvGrpSpPr/>
        <p:nvPr/>
      </p:nvGrpSpPr>
      <p:grpSpPr>
        <a:xfrm>
          <a:off x="0" y="0"/>
          <a:ext cx="0" cy="0"/>
          <a:chOff x="0" y="0"/>
          <a:chExt cx="0" cy="0"/>
        </a:xfrm>
      </p:grpSpPr>
      <p:sp>
        <p:nvSpPr>
          <p:cNvPr id="1429" name="Google Shape;1429;g440aaf154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sv-SE"/>
              <a:t>Vad har vi gjort</a:t>
            </a:r>
            <a:endParaRPr/>
          </a:p>
          <a:p>
            <a:pPr indent="-317500" lvl="0" marL="457200" rtl="0" algn="l">
              <a:spcBef>
                <a:spcPts val="0"/>
              </a:spcBef>
              <a:spcAft>
                <a:spcPts val="0"/>
              </a:spcAft>
              <a:buSzPts val="1400"/>
              <a:buChar char="-"/>
            </a:pPr>
            <a:r>
              <a:rPr lang="sv-SE"/>
              <a:t>Poängtera dialogen.</a:t>
            </a:r>
            <a:endParaRPr/>
          </a:p>
        </p:txBody>
      </p:sp>
      <p:sp>
        <p:nvSpPr>
          <p:cNvPr id="1430" name="Google Shape;1430;g440aaf1548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3" name="Shape 1433"/>
        <p:cNvGrpSpPr/>
        <p:nvPr/>
      </p:nvGrpSpPr>
      <p:grpSpPr>
        <a:xfrm>
          <a:off x="0" y="0"/>
          <a:ext cx="0" cy="0"/>
          <a:chOff x="0" y="0"/>
          <a:chExt cx="0" cy="0"/>
        </a:xfrm>
      </p:grpSpPr>
      <p:sp>
        <p:nvSpPr>
          <p:cNvPr id="1434" name="Google Shape;1434;g4e348d22f0_1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g4e348d22f0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7" name="Shape 1457"/>
        <p:cNvGrpSpPr/>
        <p:nvPr/>
      </p:nvGrpSpPr>
      <p:grpSpPr>
        <a:xfrm>
          <a:off x="0" y="0"/>
          <a:ext cx="0" cy="0"/>
          <a:chOff x="0" y="0"/>
          <a:chExt cx="0" cy="0"/>
        </a:xfrm>
      </p:grpSpPr>
      <p:sp>
        <p:nvSpPr>
          <p:cNvPr id="1458" name="Google Shape;1458;g45e47769ad_0_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g45e47769ad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1" name="Shape 1461"/>
        <p:cNvGrpSpPr/>
        <p:nvPr/>
      </p:nvGrpSpPr>
      <p:grpSpPr>
        <a:xfrm>
          <a:off x="0" y="0"/>
          <a:ext cx="0" cy="0"/>
          <a:chOff x="0" y="0"/>
          <a:chExt cx="0" cy="0"/>
        </a:xfrm>
      </p:grpSpPr>
      <p:sp>
        <p:nvSpPr>
          <p:cNvPr id="1462" name="Google Shape;1462;g45e47769ad_0_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g45e47769ad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7" name="Shape 1467"/>
        <p:cNvGrpSpPr/>
        <p:nvPr/>
      </p:nvGrpSpPr>
      <p:grpSpPr>
        <a:xfrm>
          <a:off x="0" y="0"/>
          <a:ext cx="0" cy="0"/>
          <a:chOff x="0" y="0"/>
          <a:chExt cx="0" cy="0"/>
        </a:xfrm>
      </p:grpSpPr>
      <p:sp>
        <p:nvSpPr>
          <p:cNvPr id="1468" name="Google Shape;1468;g45e47769ad_0_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g45e47769ad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2" name="Shape 1242"/>
        <p:cNvGrpSpPr/>
        <p:nvPr/>
      </p:nvGrpSpPr>
      <p:grpSpPr>
        <a:xfrm>
          <a:off x="0" y="0"/>
          <a:ext cx="0" cy="0"/>
          <a:chOff x="0" y="0"/>
          <a:chExt cx="0" cy="0"/>
        </a:xfrm>
      </p:grpSpPr>
      <p:sp>
        <p:nvSpPr>
          <p:cNvPr id="1243" name="Google Shape;1243;g449e91df20_2_23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17999"/>
              </a:lnSpc>
              <a:spcBef>
                <a:spcPts val="0"/>
              </a:spcBef>
              <a:spcAft>
                <a:spcPts val="0"/>
              </a:spcAft>
              <a:buClr>
                <a:srgbClr val="000000"/>
              </a:buClr>
              <a:buSzPts val="1400"/>
              <a:buFont typeface="Arial"/>
              <a:buNone/>
            </a:pPr>
            <a:r>
              <a:t/>
            </a:r>
            <a:endParaRPr b="0" i="0" sz="2200" u="none" cap="none" strike="noStrike">
              <a:solidFill>
                <a:srgbClr val="000000"/>
              </a:solidFill>
              <a:latin typeface="Helvetica Neue"/>
              <a:ea typeface="Helvetica Neue"/>
              <a:cs typeface="Helvetica Neue"/>
              <a:sym typeface="Helvetica Neue"/>
            </a:endParaRPr>
          </a:p>
        </p:txBody>
      </p:sp>
      <p:sp>
        <p:nvSpPr>
          <p:cNvPr id="1244" name="Google Shape;1244;g449e91df20_2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3" name="Shape 1473"/>
        <p:cNvGrpSpPr/>
        <p:nvPr/>
      </p:nvGrpSpPr>
      <p:grpSpPr>
        <a:xfrm>
          <a:off x="0" y="0"/>
          <a:ext cx="0" cy="0"/>
          <a:chOff x="0" y="0"/>
          <a:chExt cx="0" cy="0"/>
        </a:xfrm>
      </p:grpSpPr>
      <p:sp>
        <p:nvSpPr>
          <p:cNvPr id="1474" name="Google Shape;1474;g45e47769ad_0_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g45e47769ad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9" name="Shape 1479"/>
        <p:cNvGrpSpPr/>
        <p:nvPr/>
      </p:nvGrpSpPr>
      <p:grpSpPr>
        <a:xfrm>
          <a:off x="0" y="0"/>
          <a:ext cx="0" cy="0"/>
          <a:chOff x="0" y="0"/>
          <a:chExt cx="0" cy="0"/>
        </a:xfrm>
      </p:grpSpPr>
      <p:sp>
        <p:nvSpPr>
          <p:cNvPr id="1480" name="Google Shape;1480;g45e47769ad_0_2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g45e47769ad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5" name="Shape 1485"/>
        <p:cNvGrpSpPr/>
        <p:nvPr/>
      </p:nvGrpSpPr>
      <p:grpSpPr>
        <a:xfrm>
          <a:off x="0" y="0"/>
          <a:ext cx="0" cy="0"/>
          <a:chOff x="0" y="0"/>
          <a:chExt cx="0" cy="0"/>
        </a:xfrm>
      </p:grpSpPr>
      <p:sp>
        <p:nvSpPr>
          <p:cNvPr id="1486" name="Google Shape;1486;g45e47769ad_0_2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g45e47769ad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1" name="Shape 1491"/>
        <p:cNvGrpSpPr/>
        <p:nvPr/>
      </p:nvGrpSpPr>
      <p:grpSpPr>
        <a:xfrm>
          <a:off x="0" y="0"/>
          <a:ext cx="0" cy="0"/>
          <a:chOff x="0" y="0"/>
          <a:chExt cx="0" cy="0"/>
        </a:xfrm>
      </p:grpSpPr>
      <p:sp>
        <p:nvSpPr>
          <p:cNvPr id="1492" name="Google Shape;1492;g45e47769ad_0_3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g45e47769ad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7" name="Shape 1497"/>
        <p:cNvGrpSpPr/>
        <p:nvPr/>
      </p:nvGrpSpPr>
      <p:grpSpPr>
        <a:xfrm>
          <a:off x="0" y="0"/>
          <a:ext cx="0" cy="0"/>
          <a:chOff x="0" y="0"/>
          <a:chExt cx="0" cy="0"/>
        </a:xfrm>
      </p:grpSpPr>
      <p:sp>
        <p:nvSpPr>
          <p:cNvPr id="1498" name="Google Shape;1498;g45e47769ad_0_3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g45e47769ad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3" name="Shape 1503"/>
        <p:cNvGrpSpPr/>
        <p:nvPr/>
      </p:nvGrpSpPr>
      <p:grpSpPr>
        <a:xfrm>
          <a:off x="0" y="0"/>
          <a:ext cx="0" cy="0"/>
          <a:chOff x="0" y="0"/>
          <a:chExt cx="0" cy="0"/>
        </a:xfrm>
      </p:grpSpPr>
      <p:sp>
        <p:nvSpPr>
          <p:cNvPr id="1504" name="Google Shape;1504;g45e47769ad_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5" name="Google Shape;1505;g45e47769ad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g45e47769ad_0_7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0" name="Shape 1510"/>
        <p:cNvGrpSpPr/>
        <p:nvPr/>
      </p:nvGrpSpPr>
      <p:grpSpPr>
        <a:xfrm>
          <a:off x="0" y="0"/>
          <a:ext cx="0" cy="0"/>
          <a:chOff x="0" y="0"/>
          <a:chExt cx="0" cy="0"/>
        </a:xfrm>
      </p:grpSpPr>
      <p:sp>
        <p:nvSpPr>
          <p:cNvPr id="1511" name="Google Shape;1511;g45e47769ad_0_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g45e47769ad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6" name="Shape 1516"/>
        <p:cNvGrpSpPr/>
        <p:nvPr/>
      </p:nvGrpSpPr>
      <p:grpSpPr>
        <a:xfrm>
          <a:off x="0" y="0"/>
          <a:ext cx="0" cy="0"/>
          <a:chOff x="0" y="0"/>
          <a:chExt cx="0" cy="0"/>
        </a:xfrm>
      </p:grpSpPr>
      <p:sp>
        <p:nvSpPr>
          <p:cNvPr id="1517" name="Google Shape;1517;g45e47769ad_0_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g45e47769ad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3" name="Shape 1523"/>
        <p:cNvGrpSpPr/>
        <p:nvPr/>
      </p:nvGrpSpPr>
      <p:grpSpPr>
        <a:xfrm>
          <a:off x="0" y="0"/>
          <a:ext cx="0" cy="0"/>
          <a:chOff x="0" y="0"/>
          <a:chExt cx="0" cy="0"/>
        </a:xfrm>
      </p:grpSpPr>
      <p:sp>
        <p:nvSpPr>
          <p:cNvPr id="1524" name="Google Shape;1524;g45e47769ad_0_9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g45e47769ad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1" name="Shape 1531"/>
        <p:cNvGrpSpPr/>
        <p:nvPr/>
      </p:nvGrpSpPr>
      <p:grpSpPr>
        <a:xfrm>
          <a:off x="0" y="0"/>
          <a:ext cx="0" cy="0"/>
          <a:chOff x="0" y="0"/>
          <a:chExt cx="0" cy="0"/>
        </a:xfrm>
      </p:grpSpPr>
      <p:sp>
        <p:nvSpPr>
          <p:cNvPr id="1532" name="Google Shape;1532;g45e47769ad_0_10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g45e47769ad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4" name="Shape 1254"/>
        <p:cNvGrpSpPr/>
        <p:nvPr/>
      </p:nvGrpSpPr>
      <p:grpSpPr>
        <a:xfrm>
          <a:off x="0" y="0"/>
          <a:ext cx="0" cy="0"/>
          <a:chOff x="0" y="0"/>
          <a:chExt cx="0" cy="0"/>
        </a:xfrm>
      </p:grpSpPr>
      <p:sp>
        <p:nvSpPr>
          <p:cNvPr id="1255" name="Google Shape;1255;g449e91df20_9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449e91df20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g449e91df20_9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8" name="Shape 1538"/>
        <p:cNvGrpSpPr/>
        <p:nvPr/>
      </p:nvGrpSpPr>
      <p:grpSpPr>
        <a:xfrm>
          <a:off x="0" y="0"/>
          <a:ext cx="0" cy="0"/>
          <a:chOff x="0" y="0"/>
          <a:chExt cx="0" cy="0"/>
        </a:xfrm>
      </p:grpSpPr>
      <p:sp>
        <p:nvSpPr>
          <p:cNvPr id="1539" name="Google Shape;1539;g45e47769ad_0_10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g45e47769ad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5" name="Shape 1545"/>
        <p:cNvGrpSpPr/>
        <p:nvPr/>
      </p:nvGrpSpPr>
      <p:grpSpPr>
        <a:xfrm>
          <a:off x="0" y="0"/>
          <a:ext cx="0" cy="0"/>
          <a:chOff x="0" y="0"/>
          <a:chExt cx="0" cy="0"/>
        </a:xfrm>
      </p:grpSpPr>
      <p:sp>
        <p:nvSpPr>
          <p:cNvPr id="1546" name="Google Shape;1546;g45e47769ad_0_11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g45e47769ad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2" name="Shape 1552"/>
        <p:cNvGrpSpPr/>
        <p:nvPr/>
      </p:nvGrpSpPr>
      <p:grpSpPr>
        <a:xfrm>
          <a:off x="0" y="0"/>
          <a:ext cx="0" cy="0"/>
          <a:chOff x="0" y="0"/>
          <a:chExt cx="0" cy="0"/>
        </a:xfrm>
      </p:grpSpPr>
      <p:sp>
        <p:nvSpPr>
          <p:cNvPr id="1553" name="Google Shape;1553;g45e47769ad_0_1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g45e47769ad_0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9" name="Shape 1559"/>
        <p:cNvGrpSpPr/>
        <p:nvPr/>
      </p:nvGrpSpPr>
      <p:grpSpPr>
        <a:xfrm>
          <a:off x="0" y="0"/>
          <a:ext cx="0" cy="0"/>
          <a:chOff x="0" y="0"/>
          <a:chExt cx="0" cy="0"/>
        </a:xfrm>
      </p:grpSpPr>
      <p:sp>
        <p:nvSpPr>
          <p:cNvPr id="1560" name="Google Shape;1560;g45e47769ad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1" name="Google Shape;1561;g45e47769a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g45e47769ad_0_7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4" name="Shape 1564"/>
        <p:cNvGrpSpPr/>
        <p:nvPr/>
      </p:nvGrpSpPr>
      <p:grpSpPr>
        <a:xfrm>
          <a:off x="0" y="0"/>
          <a:ext cx="0" cy="0"/>
          <a:chOff x="0" y="0"/>
          <a:chExt cx="0" cy="0"/>
        </a:xfrm>
      </p:grpSpPr>
      <p:sp>
        <p:nvSpPr>
          <p:cNvPr id="1565" name="Google Shape;1565;g440aaf1548_0_147: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g440aaf1548_0_147: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1" name="Shape 1571"/>
        <p:cNvGrpSpPr/>
        <p:nvPr/>
      </p:nvGrpSpPr>
      <p:grpSpPr>
        <a:xfrm>
          <a:off x="0" y="0"/>
          <a:ext cx="0" cy="0"/>
          <a:chOff x="0" y="0"/>
          <a:chExt cx="0" cy="0"/>
        </a:xfrm>
      </p:grpSpPr>
      <p:sp>
        <p:nvSpPr>
          <p:cNvPr id="1572" name="Google Shape;1572;g440aaf1548_0_153: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g440aaf1548_0_153: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9" name="Shape 1579"/>
        <p:cNvGrpSpPr/>
        <p:nvPr/>
      </p:nvGrpSpPr>
      <p:grpSpPr>
        <a:xfrm>
          <a:off x="0" y="0"/>
          <a:ext cx="0" cy="0"/>
          <a:chOff x="0" y="0"/>
          <a:chExt cx="0" cy="0"/>
        </a:xfrm>
      </p:grpSpPr>
      <p:sp>
        <p:nvSpPr>
          <p:cNvPr id="1580" name="Google Shape;1580;g440aaf1548_0_160: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g440aaf1548_0_160: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5" name="Shape 1585"/>
        <p:cNvGrpSpPr/>
        <p:nvPr/>
      </p:nvGrpSpPr>
      <p:grpSpPr>
        <a:xfrm>
          <a:off x="0" y="0"/>
          <a:ext cx="0" cy="0"/>
          <a:chOff x="0" y="0"/>
          <a:chExt cx="0" cy="0"/>
        </a:xfrm>
      </p:grpSpPr>
      <p:sp>
        <p:nvSpPr>
          <p:cNvPr id="1586" name="Google Shape;1586;g440aaf1548_0_165: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g440aaf1548_0_165: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1" name="Shape 1591"/>
        <p:cNvGrpSpPr/>
        <p:nvPr/>
      </p:nvGrpSpPr>
      <p:grpSpPr>
        <a:xfrm>
          <a:off x="0" y="0"/>
          <a:ext cx="0" cy="0"/>
          <a:chOff x="0" y="0"/>
          <a:chExt cx="0" cy="0"/>
        </a:xfrm>
      </p:grpSpPr>
      <p:sp>
        <p:nvSpPr>
          <p:cNvPr id="1592" name="Google Shape;1592;g440aaf1548_0_170: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g440aaf1548_0_170: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7" name="Shape 1597"/>
        <p:cNvGrpSpPr/>
        <p:nvPr/>
      </p:nvGrpSpPr>
      <p:grpSpPr>
        <a:xfrm>
          <a:off x="0" y="0"/>
          <a:ext cx="0" cy="0"/>
          <a:chOff x="0" y="0"/>
          <a:chExt cx="0" cy="0"/>
        </a:xfrm>
      </p:grpSpPr>
      <p:sp>
        <p:nvSpPr>
          <p:cNvPr id="1598" name="Google Shape;1598;g440aaf1548_0_175:notes"/>
          <p:cNvSpPr txBox="1"/>
          <p:nvPr>
            <p:ph idx="1" type="body"/>
          </p:nvPr>
        </p:nvSpPr>
        <p:spPr>
          <a:xfrm>
            <a:off x="685802" y="4343406"/>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g440aaf1548_0_175:notes"/>
          <p:cNvSpPr/>
          <p:nvPr>
            <p:ph idx="2" type="sldImg"/>
          </p:nvPr>
        </p:nvSpPr>
        <p:spPr>
          <a:xfrm>
            <a:off x="80540" y="685617"/>
            <a:ext cx="66969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0" name="Shape 1260"/>
        <p:cNvGrpSpPr/>
        <p:nvPr/>
      </p:nvGrpSpPr>
      <p:grpSpPr>
        <a:xfrm>
          <a:off x="0" y="0"/>
          <a:ext cx="0" cy="0"/>
          <a:chOff x="0" y="0"/>
          <a:chExt cx="0" cy="0"/>
        </a:xfrm>
      </p:grpSpPr>
      <p:sp>
        <p:nvSpPr>
          <p:cNvPr id="1261" name="Google Shape;1261;g449e91df20_2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sv-SE"/>
              <a:t>Digitala verktyg - </a:t>
            </a:r>
            <a:r>
              <a:rPr b="1" lang="sv-SE"/>
              <a:t>Förslag</a:t>
            </a:r>
            <a:r>
              <a:rPr lang="sv-SE"/>
              <a:t> användning inom organisationen/ledningsgrupp</a:t>
            </a:r>
            <a:endParaRPr/>
          </a:p>
        </p:txBody>
      </p:sp>
      <p:sp>
        <p:nvSpPr>
          <p:cNvPr id="1262" name="Google Shape;1262;g449e91df20_2_2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4" name="Shape 1604"/>
        <p:cNvGrpSpPr/>
        <p:nvPr/>
      </p:nvGrpSpPr>
      <p:grpSpPr>
        <a:xfrm>
          <a:off x="0" y="0"/>
          <a:ext cx="0" cy="0"/>
          <a:chOff x="0" y="0"/>
          <a:chExt cx="0" cy="0"/>
        </a:xfrm>
      </p:grpSpPr>
      <p:sp>
        <p:nvSpPr>
          <p:cNvPr id="1605" name="Google Shape;1605;g4669b7863a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6" name="Google Shape;1606;g4669b7863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g4669b7863a_0_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0" name="Shape 1610"/>
        <p:cNvGrpSpPr/>
        <p:nvPr/>
      </p:nvGrpSpPr>
      <p:grpSpPr>
        <a:xfrm>
          <a:off x="0" y="0"/>
          <a:ext cx="0" cy="0"/>
          <a:chOff x="0" y="0"/>
          <a:chExt cx="0" cy="0"/>
        </a:xfrm>
      </p:grpSpPr>
      <p:sp>
        <p:nvSpPr>
          <p:cNvPr id="1611" name="Google Shape;1611;g440aaf1548_0_1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440aaf1548_0_1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g440aaf1548_0_11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7" name="Shape 1277"/>
        <p:cNvGrpSpPr/>
        <p:nvPr/>
      </p:nvGrpSpPr>
      <p:grpSpPr>
        <a:xfrm>
          <a:off x="0" y="0"/>
          <a:ext cx="0" cy="0"/>
          <a:chOff x="0" y="0"/>
          <a:chExt cx="0" cy="0"/>
        </a:xfrm>
      </p:grpSpPr>
      <p:sp>
        <p:nvSpPr>
          <p:cNvPr id="1278" name="Google Shape;1278;g440aaf1548_0_874: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17999"/>
              </a:lnSpc>
              <a:spcBef>
                <a:spcPts val="0"/>
              </a:spcBef>
              <a:spcAft>
                <a:spcPts val="0"/>
              </a:spcAft>
              <a:buClr>
                <a:srgbClr val="000000"/>
              </a:buClr>
              <a:buSzPts val="1400"/>
              <a:buFont typeface="Arial"/>
              <a:buNone/>
            </a:pPr>
            <a:r>
              <a:t/>
            </a:r>
            <a:endParaRPr b="0" i="0" sz="2200" u="none" cap="none" strike="noStrike">
              <a:solidFill>
                <a:srgbClr val="000000"/>
              </a:solidFill>
              <a:latin typeface="Helvetica Neue"/>
              <a:ea typeface="Helvetica Neue"/>
              <a:cs typeface="Helvetica Neue"/>
              <a:sym typeface="Helvetica Neue"/>
            </a:endParaRPr>
          </a:p>
        </p:txBody>
      </p:sp>
      <p:sp>
        <p:nvSpPr>
          <p:cNvPr id="1279" name="Google Shape;1279;g440aaf1548_0_8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4" name="Shape 1284"/>
        <p:cNvGrpSpPr/>
        <p:nvPr/>
      </p:nvGrpSpPr>
      <p:grpSpPr>
        <a:xfrm>
          <a:off x="0" y="0"/>
          <a:ext cx="0" cy="0"/>
          <a:chOff x="0" y="0"/>
          <a:chExt cx="0" cy="0"/>
        </a:xfrm>
      </p:grpSpPr>
      <p:sp>
        <p:nvSpPr>
          <p:cNvPr id="1285" name="Google Shape;1285;g449e91df20_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g449e91df20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g449e91df20_6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1" name="Shape 1291"/>
        <p:cNvGrpSpPr/>
        <p:nvPr/>
      </p:nvGrpSpPr>
      <p:grpSpPr>
        <a:xfrm>
          <a:off x="0" y="0"/>
          <a:ext cx="0" cy="0"/>
          <a:chOff x="0" y="0"/>
          <a:chExt cx="0" cy="0"/>
        </a:xfrm>
      </p:grpSpPr>
      <p:sp>
        <p:nvSpPr>
          <p:cNvPr id="1292" name="Google Shape;1292;g47b96099df_0_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17999"/>
              </a:lnSpc>
              <a:spcBef>
                <a:spcPts val="0"/>
              </a:spcBef>
              <a:spcAft>
                <a:spcPts val="0"/>
              </a:spcAft>
              <a:buClr>
                <a:srgbClr val="000000"/>
              </a:buClr>
              <a:buSzPts val="1400"/>
              <a:buFont typeface="Arial"/>
              <a:buNone/>
            </a:pPr>
            <a:r>
              <a:t/>
            </a:r>
            <a:endParaRPr b="0" i="0" sz="2200" u="none" cap="none" strike="noStrike">
              <a:solidFill>
                <a:srgbClr val="000000"/>
              </a:solidFill>
              <a:latin typeface="Helvetica Neue"/>
              <a:ea typeface="Helvetica Neue"/>
              <a:cs typeface="Helvetica Neue"/>
              <a:sym typeface="Helvetica Neue"/>
            </a:endParaRPr>
          </a:p>
        </p:txBody>
      </p:sp>
      <p:sp>
        <p:nvSpPr>
          <p:cNvPr id="1293" name="Google Shape;1293;g47b96099df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3" name="Shape 1303"/>
        <p:cNvGrpSpPr/>
        <p:nvPr/>
      </p:nvGrpSpPr>
      <p:grpSpPr>
        <a:xfrm>
          <a:off x="0" y="0"/>
          <a:ext cx="0" cy="0"/>
          <a:chOff x="0" y="0"/>
          <a:chExt cx="0" cy="0"/>
        </a:xfrm>
      </p:grpSpPr>
      <p:sp>
        <p:nvSpPr>
          <p:cNvPr id="1304" name="Google Shape;1304;g44167e4120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44167e412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Begreppet innovation, bör klargöras liksom digitalisering, innebörd för alla.</a:t>
            </a:r>
            <a:endParaRPr/>
          </a:p>
          <a:p>
            <a:pPr indent="0" lvl="0" marL="0" rtl="0" algn="l">
              <a:spcBef>
                <a:spcPts val="0"/>
              </a:spcBef>
              <a:spcAft>
                <a:spcPts val="0"/>
              </a:spcAft>
              <a:buNone/>
            </a:pPr>
            <a:r>
              <a:rPr lang="sv-SE"/>
              <a:t>Digitala mognaden avgör vilka förändringsvågor som organisationen kan ta, bör ta och när den kan tas. Organisationen kan bedömas som inte mogen, vilket kan leda till misslyckande för organisationen.</a:t>
            </a:r>
            <a:endParaRPr/>
          </a:p>
        </p:txBody>
      </p:sp>
      <p:sp>
        <p:nvSpPr>
          <p:cNvPr id="1306" name="Google Shape;1306;g44167e4120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0.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0.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2.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23.jp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 Id="rId3" Type="http://schemas.openxmlformats.org/officeDocument/2006/relationships/image" Target="../media/image19.jp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jpg"/><Relationship Id="rId3" Type="http://schemas.openxmlformats.org/officeDocument/2006/relationships/image" Target="../media/image27.jp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2.png"/><Relationship Id="rId3" Type="http://schemas.openxmlformats.org/officeDocument/2006/relationships/image" Target="../media/image2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30.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6.png"/><Relationship Id="rId3" Type="http://schemas.openxmlformats.org/officeDocument/2006/relationships/image" Target="../media/image18.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6.png"/><Relationship Id="rId3" Type="http://schemas.openxmlformats.org/officeDocument/2006/relationships/image" Target="../media/image18.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8.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8.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2.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2.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8.png"/><Relationship Id="rId3" Type="http://schemas.openxmlformats.org/officeDocument/2006/relationships/image" Target="../media/image22.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8.png"/><Relationship Id="rId3" Type="http://schemas.openxmlformats.org/officeDocument/2006/relationships/image" Target="../media/image31.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5.png"/><Relationship Id="rId3" Type="http://schemas.openxmlformats.org/officeDocument/2006/relationships/image" Target="../media/image18.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8.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8.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5.png"/><Relationship Id="rId3" Type="http://schemas.openxmlformats.org/officeDocument/2006/relationships/image" Target="../media/image18.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8.png"/><Relationship Id="rId3" Type="http://schemas.openxmlformats.org/officeDocument/2006/relationships/image" Target="../media/image41.jp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5.png"/><Relationship Id="rId3" Type="http://schemas.openxmlformats.org/officeDocument/2006/relationships/image" Target="../media/image18.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3.png"/><Relationship Id="rId3" Type="http://schemas.openxmlformats.org/officeDocument/2006/relationships/image" Target="../media/image42.jp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3.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5.jpg"/><Relationship Id="rId3" Type="http://schemas.openxmlformats.org/officeDocument/2006/relationships/image" Target="../media/image37.jp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6.png"/><Relationship Id="rId3" Type="http://schemas.openxmlformats.org/officeDocument/2006/relationships/image" Target="../media/image38.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5.png"/><Relationship Id="rId3" Type="http://schemas.openxmlformats.org/officeDocument/2006/relationships/image" Target="../media/image4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 name="Shape 13"/>
        <p:cNvGrpSpPr/>
        <p:nvPr/>
      </p:nvGrpSpPr>
      <p:grpSpPr>
        <a:xfrm>
          <a:off x="0" y="0"/>
          <a:ext cx="0" cy="0"/>
          <a:chOff x="0" y="0"/>
          <a:chExt cx="0" cy="0"/>
        </a:xfrm>
      </p:grpSpPr>
      <p:sp>
        <p:nvSpPr>
          <p:cNvPr id="14" name="Google Shape;14;p2"/>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lodrät text" type="vertTx">
  <p:cSld name="VERTICAL_TEXT">
    <p:spTree>
      <p:nvGrpSpPr>
        <p:cNvPr id="70" name="Shape 70"/>
        <p:cNvGrpSpPr/>
        <p:nvPr/>
      </p:nvGrpSpPr>
      <p:grpSpPr>
        <a:xfrm>
          <a:off x="0" y="0"/>
          <a:ext cx="0" cy="0"/>
          <a:chOff x="0" y="0"/>
          <a:chExt cx="0" cy="0"/>
        </a:xfrm>
      </p:grpSpPr>
      <p:sp>
        <p:nvSpPr>
          <p:cNvPr id="71" name="Google Shape;71;p11"/>
          <p:cNvSpPr txBox="1"/>
          <p:nvPr>
            <p:ph type="title"/>
          </p:nvPr>
        </p:nvSpPr>
        <p:spPr>
          <a:xfrm>
            <a:off x="457200" y="205979"/>
            <a:ext cx="8229600" cy="85725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2" name="Google Shape;72;p11"/>
          <p:cNvSpPr txBox="1"/>
          <p:nvPr>
            <p:ph idx="1" type="body"/>
          </p:nvPr>
        </p:nvSpPr>
        <p:spPr>
          <a:xfrm rot="5400000">
            <a:off x="2874764" y="-1217413"/>
            <a:ext cx="3394472"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 name="Google Shape;73;p11"/>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11"/>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nehåll med bildtext" type="objTx">
  <p:cSld name="OBJECT_WITH_CAPTION_TEXT">
    <p:spTree>
      <p:nvGrpSpPr>
        <p:cNvPr id="632" name="Shape 632"/>
        <p:cNvGrpSpPr/>
        <p:nvPr/>
      </p:nvGrpSpPr>
      <p:grpSpPr>
        <a:xfrm>
          <a:off x="0" y="0"/>
          <a:ext cx="0" cy="0"/>
          <a:chOff x="0" y="0"/>
          <a:chExt cx="0" cy="0"/>
        </a:xfrm>
      </p:grpSpPr>
      <p:sp>
        <p:nvSpPr>
          <p:cNvPr id="633" name="Google Shape;633;p104"/>
          <p:cNvSpPr txBox="1"/>
          <p:nvPr>
            <p:ph type="title"/>
          </p:nvPr>
        </p:nvSpPr>
        <p:spPr>
          <a:xfrm>
            <a:off x="457203" y="204787"/>
            <a:ext cx="3008363" cy="871538"/>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34" name="Google Shape;634;p104"/>
          <p:cNvSpPr txBox="1"/>
          <p:nvPr>
            <p:ph idx="1" type="body"/>
          </p:nvPr>
        </p:nvSpPr>
        <p:spPr>
          <a:xfrm>
            <a:off x="3575050" y="204789"/>
            <a:ext cx="5111662" cy="4389862"/>
          </a:xfrm>
          <a:prstGeom prst="rect">
            <a:avLst/>
          </a:prstGeom>
          <a:noFill/>
          <a:ln>
            <a:noFill/>
          </a:ln>
        </p:spPr>
        <p:txBody>
          <a:bodyPr anchorCtr="0" anchor="t" bIns="91425" lIns="91425" spcFirstLastPara="1" rIns="91425" wrap="square" tIns="91425"/>
          <a:lstStyle>
            <a:lvl1pPr indent="-431800" lvl="0" marL="4572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5" name="Google Shape;635;p104"/>
          <p:cNvSpPr txBox="1"/>
          <p:nvPr>
            <p:ph idx="2" type="body"/>
          </p:nvPr>
        </p:nvSpPr>
        <p:spPr>
          <a:xfrm>
            <a:off x="457203" y="1076327"/>
            <a:ext cx="3008363" cy="3518438"/>
          </a:xfrm>
          <a:prstGeom prst="rect">
            <a:avLst/>
          </a:prstGeom>
          <a:noFill/>
          <a:ln>
            <a:noFill/>
          </a:ln>
        </p:spPr>
        <p:txBody>
          <a:bodyPr anchorCtr="0" anchor="t" bIns="91425" lIns="91425" spcFirstLastPara="1" rIns="91425" wrap="square" tIns="91425"/>
          <a:lstStyle>
            <a:lvl1pPr indent="-228600" lvl="0" marL="457200" marR="0" rtl="0" algn="l">
              <a:spcBef>
                <a:spcPts val="3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636" name="Google Shape;636;p104"/>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7" name="Google Shape;637;p104"/>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8" name="Google Shape;638;p104"/>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 med bildtext" type="picTx">
  <p:cSld name="PICTURE_WITH_CAPTION_TEXT">
    <p:spTree>
      <p:nvGrpSpPr>
        <p:cNvPr id="639" name="Shape 639"/>
        <p:cNvGrpSpPr/>
        <p:nvPr/>
      </p:nvGrpSpPr>
      <p:grpSpPr>
        <a:xfrm>
          <a:off x="0" y="0"/>
          <a:ext cx="0" cy="0"/>
          <a:chOff x="0" y="0"/>
          <a:chExt cx="0" cy="0"/>
        </a:xfrm>
      </p:grpSpPr>
      <p:sp>
        <p:nvSpPr>
          <p:cNvPr id="640" name="Google Shape;640;p105"/>
          <p:cNvSpPr txBox="1"/>
          <p:nvPr>
            <p:ph type="title"/>
          </p:nvPr>
        </p:nvSpPr>
        <p:spPr>
          <a:xfrm>
            <a:off x="1792288" y="3600451"/>
            <a:ext cx="5486400" cy="425138"/>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41" name="Google Shape;641;p105"/>
          <p:cNvSpPr/>
          <p:nvPr>
            <p:ph idx="2" type="pic"/>
          </p:nvPr>
        </p:nvSpPr>
        <p:spPr>
          <a:xfrm>
            <a:off x="1792288" y="459581"/>
            <a:ext cx="5486400" cy="3086100"/>
          </a:xfrm>
          <a:prstGeom prst="rect">
            <a:avLst/>
          </a:prstGeom>
          <a:noFill/>
          <a:ln>
            <a:noFill/>
          </a:ln>
        </p:spPr>
        <p:txBody>
          <a:bodyPr anchorCtr="0" anchor="t" bIns="91425" lIns="91425" spcFirstLastPara="1" rIns="91425" wrap="square" tIns="91425"/>
          <a:lstStyle>
            <a:lvl1pPr indent="0" lvl="0" marL="0" marR="0" rtl="0" algn="l">
              <a:spcBef>
                <a:spcPts val="60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60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50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642" name="Google Shape;642;p105"/>
          <p:cNvSpPr txBox="1"/>
          <p:nvPr>
            <p:ph idx="1" type="body"/>
          </p:nvPr>
        </p:nvSpPr>
        <p:spPr>
          <a:xfrm>
            <a:off x="1792288" y="4025504"/>
            <a:ext cx="5486400" cy="603563"/>
          </a:xfrm>
          <a:prstGeom prst="rect">
            <a:avLst/>
          </a:prstGeom>
          <a:noFill/>
          <a:ln>
            <a:noFill/>
          </a:ln>
        </p:spPr>
        <p:txBody>
          <a:bodyPr anchorCtr="0" anchor="t" bIns="91425" lIns="91425" spcFirstLastPara="1" rIns="91425" wrap="square" tIns="91425"/>
          <a:lstStyle>
            <a:lvl1pPr indent="-228600" lvl="0" marL="457200" marR="0" rtl="0" algn="l">
              <a:spcBef>
                <a:spcPts val="3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20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643" name="Google Shape;643;p105"/>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4" name="Google Shape;644;p105"/>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5" name="Google Shape;645;p105"/>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lodrät text" type="vertTx">
  <p:cSld name="VERTICAL_TEXT">
    <p:spTree>
      <p:nvGrpSpPr>
        <p:cNvPr id="646" name="Shape 646"/>
        <p:cNvGrpSpPr/>
        <p:nvPr/>
      </p:nvGrpSpPr>
      <p:grpSpPr>
        <a:xfrm>
          <a:off x="0" y="0"/>
          <a:ext cx="0" cy="0"/>
          <a:chOff x="0" y="0"/>
          <a:chExt cx="0" cy="0"/>
        </a:xfrm>
      </p:grpSpPr>
      <p:sp>
        <p:nvSpPr>
          <p:cNvPr id="647" name="Google Shape;647;p106"/>
          <p:cNvSpPr txBox="1"/>
          <p:nvPr>
            <p:ph type="title"/>
          </p:nvPr>
        </p:nvSpPr>
        <p:spPr>
          <a:xfrm>
            <a:off x="457200" y="205979"/>
            <a:ext cx="8229600" cy="857363"/>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48" name="Google Shape;648;p106"/>
          <p:cNvSpPr txBox="1"/>
          <p:nvPr>
            <p:ph idx="1" type="body"/>
          </p:nvPr>
        </p:nvSpPr>
        <p:spPr>
          <a:xfrm rot="5400000">
            <a:off x="2874769" y="-1217418"/>
            <a:ext cx="3394463" cy="8229600"/>
          </a:xfrm>
          <a:prstGeom prst="rect">
            <a:avLst/>
          </a:prstGeom>
          <a:noFill/>
          <a:ln>
            <a:noFill/>
          </a:ln>
        </p:spPr>
        <p:txBody>
          <a:bodyPr anchorCtr="0" anchor="t" bIns="91425" lIns="91425" spcFirstLastPara="1" rIns="91425" wrap="square" tIns="91425"/>
          <a:lstStyle>
            <a:lvl1pPr indent="-431800" lvl="0" marL="4572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49" name="Google Shape;649;p106"/>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0" name="Google Shape;650;p106"/>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1" name="Google Shape;651;p106"/>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drät rubrik och text" type="vertTitleAndTx">
  <p:cSld name="VERTICAL_TITLE_AND_VERTICAL_TEXT">
    <p:spTree>
      <p:nvGrpSpPr>
        <p:cNvPr id="652" name="Shape 652"/>
        <p:cNvGrpSpPr/>
        <p:nvPr/>
      </p:nvGrpSpPr>
      <p:grpSpPr>
        <a:xfrm>
          <a:off x="0" y="0"/>
          <a:ext cx="0" cy="0"/>
          <a:chOff x="0" y="0"/>
          <a:chExt cx="0" cy="0"/>
        </a:xfrm>
      </p:grpSpPr>
      <p:sp>
        <p:nvSpPr>
          <p:cNvPr id="653" name="Google Shape;653;p107"/>
          <p:cNvSpPr txBox="1"/>
          <p:nvPr>
            <p:ph type="title"/>
          </p:nvPr>
        </p:nvSpPr>
        <p:spPr>
          <a:xfrm rot="5400000">
            <a:off x="5463731" y="1371649"/>
            <a:ext cx="4388738" cy="20574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54" name="Google Shape;654;p107"/>
          <p:cNvSpPr txBox="1"/>
          <p:nvPr>
            <p:ph idx="1" type="body"/>
          </p:nvPr>
        </p:nvSpPr>
        <p:spPr>
          <a:xfrm rot="5400000">
            <a:off x="1272750" y="-609532"/>
            <a:ext cx="4388738" cy="6019763"/>
          </a:xfrm>
          <a:prstGeom prst="rect">
            <a:avLst/>
          </a:prstGeom>
          <a:noFill/>
          <a:ln>
            <a:noFill/>
          </a:ln>
        </p:spPr>
        <p:txBody>
          <a:bodyPr anchorCtr="0" anchor="t" bIns="91425" lIns="91425" spcFirstLastPara="1" rIns="91425" wrap="square" tIns="91425"/>
          <a:lstStyle>
            <a:lvl1pPr indent="-431800" lvl="0" marL="4572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5" name="Google Shape;655;p107"/>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6" name="Google Shape;656;p107"/>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7" name="Google Shape;657;p107"/>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type="tx">
  <p:cSld name="TITLE_AND_BODY">
    <p:spTree>
      <p:nvGrpSpPr>
        <p:cNvPr id="664" name="Shape 664"/>
        <p:cNvGrpSpPr/>
        <p:nvPr/>
      </p:nvGrpSpPr>
      <p:grpSpPr>
        <a:xfrm>
          <a:off x="0" y="0"/>
          <a:ext cx="0" cy="0"/>
          <a:chOff x="0" y="0"/>
          <a:chExt cx="0" cy="0"/>
        </a:xfrm>
      </p:grpSpPr>
      <p:pic>
        <p:nvPicPr>
          <p:cNvPr descr="Bildobjekt 2" id="665" name="Google Shape;665;p109"/>
          <p:cNvPicPr preferRelativeResize="0"/>
          <p:nvPr/>
        </p:nvPicPr>
        <p:blipFill rotWithShape="1">
          <a:blip r:embed="rId2">
            <a:alphaModFix/>
          </a:blip>
          <a:srcRect b="0" l="0" r="0" t="0"/>
          <a:stretch/>
        </p:blipFill>
        <p:spPr>
          <a:xfrm>
            <a:off x="12700" y="0"/>
            <a:ext cx="9143999" cy="901701"/>
          </a:xfrm>
          <a:prstGeom prst="rect">
            <a:avLst/>
          </a:prstGeom>
          <a:noFill/>
          <a:ln>
            <a:noFill/>
          </a:ln>
        </p:spPr>
      </p:pic>
      <p:pic>
        <p:nvPicPr>
          <p:cNvPr descr="EUlogo_v_CMYK.eps" id="666" name="Google Shape;666;p109"/>
          <p:cNvPicPr preferRelativeResize="0"/>
          <p:nvPr/>
        </p:nvPicPr>
        <p:blipFill rotWithShape="1">
          <a:blip r:embed="rId3">
            <a:alphaModFix/>
          </a:blip>
          <a:srcRect b="0" l="0" r="0" t="0"/>
          <a:stretch/>
        </p:blipFill>
        <p:spPr>
          <a:xfrm>
            <a:off x="722644" y="4560433"/>
            <a:ext cx="1389712" cy="480269"/>
          </a:xfrm>
          <a:prstGeom prst="rect">
            <a:avLst/>
          </a:prstGeom>
          <a:noFill/>
          <a:ln>
            <a:noFill/>
          </a:ln>
        </p:spPr>
      </p:pic>
      <p:sp>
        <p:nvSpPr>
          <p:cNvPr id="667" name="Google Shape;667;p109"/>
          <p:cNvSpPr txBox="1"/>
          <p:nvPr/>
        </p:nvSpPr>
        <p:spPr>
          <a:xfrm>
            <a:off x="4356100" y="102485"/>
            <a:ext cx="4788000" cy="396300"/>
          </a:xfrm>
          <a:prstGeom prst="rect">
            <a:avLst/>
          </a:prstGeom>
          <a:noFill/>
          <a:ln>
            <a:noFill/>
          </a:ln>
        </p:spPr>
        <p:txBody>
          <a:bodyPr anchorCtr="0" anchor="t" bIns="45725" lIns="45725" spcFirstLastPara="1" rIns="45725" wrap="square" tIns="45725">
            <a:noAutofit/>
          </a:bodyPr>
          <a:lstStyle/>
          <a:p>
            <a:pPr indent="0" lvl="0" marL="0" marR="0" rtl="0" algn="l">
              <a:lnSpc>
                <a:spcPct val="157692"/>
              </a:lnSpc>
              <a:spcBef>
                <a:spcPts val="0"/>
              </a:spcBef>
              <a:spcAft>
                <a:spcPts val="0"/>
              </a:spcAft>
              <a:buClr>
                <a:srgbClr val="FFFFFF"/>
              </a:buClr>
              <a:buSzPts val="2000"/>
              <a:buFont typeface="Calibri"/>
              <a:buNone/>
            </a:pPr>
            <a:r>
              <a:rPr b="0" i="1" lang="sv-SE" sz="2000" u="none" cap="none" strike="noStrike">
                <a:solidFill>
                  <a:srgbClr val="FFFFFF"/>
                </a:solidFill>
                <a:latin typeface="Calibri"/>
                <a:ea typeface="Calibri"/>
                <a:cs typeface="Calibri"/>
                <a:sym typeface="Calibri"/>
              </a:rPr>
              <a:t>Att leda digital förändring</a:t>
            </a:r>
            <a:endParaRPr b="0" i="0" sz="500" u="none" cap="none" strike="noStrike">
              <a:solidFill>
                <a:srgbClr val="000000"/>
              </a:solidFill>
              <a:latin typeface="Arial"/>
              <a:ea typeface="Arial"/>
              <a:cs typeface="Arial"/>
              <a:sym typeface="Arial"/>
            </a:endParaRPr>
          </a:p>
        </p:txBody>
      </p:sp>
      <p:sp>
        <p:nvSpPr>
          <p:cNvPr id="668" name="Google Shape;668;p109"/>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m" showMasterSp="0">
  <p:cSld name="Tom">
    <p:spTree>
      <p:nvGrpSpPr>
        <p:cNvPr id="669" name="Shape 669"/>
        <p:cNvGrpSpPr/>
        <p:nvPr/>
      </p:nvGrpSpPr>
      <p:grpSpPr>
        <a:xfrm>
          <a:off x="0" y="0"/>
          <a:ext cx="0" cy="0"/>
          <a:chOff x="0" y="0"/>
          <a:chExt cx="0" cy="0"/>
        </a:xfrm>
      </p:grpSpPr>
      <p:sp>
        <p:nvSpPr>
          <p:cNvPr id="670" name="Google Shape;670;p110"/>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p:cSld name="Blank">
    <p:spTree>
      <p:nvGrpSpPr>
        <p:cNvPr id="671" name="Shape 671"/>
        <p:cNvGrpSpPr/>
        <p:nvPr/>
      </p:nvGrpSpPr>
      <p:grpSpPr>
        <a:xfrm>
          <a:off x="0" y="0"/>
          <a:ext cx="0" cy="0"/>
          <a:chOff x="0" y="0"/>
          <a:chExt cx="0" cy="0"/>
        </a:xfrm>
      </p:grpSpPr>
      <p:pic>
        <p:nvPicPr>
          <p:cNvPr descr="Bildobjekt 2" id="672" name="Google Shape;672;p111"/>
          <p:cNvPicPr preferRelativeResize="0"/>
          <p:nvPr/>
        </p:nvPicPr>
        <p:blipFill rotWithShape="1">
          <a:blip r:embed="rId2">
            <a:alphaModFix/>
          </a:blip>
          <a:srcRect b="0" l="0" r="0" t="0"/>
          <a:stretch/>
        </p:blipFill>
        <p:spPr>
          <a:xfrm>
            <a:off x="12700" y="0"/>
            <a:ext cx="9143999" cy="901701"/>
          </a:xfrm>
          <a:prstGeom prst="rect">
            <a:avLst/>
          </a:prstGeom>
          <a:noFill/>
          <a:ln>
            <a:noFill/>
          </a:ln>
        </p:spPr>
      </p:pic>
      <p:pic>
        <p:nvPicPr>
          <p:cNvPr descr="EUlogo_v_CMYK.eps" id="673" name="Google Shape;673;p111"/>
          <p:cNvPicPr preferRelativeResize="0"/>
          <p:nvPr/>
        </p:nvPicPr>
        <p:blipFill rotWithShape="1">
          <a:blip r:embed="rId3">
            <a:alphaModFix/>
          </a:blip>
          <a:srcRect b="0" l="0" r="0" t="0"/>
          <a:stretch/>
        </p:blipFill>
        <p:spPr>
          <a:xfrm>
            <a:off x="722644" y="4560433"/>
            <a:ext cx="1389712" cy="480269"/>
          </a:xfrm>
          <a:prstGeom prst="rect">
            <a:avLst/>
          </a:prstGeom>
          <a:noFill/>
          <a:ln>
            <a:noFill/>
          </a:ln>
        </p:spPr>
      </p:pic>
      <p:sp>
        <p:nvSpPr>
          <p:cNvPr id="674" name="Google Shape;674;p111"/>
          <p:cNvSpPr txBox="1"/>
          <p:nvPr/>
        </p:nvSpPr>
        <p:spPr>
          <a:xfrm>
            <a:off x="4356100" y="112010"/>
            <a:ext cx="4788000" cy="396300"/>
          </a:xfrm>
          <a:prstGeom prst="rect">
            <a:avLst/>
          </a:prstGeom>
          <a:noFill/>
          <a:ln>
            <a:noFill/>
          </a:ln>
        </p:spPr>
        <p:txBody>
          <a:bodyPr anchorCtr="0" anchor="t" bIns="45725" lIns="45725" spcFirstLastPara="1" rIns="45725" wrap="square" tIns="45725">
            <a:noAutofit/>
          </a:bodyPr>
          <a:lstStyle/>
          <a:p>
            <a:pPr indent="0" lvl="0" marL="0" marR="0" rtl="0" algn="l">
              <a:lnSpc>
                <a:spcPct val="157692"/>
              </a:lnSpc>
              <a:spcBef>
                <a:spcPts val="0"/>
              </a:spcBef>
              <a:spcAft>
                <a:spcPts val="0"/>
              </a:spcAft>
              <a:buClr>
                <a:srgbClr val="FFFFFF"/>
              </a:buClr>
              <a:buSzPts val="2000"/>
              <a:buFont typeface="Calibri"/>
              <a:buNone/>
            </a:pPr>
            <a:r>
              <a:rPr b="0" i="1" lang="sv-SE" sz="2000" u="none" cap="none" strike="noStrike">
                <a:solidFill>
                  <a:srgbClr val="FFFFFF"/>
                </a:solidFill>
                <a:latin typeface="Calibri"/>
                <a:ea typeface="Calibri"/>
                <a:cs typeface="Calibri"/>
                <a:sym typeface="Calibri"/>
              </a:rPr>
              <a:t>Digital kompetens för beslutsfattare</a:t>
            </a:r>
            <a:endParaRPr b="0" i="0" sz="500" u="none" cap="none" strike="noStrike">
              <a:solidFill>
                <a:srgbClr val="000000"/>
              </a:solidFill>
              <a:latin typeface="Arial"/>
              <a:ea typeface="Arial"/>
              <a:cs typeface="Arial"/>
              <a:sym typeface="Arial"/>
            </a:endParaRPr>
          </a:p>
        </p:txBody>
      </p:sp>
      <p:sp>
        <p:nvSpPr>
          <p:cNvPr id="675" name="Google Shape;675;p111"/>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undertitel" showMasterSp="0" type="title">
  <p:cSld name="TITLE">
    <p:spTree>
      <p:nvGrpSpPr>
        <p:cNvPr id="676" name="Shape 676"/>
        <p:cNvGrpSpPr/>
        <p:nvPr/>
      </p:nvGrpSpPr>
      <p:grpSpPr>
        <a:xfrm>
          <a:off x="0" y="0"/>
          <a:ext cx="0" cy="0"/>
          <a:chOff x="0" y="0"/>
          <a:chExt cx="0" cy="0"/>
        </a:xfrm>
      </p:grpSpPr>
      <p:sp>
        <p:nvSpPr>
          <p:cNvPr id="677" name="Google Shape;677;p112"/>
          <p:cNvSpPr txBox="1"/>
          <p:nvPr>
            <p:ph type="title"/>
          </p:nvPr>
        </p:nvSpPr>
        <p:spPr>
          <a:xfrm>
            <a:off x="1812726" y="863947"/>
            <a:ext cx="5518500" cy="1741200"/>
          </a:xfrm>
          <a:prstGeom prst="rect">
            <a:avLst/>
          </a:prstGeom>
          <a:noFill/>
          <a:ln>
            <a:noFill/>
          </a:ln>
        </p:spPr>
        <p:txBody>
          <a:bodyPr anchorCtr="0" anchor="b"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678" name="Google Shape;678;p112"/>
          <p:cNvSpPr txBox="1"/>
          <p:nvPr>
            <p:ph idx="1" type="body"/>
          </p:nvPr>
        </p:nvSpPr>
        <p:spPr>
          <a:xfrm>
            <a:off x="1812726" y="2652117"/>
            <a:ext cx="5518500" cy="5961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1pPr>
            <a:lvl2pPr indent="-228600" lvl="1" marL="9144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2pPr>
            <a:lvl3pPr indent="-228600" lvl="2" marL="13716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3pPr>
            <a:lvl4pPr indent="-228600" lvl="3" marL="18288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4pPr>
            <a:lvl5pPr indent="-228600" lvl="4" marL="22860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679" name="Google Shape;679;p112"/>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to - Horisontellt" showMasterSp="0">
  <p:cSld name="Foto - Horisontellt">
    <p:spTree>
      <p:nvGrpSpPr>
        <p:cNvPr id="680" name="Shape 680"/>
        <p:cNvGrpSpPr/>
        <p:nvPr/>
      </p:nvGrpSpPr>
      <p:grpSpPr>
        <a:xfrm>
          <a:off x="0" y="0"/>
          <a:ext cx="0" cy="0"/>
          <a:chOff x="0" y="0"/>
          <a:chExt cx="0" cy="0"/>
        </a:xfrm>
      </p:grpSpPr>
      <p:sp>
        <p:nvSpPr>
          <p:cNvPr id="681" name="Google Shape;681;p113"/>
          <p:cNvSpPr/>
          <p:nvPr>
            <p:ph idx="2" type="pic"/>
          </p:nvPr>
        </p:nvSpPr>
        <p:spPr>
          <a:xfrm>
            <a:off x="1990204" y="334863"/>
            <a:ext cx="5157000" cy="31209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682" name="Google Shape;682;p113"/>
          <p:cNvSpPr txBox="1"/>
          <p:nvPr>
            <p:ph type="title"/>
          </p:nvPr>
        </p:nvSpPr>
        <p:spPr>
          <a:xfrm>
            <a:off x="1812726" y="3542854"/>
            <a:ext cx="5518500" cy="750000"/>
          </a:xfrm>
          <a:prstGeom prst="rect">
            <a:avLst/>
          </a:prstGeom>
          <a:noFill/>
          <a:ln>
            <a:noFill/>
          </a:ln>
        </p:spPr>
        <p:txBody>
          <a:bodyPr anchorCtr="0" anchor="b"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683" name="Google Shape;683;p113"/>
          <p:cNvSpPr txBox="1"/>
          <p:nvPr>
            <p:ph idx="1" type="body"/>
          </p:nvPr>
        </p:nvSpPr>
        <p:spPr>
          <a:xfrm>
            <a:off x="1812726" y="4319736"/>
            <a:ext cx="5518500" cy="5961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1pPr>
            <a:lvl2pPr indent="-228600" lvl="1" marL="9144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2pPr>
            <a:lvl3pPr indent="-228600" lvl="2" marL="13716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3pPr>
            <a:lvl4pPr indent="-228600" lvl="3" marL="18288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4pPr>
            <a:lvl5pPr indent="-228600" lvl="4" marL="22860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684" name="Google Shape;684;p113"/>
          <p:cNvSpPr txBox="1"/>
          <p:nvPr>
            <p:ph idx="12" type="sldNum"/>
          </p:nvPr>
        </p:nvSpPr>
        <p:spPr>
          <a:xfrm>
            <a:off x="4475930" y="4875609"/>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 Centrerad" showMasterSp="0">
  <p:cSld name="Titel - Centrerad">
    <p:spTree>
      <p:nvGrpSpPr>
        <p:cNvPr id="685" name="Shape 685"/>
        <p:cNvGrpSpPr/>
        <p:nvPr/>
      </p:nvGrpSpPr>
      <p:grpSpPr>
        <a:xfrm>
          <a:off x="0" y="0"/>
          <a:ext cx="0" cy="0"/>
          <a:chOff x="0" y="0"/>
          <a:chExt cx="0" cy="0"/>
        </a:xfrm>
      </p:grpSpPr>
      <p:sp>
        <p:nvSpPr>
          <p:cNvPr id="686" name="Google Shape;686;p114"/>
          <p:cNvSpPr txBox="1"/>
          <p:nvPr>
            <p:ph type="title"/>
          </p:nvPr>
        </p:nvSpPr>
        <p:spPr>
          <a:xfrm>
            <a:off x="1812726" y="1701105"/>
            <a:ext cx="5518500" cy="17412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687" name="Google Shape;687;p114"/>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drät rubrik och text" type="vertTitleAndTx">
  <p:cSld name="VERTICAL_TITLE_AND_VERTICAL_TEXT">
    <p:spTree>
      <p:nvGrpSpPr>
        <p:cNvPr id="76" name="Shape 76"/>
        <p:cNvGrpSpPr/>
        <p:nvPr/>
      </p:nvGrpSpPr>
      <p:grpSpPr>
        <a:xfrm>
          <a:off x="0" y="0"/>
          <a:ext cx="0" cy="0"/>
          <a:chOff x="0" y="0"/>
          <a:chExt cx="0" cy="0"/>
        </a:xfrm>
      </p:grpSpPr>
      <p:sp>
        <p:nvSpPr>
          <p:cNvPr id="77" name="Google Shape;77;p12"/>
          <p:cNvSpPr txBox="1"/>
          <p:nvPr>
            <p:ph type="title"/>
          </p:nvPr>
        </p:nvSpPr>
        <p:spPr>
          <a:xfrm rot="5400000">
            <a:off x="5463778" y="1371602"/>
            <a:ext cx="4388644" cy="20574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8" name="Google Shape;78;p12"/>
          <p:cNvSpPr txBox="1"/>
          <p:nvPr>
            <p:ph idx="1" type="body"/>
          </p:nvPr>
        </p:nvSpPr>
        <p:spPr>
          <a:xfrm rot="5400000">
            <a:off x="1272778" y="-609598"/>
            <a:ext cx="4388644"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 name="Google Shape;79;p12"/>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12"/>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12"/>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to - Vertikalt" showMasterSp="0">
  <p:cSld name="Foto - Vertikalt">
    <p:spTree>
      <p:nvGrpSpPr>
        <p:cNvPr id="688" name="Shape 688"/>
        <p:cNvGrpSpPr/>
        <p:nvPr/>
      </p:nvGrpSpPr>
      <p:grpSpPr>
        <a:xfrm>
          <a:off x="0" y="0"/>
          <a:ext cx="0" cy="0"/>
          <a:chOff x="0" y="0"/>
          <a:chExt cx="0" cy="0"/>
        </a:xfrm>
      </p:grpSpPr>
      <p:sp>
        <p:nvSpPr>
          <p:cNvPr id="689" name="Google Shape;689;p115"/>
          <p:cNvSpPr/>
          <p:nvPr>
            <p:ph idx="2" type="pic"/>
          </p:nvPr>
        </p:nvSpPr>
        <p:spPr>
          <a:xfrm>
            <a:off x="4685854" y="334863"/>
            <a:ext cx="2812800" cy="43398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690" name="Google Shape;690;p115"/>
          <p:cNvSpPr txBox="1"/>
          <p:nvPr>
            <p:ph type="title"/>
          </p:nvPr>
        </p:nvSpPr>
        <p:spPr>
          <a:xfrm>
            <a:off x="1645295" y="334863"/>
            <a:ext cx="2812800" cy="2103000"/>
          </a:xfrm>
          <a:prstGeom prst="rect">
            <a:avLst/>
          </a:prstGeom>
          <a:noFill/>
          <a:ln>
            <a:noFill/>
          </a:ln>
        </p:spPr>
        <p:txBody>
          <a:bodyPr anchorCtr="0" anchor="b" bIns="34275" lIns="34275" spcFirstLastPara="1" rIns="34275" wrap="square" tIns="34275"/>
          <a:lstStyle>
            <a:lvl1pPr lvl="0" marR="0" rtl="0" algn="ctr">
              <a:lnSpc>
                <a:spcPct val="100000"/>
              </a:lnSpc>
              <a:spcBef>
                <a:spcPts val="0"/>
              </a:spcBef>
              <a:spcAft>
                <a:spcPts val="0"/>
              </a:spcAft>
              <a:buClr>
                <a:srgbClr val="000000"/>
              </a:buClr>
              <a:buSzPts val="3200"/>
              <a:buFont typeface="Helvetica Neue Light"/>
              <a:buNone/>
              <a:defRPr b="0" i="0" sz="3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691" name="Google Shape;691;p115"/>
          <p:cNvSpPr txBox="1"/>
          <p:nvPr>
            <p:ph idx="1" type="body"/>
          </p:nvPr>
        </p:nvSpPr>
        <p:spPr>
          <a:xfrm>
            <a:off x="1645295" y="2511474"/>
            <a:ext cx="2812800" cy="21633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1pPr>
            <a:lvl2pPr indent="-228600" lvl="1" marL="9144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2pPr>
            <a:lvl3pPr indent="-228600" lvl="2" marL="13716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3pPr>
            <a:lvl4pPr indent="-228600" lvl="3" marL="18288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4pPr>
            <a:lvl5pPr indent="-228600" lvl="4" marL="22860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692" name="Google Shape;692;p115"/>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 Upptill" showMasterSp="0">
  <p:cSld name="Titel - Upptill">
    <p:spTree>
      <p:nvGrpSpPr>
        <p:cNvPr id="693" name="Shape 693"/>
        <p:cNvGrpSpPr/>
        <p:nvPr/>
      </p:nvGrpSpPr>
      <p:grpSpPr>
        <a:xfrm>
          <a:off x="0" y="0"/>
          <a:ext cx="0" cy="0"/>
          <a:chOff x="0" y="0"/>
          <a:chExt cx="0" cy="0"/>
        </a:xfrm>
      </p:grpSpPr>
      <p:sp>
        <p:nvSpPr>
          <p:cNvPr id="694" name="Google Shape;694;p116"/>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695" name="Google Shape;695;p116"/>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p:spTree>
      <p:nvGrpSpPr>
        <p:cNvPr id="696" name="Shape 696"/>
        <p:cNvGrpSpPr/>
        <p:nvPr/>
      </p:nvGrpSpPr>
      <p:grpSpPr>
        <a:xfrm>
          <a:off x="0" y="0"/>
          <a:ext cx="0" cy="0"/>
          <a:chOff x="0" y="0"/>
          <a:chExt cx="0" cy="0"/>
        </a:xfrm>
      </p:grpSpPr>
      <p:sp>
        <p:nvSpPr>
          <p:cNvPr id="697" name="Google Shape;697;p117"/>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698" name="Google Shape;698;p117"/>
          <p:cNvSpPr txBox="1"/>
          <p:nvPr>
            <p:ph idx="1" type="body"/>
          </p:nvPr>
        </p:nvSpPr>
        <p:spPr>
          <a:xfrm>
            <a:off x="1645295" y="1372939"/>
            <a:ext cx="5853300" cy="3315000"/>
          </a:xfrm>
          <a:prstGeom prst="rect">
            <a:avLst/>
          </a:prstGeom>
          <a:noFill/>
          <a:ln>
            <a:noFill/>
          </a:ln>
        </p:spPr>
        <p:txBody>
          <a:bodyPr anchorCtr="0" anchor="ctr" bIns="34275" lIns="34275" spcFirstLastPara="1" rIns="34275" wrap="square" tIns="34275"/>
          <a:lstStyle>
            <a:lvl1pPr indent="-317500" lvl="0" marL="4572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1pPr>
            <a:lvl2pPr indent="-317500" lvl="1" marL="9144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2pPr>
            <a:lvl3pPr indent="-317500" lvl="2" marL="13716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3pPr>
            <a:lvl4pPr indent="-317500" lvl="3" marL="18288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4pPr>
            <a:lvl5pPr indent="-317500" lvl="4" marL="22860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699" name="Google Shape;699;p117"/>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punkter och bild" showMasterSp="0">
  <p:cSld name="Titel, punkter och bild">
    <p:spTree>
      <p:nvGrpSpPr>
        <p:cNvPr id="700" name="Shape 700"/>
        <p:cNvGrpSpPr/>
        <p:nvPr/>
      </p:nvGrpSpPr>
      <p:grpSpPr>
        <a:xfrm>
          <a:off x="0" y="0"/>
          <a:ext cx="0" cy="0"/>
          <a:chOff x="0" y="0"/>
          <a:chExt cx="0" cy="0"/>
        </a:xfrm>
      </p:grpSpPr>
      <p:sp>
        <p:nvSpPr>
          <p:cNvPr id="701" name="Google Shape;701;p118"/>
          <p:cNvSpPr/>
          <p:nvPr>
            <p:ph idx="2" type="pic"/>
          </p:nvPr>
        </p:nvSpPr>
        <p:spPr>
          <a:xfrm>
            <a:off x="4685854" y="1372939"/>
            <a:ext cx="2812800" cy="33150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02" name="Google Shape;702;p118"/>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03" name="Google Shape;703;p118"/>
          <p:cNvSpPr txBox="1"/>
          <p:nvPr>
            <p:ph idx="1" type="body"/>
          </p:nvPr>
        </p:nvSpPr>
        <p:spPr>
          <a:xfrm>
            <a:off x="1645295" y="1372939"/>
            <a:ext cx="2812800" cy="3315000"/>
          </a:xfrm>
          <a:prstGeom prst="rect">
            <a:avLst/>
          </a:prstGeom>
          <a:noFill/>
          <a:ln>
            <a:noFill/>
          </a:ln>
        </p:spPr>
        <p:txBody>
          <a:bodyPr anchorCtr="0" anchor="ctr" bIns="34275" lIns="34275" spcFirstLastPara="1" rIns="34275" wrap="square" tIns="34275"/>
          <a:lstStyle>
            <a:lvl1pPr indent="-298450" lvl="0" marL="457200" marR="0" rtl="0" algn="l">
              <a:lnSpc>
                <a:spcPct val="100000"/>
              </a:lnSpc>
              <a:spcBef>
                <a:spcPts val="1700"/>
              </a:spcBef>
              <a:spcAft>
                <a:spcPts val="0"/>
              </a:spcAft>
              <a:buClr>
                <a:srgbClr val="000000"/>
              </a:buClr>
              <a:buSzPts val="1100"/>
              <a:buFont typeface="Arial"/>
              <a:buChar char="•"/>
              <a:defRPr b="0" i="0" sz="1400" u="none" cap="none" strike="noStrike">
                <a:solidFill>
                  <a:srgbClr val="000000"/>
                </a:solidFill>
                <a:latin typeface="Helvetica Neue Light"/>
                <a:ea typeface="Helvetica Neue Light"/>
                <a:cs typeface="Helvetica Neue Light"/>
                <a:sym typeface="Helvetica Neue Light"/>
              </a:defRPr>
            </a:lvl1pPr>
            <a:lvl2pPr indent="-298450" lvl="1" marL="914400" marR="0" rtl="0" algn="l">
              <a:lnSpc>
                <a:spcPct val="100000"/>
              </a:lnSpc>
              <a:spcBef>
                <a:spcPts val="1700"/>
              </a:spcBef>
              <a:spcAft>
                <a:spcPts val="0"/>
              </a:spcAft>
              <a:buClr>
                <a:srgbClr val="000000"/>
              </a:buClr>
              <a:buSzPts val="1100"/>
              <a:buFont typeface="Arial"/>
              <a:buChar char="•"/>
              <a:defRPr b="0" i="0" sz="1400" u="none" cap="none" strike="noStrike">
                <a:solidFill>
                  <a:srgbClr val="000000"/>
                </a:solidFill>
                <a:latin typeface="Helvetica Neue Light"/>
                <a:ea typeface="Helvetica Neue Light"/>
                <a:cs typeface="Helvetica Neue Light"/>
                <a:sym typeface="Helvetica Neue Light"/>
              </a:defRPr>
            </a:lvl2pPr>
            <a:lvl3pPr indent="-298450" lvl="2" marL="1371600" marR="0" rtl="0" algn="l">
              <a:lnSpc>
                <a:spcPct val="100000"/>
              </a:lnSpc>
              <a:spcBef>
                <a:spcPts val="1700"/>
              </a:spcBef>
              <a:spcAft>
                <a:spcPts val="0"/>
              </a:spcAft>
              <a:buClr>
                <a:srgbClr val="000000"/>
              </a:buClr>
              <a:buSzPts val="1100"/>
              <a:buFont typeface="Arial"/>
              <a:buChar char="•"/>
              <a:defRPr b="0" i="0" sz="1400" u="none" cap="none" strike="noStrike">
                <a:solidFill>
                  <a:srgbClr val="000000"/>
                </a:solidFill>
                <a:latin typeface="Helvetica Neue Light"/>
                <a:ea typeface="Helvetica Neue Light"/>
                <a:cs typeface="Helvetica Neue Light"/>
                <a:sym typeface="Helvetica Neue Light"/>
              </a:defRPr>
            </a:lvl3pPr>
            <a:lvl4pPr indent="-298450" lvl="3" marL="1828800" marR="0" rtl="0" algn="l">
              <a:lnSpc>
                <a:spcPct val="100000"/>
              </a:lnSpc>
              <a:spcBef>
                <a:spcPts val="1700"/>
              </a:spcBef>
              <a:spcAft>
                <a:spcPts val="0"/>
              </a:spcAft>
              <a:buClr>
                <a:srgbClr val="000000"/>
              </a:buClr>
              <a:buSzPts val="1100"/>
              <a:buFont typeface="Arial"/>
              <a:buChar char="•"/>
              <a:defRPr b="0" i="0" sz="1400" u="none" cap="none" strike="noStrike">
                <a:solidFill>
                  <a:srgbClr val="000000"/>
                </a:solidFill>
                <a:latin typeface="Helvetica Neue Light"/>
                <a:ea typeface="Helvetica Neue Light"/>
                <a:cs typeface="Helvetica Neue Light"/>
                <a:sym typeface="Helvetica Neue Light"/>
              </a:defRPr>
            </a:lvl4pPr>
            <a:lvl5pPr indent="-298450" lvl="4" marL="2286000" marR="0" rtl="0" algn="l">
              <a:lnSpc>
                <a:spcPct val="100000"/>
              </a:lnSpc>
              <a:spcBef>
                <a:spcPts val="1700"/>
              </a:spcBef>
              <a:spcAft>
                <a:spcPts val="0"/>
              </a:spcAft>
              <a:buClr>
                <a:srgbClr val="000000"/>
              </a:buClr>
              <a:buSzPts val="1100"/>
              <a:buFont typeface="Arial"/>
              <a:buChar char="•"/>
              <a:defRPr b="0" i="0" sz="14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04" name="Google Shape;704;p118"/>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unkter" showMasterSp="0">
  <p:cSld name="Punkter">
    <p:spTree>
      <p:nvGrpSpPr>
        <p:cNvPr id="705" name="Shape 705"/>
        <p:cNvGrpSpPr/>
        <p:nvPr/>
      </p:nvGrpSpPr>
      <p:grpSpPr>
        <a:xfrm>
          <a:off x="0" y="0"/>
          <a:ext cx="0" cy="0"/>
          <a:chOff x="0" y="0"/>
          <a:chExt cx="0" cy="0"/>
        </a:xfrm>
      </p:grpSpPr>
      <p:sp>
        <p:nvSpPr>
          <p:cNvPr id="706" name="Google Shape;706;p119"/>
          <p:cNvSpPr txBox="1"/>
          <p:nvPr>
            <p:ph idx="1" type="body"/>
          </p:nvPr>
        </p:nvSpPr>
        <p:spPr>
          <a:xfrm>
            <a:off x="1645295" y="669726"/>
            <a:ext cx="5853300" cy="3804000"/>
          </a:xfrm>
          <a:prstGeom prst="rect">
            <a:avLst/>
          </a:prstGeom>
          <a:noFill/>
          <a:ln>
            <a:noFill/>
          </a:ln>
        </p:spPr>
        <p:txBody>
          <a:bodyPr anchorCtr="0" anchor="ctr" bIns="34275" lIns="34275" spcFirstLastPara="1" rIns="34275" wrap="square" tIns="34275"/>
          <a:lstStyle>
            <a:lvl1pPr indent="-317500" lvl="0" marL="4572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1pPr>
            <a:lvl2pPr indent="-317500" lvl="1" marL="9144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2pPr>
            <a:lvl3pPr indent="-317500" lvl="2" marL="13716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3pPr>
            <a:lvl4pPr indent="-317500" lvl="3" marL="18288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4pPr>
            <a:lvl5pPr indent="-317500" lvl="4" marL="22860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07" name="Google Shape;707;p119"/>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to - 3 per sida" showMasterSp="0">
  <p:cSld name="Foto - 3 per sida">
    <p:spTree>
      <p:nvGrpSpPr>
        <p:cNvPr id="708" name="Shape 708"/>
        <p:cNvGrpSpPr/>
        <p:nvPr/>
      </p:nvGrpSpPr>
      <p:grpSpPr>
        <a:xfrm>
          <a:off x="0" y="0"/>
          <a:ext cx="0" cy="0"/>
          <a:chOff x="0" y="0"/>
          <a:chExt cx="0" cy="0"/>
        </a:xfrm>
      </p:grpSpPr>
      <p:sp>
        <p:nvSpPr>
          <p:cNvPr id="709" name="Google Shape;709;p120"/>
          <p:cNvSpPr/>
          <p:nvPr>
            <p:ph idx="2" type="pic"/>
          </p:nvPr>
        </p:nvSpPr>
        <p:spPr>
          <a:xfrm>
            <a:off x="4685854" y="2685604"/>
            <a:ext cx="2812800" cy="19890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10" name="Google Shape;710;p120"/>
          <p:cNvSpPr/>
          <p:nvPr>
            <p:ph idx="3" type="pic"/>
          </p:nvPr>
        </p:nvSpPr>
        <p:spPr>
          <a:xfrm>
            <a:off x="4689132" y="468808"/>
            <a:ext cx="2812800" cy="19890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11" name="Google Shape;711;p120"/>
          <p:cNvSpPr/>
          <p:nvPr>
            <p:ph idx="4" type="pic"/>
          </p:nvPr>
        </p:nvSpPr>
        <p:spPr>
          <a:xfrm>
            <a:off x="1645295" y="468808"/>
            <a:ext cx="2812800" cy="42060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12" name="Google Shape;712;p120"/>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itat" showMasterSp="0">
  <p:cSld name="Citat">
    <p:spTree>
      <p:nvGrpSpPr>
        <p:cNvPr id="713" name="Shape 713"/>
        <p:cNvGrpSpPr/>
        <p:nvPr/>
      </p:nvGrpSpPr>
      <p:grpSpPr>
        <a:xfrm>
          <a:off x="0" y="0"/>
          <a:ext cx="0" cy="0"/>
          <a:chOff x="0" y="0"/>
          <a:chExt cx="0" cy="0"/>
        </a:xfrm>
      </p:grpSpPr>
      <p:sp>
        <p:nvSpPr>
          <p:cNvPr id="714" name="Google Shape;714;p121"/>
          <p:cNvSpPr txBox="1"/>
          <p:nvPr>
            <p:ph idx="1" type="body"/>
          </p:nvPr>
        </p:nvSpPr>
        <p:spPr>
          <a:xfrm>
            <a:off x="1812726" y="3355330"/>
            <a:ext cx="5518500" cy="2478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15" name="Google Shape;715;p121"/>
          <p:cNvSpPr txBox="1"/>
          <p:nvPr>
            <p:ph idx="2" type="body"/>
          </p:nvPr>
        </p:nvSpPr>
        <p:spPr>
          <a:xfrm>
            <a:off x="1812726" y="2250132"/>
            <a:ext cx="5518500" cy="362100"/>
          </a:xfrm>
          <a:prstGeom prst="rect">
            <a:avLst/>
          </a:prstGeom>
          <a:noFill/>
          <a:ln>
            <a:noFill/>
          </a:ln>
        </p:spPr>
        <p:txBody>
          <a:bodyPr anchorCtr="0" anchor="ctr" bIns="34275" lIns="34275" spcFirstLastPara="1" rIns="34275" wrap="square" tIns="34275"/>
          <a:lstStyle>
            <a:lvl1pPr indent="-228600" lvl="0" marL="457200"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Helvetica Neue Light"/>
                <a:ea typeface="Helvetica Neue Light"/>
                <a:cs typeface="Helvetica Neue Light"/>
                <a:sym typeface="Helvetica Neue Light"/>
              </a:defRPr>
            </a:lvl1pPr>
            <a:lvl2pPr indent="-431800" lvl="1" marL="914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16" name="Google Shape;716;p121"/>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 showMasterSp="0">
  <p:cSld name="Bild">
    <p:spTree>
      <p:nvGrpSpPr>
        <p:cNvPr id="717" name="Shape 717"/>
        <p:cNvGrpSpPr/>
        <p:nvPr/>
      </p:nvGrpSpPr>
      <p:grpSpPr>
        <a:xfrm>
          <a:off x="0" y="0"/>
          <a:ext cx="0" cy="0"/>
          <a:chOff x="0" y="0"/>
          <a:chExt cx="0" cy="0"/>
        </a:xfrm>
      </p:grpSpPr>
      <p:sp>
        <p:nvSpPr>
          <p:cNvPr id="718" name="Google Shape;718;p122"/>
          <p:cNvSpPr/>
          <p:nvPr>
            <p:ph idx="2" type="pic"/>
          </p:nvPr>
        </p:nvSpPr>
        <p:spPr>
          <a:xfrm>
            <a:off x="1143000" y="0"/>
            <a:ext cx="6858000" cy="51435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19" name="Google Shape;719;p122"/>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undertitel" showMasterSp="0">
  <p:cSld name="Titel och undertitel">
    <p:spTree>
      <p:nvGrpSpPr>
        <p:cNvPr id="720" name="Shape 720"/>
        <p:cNvGrpSpPr/>
        <p:nvPr/>
      </p:nvGrpSpPr>
      <p:grpSpPr>
        <a:xfrm>
          <a:off x="0" y="0"/>
          <a:ext cx="0" cy="0"/>
          <a:chOff x="0" y="0"/>
          <a:chExt cx="0" cy="0"/>
        </a:xfrm>
      </p:grpSpPr>
      <p:sp>
        <p:nvSpPr>
          <p:cNvPr id="721" name="Google Shape;721;p123"/>
          <p:cNvSpPr txBox="1"/>
          <p:nvPr>
            <p:ph type="title"/>
          </p:nvPr>
        </p:nvSpPr>
        <p:spPr>
          <a:xfrm>
            <a:off x="1812726" y="863947"/>
            <a:ext cx="5518500" cy="1741200"/>
          </a:xfrm>
          <a:prstGeom prst="rect">
            <a:avLst/>
          </a:prstGeom>
          <a:noFill/>
          <a:ln>
            <a:noFill/>
          </a:ln>
        </p:spPr>
        <p:txBody>
          <a:bodyPr anchorCtr="0" anchor="b"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22" name="Google Shape;722;p123"/>
          <p:cNvSpPr txBox="1"/>
          <p:nvPr>
            <p:ph idx="1" type="body"/>
          </p:nvPr>
        </p:nvSpPr>
        <p:spPr>
          <a:xfrm>
            <a:off x="1812726" y="2652117"/>
            <a:ext cx="5518500" cy="5961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1pPr>
            <a:lvl2pPr indent="-228600" lvl="1" marL="9144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2pPr>
            <a:lvl3pPr indent="-228600" lvl="2" marL="13716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3pPr>
            <a:lvl4pPr indent="-228600" lvl="3" marL="18288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4pPr>
            <a:lvl5pPr indent="-228600" lvl="4" marL="22860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23" name="Google Shape;723;p123"/>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2">
    <p:spTree>
      <p:nvGrpSpPr>
        <p:cNvPr id="724" name="Shape 724"/>
        <p:cNvGrpSpPr/>
        <p:nvPr/>
      </p:nvGrpSpPr>
      <p:grpSpPr>
        <a:xfrm>
          <a:off x="0" y="0"/>
          <a:ext cx="0" cy="0"/>
          <a:chOff x="0" y="0"/>
          <a:chExt cx="0" cy="0"/>
        </a:xfrm>
      </p:grpSpPr>
      <p:sp>
        <p:nvSpPr>
          <p:cNvPr id="725" name="Google Shape;725;p124"/>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26" name="Google Shape;726;p124"/>
          <p:cNvSpPr txBox="1"/>
          <p:nvPr>
            <p:ph idx="1" type="body"/>
          </p:nvPr>
        </p:nvSpPr>
        <p:spPr>
          <a:xfrm>
            <a:off x="1645295" y="1372939"/>
            <a:ext cx="5853300" cy="3315000"/>
          </a:xfrm>
          <a:prstGeom prst="rect">
            <a:avLst/>
          </a:prstGeom>
          <a:noFill/>
          <a:ln>
            <a:noFill/>
          </a:ln>
        </p:spPr>
        <p:txBody>
          <a:bodyPr anchorCtr="0" anchor="ctr" bIns="34275" lIns="34275" spcFirstLastPara="1" rIns="34275" wrap="square" tIns="34275"/>
          <a:lstStyle>
            <a:lvl1pPr indent="-317500" lvl="0" marL="4572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1pPr>
            <a:lvl2pPr indent="-317500" lvl="1" marL="9144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2pPr>
            <a:lvl3pPr indent="-317500" lvl="2" marL="13716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3pPr>
            <a:lvl4pPr indent="-317500" lvl="3" marL="18288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4pPr>
            <a:lvl5pPr indent="-317500" lvl="4" marL="22860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27" name="Google Shape;727;p124"/>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ida, vit">
  <p:cSld name="Blank sida, vit">
    <p:spTree>
      <p:nvGrpSpPr>
        <p:cNvPr id="88" name="Shape 88"/>
        <p:cNvGrpSpPr/>
        <p:nvPr/>
      </p:nvGrpSpPr>
      <p:grpSpPr>
        <a:xfrm>
          <a:off x="0" y="0"/>
          <a:ext cx="0" cy="0"/>
          <a:chOff x="0" y="0"/>
          <a:chExt cx="0" cy="0"/>
        </a:xfrm>
      </p:grpSpPr>
      <p:pic>
        <p:nvPicPr>
          <p:cNvPr id="89" name="Google Shape;89;p14"/>
          <p:cNvPicPr preferRelativeResize="0"/>
          <p:nvPr/>
        </p:nvPicPr>
        <p:blipFill rotWithShape="1">
          <a:blip r:embed="rId2">
            <a:alphaModFix/>
          </a:blip>
          <a:srcRect b="0" l="0" r="11111" t="0"/>
          <a:stretch/>
        </p:blipFill>
        <p:spPr>
          <a:xfrm>
            <a:off x="0" y="0"/>
            <a:ext cx="9143998" cy="5143497"/>
          </a:xfrm>
          <a:prstGeom prst="rect">
            <a:avLst/>
          </a:prstGeom>
          <a:noFill/>
          <a:ln>
            <a:noFill/>
          </a:ln>
        </p:spPr>
      </p:pic>
      <p:pic>
        <p:nvPicPr>
          <p:cNvPr descr="Skellefteå kommun_SVART.eps" id="90" name="Google Shape;90;p14"/>
          <p:cNvPicPr preferRelativeResize="0"/>
          <p:nvPr/>
        </p:nvPicPr>
        <p:blipFill rotWithShape="1">
          <a:blip r:embed="rId3">
            <a:alphaModFix/>
          </a:blip>
          <a:srcRect b="0" l="0" r="0" t="0"/>
          <a:stretch/>
        </p:blipFill>
        <p:spPr>
          <a:xfrm>
            <a:off x="1838523" y="1815666"/>
            <a:ext cx="5466955" cy="1286476"/>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p:spTree>
      <p:nvGrpSpPr>
        <p:cNvPr id="728" name="Shape 728"/>
        <p:cNvGrpSpPr/>
        <p:nvPr/>
      </p:nvGrpSpPr>
      <p:grpSpPr>
        <a:xfrm>
          <a:off x="0" y="0"/>
          <a:ext cx="0" cy="0"/>
          <a:chOff x="0" y="0"/>
          <a:chExt cx="0" cy="0"/>
        </a:xfrm>
      </p:grpSpPr>
      <p:pic>
        <p:nvPicPr>
          <p:cNvPr descr="Logo_RVB_PMS.eps" id="729" name="Google Shape;729;p125"/>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730" name="Google Shape;730;p125"/>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31" name="Google Shape;731;p125"/>
          <p:cNvSpPr txBox="1"/>
          <p:nvPr>
            <p:ph idx="1" type="body"/>
          </p:nvPr>
        </p:nvSpPr>
        <p:spPr>
          <a:xfrm>
            <a:off x="1485900" y="1200150"/>
            <a:ext cx="6172200" cy="3943200"/>
          </a:xfrm>
          <a:prstGeom prst="rect">
            <a:avLst/>
          </a:prstGeom>
          <a:noFill/>
          <a:ln>
            <a:noFill/>
          </a:ln>
        </p:spPr>
        <p:txBody>
          <a:bodyPr anchorCtr="0" anchor="t" bIns="34275" lIns="34275" spcFirstLastPara="1" rIns="34275" wrap="square" tIns="34275"/>
          <a:lstStyle>
            <a:lvl1pPr indent="-374650" lvl="0" marL="4572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1pPr>
            <a:lvl2pPr indent="-374650" lvl="1" marL="9144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2pPr>
            <a:lvl3pPr indent="-374650" lvl="2" marL="13716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3pPr>
            <a:lvl4pPr indent="-374650" lvl="3" marL="18288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4pPr>
            <a:lvl5pPr indent="-374650" lvl="4" marL="22860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32" name="Google Shape;732;p125"/>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3">
    <p:spTree>
      <p:nvGrpSpPr>
        <p:cNvPr id="733" name="Shape 733"/>
        <p:cNvGrpSpPr/>
        <p:nvPr/>
      </p:nvGrpSpPr>
      <p:grpSpPr>
        <a:xfrm>
          <a:off x="0" y="0"/>
          <a:ext cx="0" cy="0"/>
          <a:chOff x="0" y="0"/>
          <a:chExt cx="0" cy="0"/>
        </a:xfrm>
      </p:grpSpPr>
      <p:sp>
        <p:nvSpPr>
          <p:cNvPr id="734" name="Google Shape;734;p126"/>
          <p:cNvSpPr txBox="1"/>
          <p:nvPr>
            <p:ph type="title"/>
          </p:nvPr>
        </p:nvSpPr>
        <p:spPr>
          <a:xfrm>
            <a:off x="1812726" y="133945"/>
            <a:ext cx="5518500" cy="12858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400"/>
              <a:buFont typeface="Gill Sans"/>
              <a:buNone/>
              <a:defRPr b="0" i="0" sz="44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35" name="Google Shape;735;p126"/>
          <p:cNvSpPr txBox="1"/>
          <p:nvPr>
            <p:ph idx="1" type="body"/>
          </p:nvPr>
        </p:nvSpPr>
        <p:spPr>
          <a:xfrm>
            <a:off x="1812726" y="1460004"/>
            <a:ext cx="5518500" cy="3013800"/>
          </a:xfrm>
          <a:prstGeom prst="rect">
            <a:avLst/>
          </a:prstGeom>
          <a:noFill/>
          <a:ln>
            <a:noFill/>
          </a:ln>
        </p:spPr>
        <p:txBody>
          <a:bodyPr anchorCtr="0" anchor="ctr" bIns="34275" lIns="34275" spcFirstLastPara="1" rIns="34275" wrap="square" tIns="34275"/>
          <a:lstStyle>
            <a:lvl1pPr indent="-463550" lvl="0" marL="457200" marR="0" rtl="0" algn="l">
              <a:lnSpc>
                <a:spcPct val="100000"/>
              </a:lnSpc>
              <a:spcBef>
                <a:spcPts val="1200"/>
              </a:spcBef>
              <a:spcAft>
                <a:spcPts val="0"/>
              </a:spcAft>
              <a:buClr>
                <a:srgbClr val="000000"/>
              </a:buClr>
              <a:buSzPts val="3700"/>
              <a:buFont typeface="Arial"/>
              <a:buChar char="•"/>
              <a:defRPr b="0" i="0" sz="2200" u="none" cap="none" strike="noStrike">
                <a:solidFill>
                  <a:srgbClr val="000000"/>
                </a:solidFill>
                <a:latin typeface="Gill Sans"/>
                <a:ea typeface="Gill Sans"/>
                <a:cs typeface="Gill Sans"/>
                <a:sym typeface="Gill Sans"/>
              </a:defRPr>
            </a:lvl1pPr>
            <a:lvl2pPr indent="-463550" lvl="1" marL="914400" marR="0" rtl="0" algn="l">
              <a:lnSpc>
                <a:spcPct val="100000"/>
              </a:lnSpc>
              <a:spcBef>
                <a:spcPts val="1200"/>
              </a:spcBef>
              <a:spcAft>
                <a:spcPts val="0"/>
              </a:spcAft>
              <a:buClr>
                <a:srgbClr val="000000"/>
              </a:buClr>
              <a:buSzPts val="3700"/>
              <a:buFont typeface="Arial"/>
              <a:buChar char="•"/>
              <a:defRPr b="0" i="0" sz="2200" u="none" cap="none" strike="noStrike">
                <a:solidFill>
                  <a:srgbClr val="000000"/>
                </a:solidFill>
                <a:latin typeface="Gill Sans"/>
                <a:ea typeface="Gill Sans"/>
                <a:cs typeface="Gill Sans"/>
                <a:sym typeface="Gill Sans"/>
              </a:defRPr>
            </a:lvl2pPr>
            <a:lvl3pPr indent="-463550" lvl="2" marL="1371600" marR="0" rtl="0" algn="l">
              <a:lnSpc>
                <a:spcPct val="100000"/>
              </a:lnSpc>
              <a:spcBef>
                <a:spcPts val="1200"/>
              </a:spcBef>
              <a:spcAft>
                <a:spcPts val="0"/>
              </a:spcAft>
              <a:buClr>
                <a:srgbClr val="000000"/>
              </a:buClr>
              <a:buSzPts val="3700"/>
              <a:buFont typeface="Arial"/>
              <a:buChar char="•"/>
              <a:defRPr b="0" i="0" sz="2200" u="none" cap="none" strike="noStrike">
                <a:solidFill>
                  <a:srgbClr val="000000"/>
                </a:solidFill>
                <a:latin typeface="Gill Sans"/>
                <a:ea typeface="Gill Sans"/>
                <a:cs typeface="Gill Sans"/>
                <a:sym typeface="Gill Sans"/>
              </a:defRPr>
            </a:lvl3pPr>
            <a:lvl4pPr indent="-463550" lvl="3" marL="1828800" marR="0" rtl="0" algn="l">
              <a:lnSpc>
                <a:spcPct val="100000"/>
              </a:lnSpc>
              <a:spcBef>
                <a:spcPts val="1200"/>
              </a:spcBef>
              <a:spcAft>
                <a:spcPts val="0"/>
              </a:spcAft>
              <a:buClr>
                <a:srgbClr val="000000"/>
              </a:buClr>
              <a:buSzPts val="3700"/>
              <a:buFont typeface="Arial"/>
              <a:buChar char="•"/>
              <a:defRPr b="0" i="0" sz="2200" u="none" cap="none" strike="noStrike">
                <a:solidFill>
                  <a:srgbClr val="000000"/>
                </a:solidFill>
                <a:latin typeface="Gill Sans"/>
                <a:ea typeface="Gill Sans"/>
                <a:cs typeface="Gill Sans"/>
                <a:sym typeface="Gill Sans"/>
              </a:defRPr>
            </a:lvl4pPr>
            <a:lvl5pPr indent="-463550" lvl="4" marL="2286000" marR="0" rtl="0" algn="l">
              <a:lnSpc>
                <a:spcPct val="100000"/>
              </a:lnSpc>
              <a:spcBef>
                <a:spcPts val="1200"/>
              </a:spcBef>
              <a:spcAft>
                <a:spcPts val="0"/>
              </a:spcAft>
              <a:buClr>
                <a:srgbClr val="000000"/>
              </a:buClr>
              <a:buSzPts val="3700"/>
              <a:buFont typeface="Arial"/>
              <a:buChar char="•"/>
              <a:defRPr b="0" i="0" sz="22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36" name="Google Shape;736;p126"/>
          <p:cNvSpPr txBox="1"/>
          <p:nvPr>
            <p:ph idx="12" type="sldNum"/>
          </p:nvPr>
        </p:nvSpPr>
        <p:spPr>
          <a:xfrm>
            <a:off x="4482331" y="4882307"/>
            <a:ext cx="172500" cy="1869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4">
    <p:spTree>
      <p:nvGrpSpPr>
        <p:cNvPr id="737" name="Shape 737"/>
        <p:cNvGrpSpPr/>
        <p:nvPr/>
      </p:nvGrpSpPr>
      <p:grpSpPr>
        <a:xfrm>
          <a:off x="0" y="0"/>
          <a:ext cx="0" cy="0"/>
          <a:chOff x="0" y="0"/>
          <a:chExt cx="0" cy="0"/>
        </a:xfrm>
      </p:grpSpPr>
      <p:sp>
        <p:nvSpPr>
          <p:cNvPr id="738" name="Google Shape;738;p127"/>
          <p:cNvSpPr txBox="1"/>
          <p:nvPr>
            <p:ph type="title"/>
          </p:nvPr>
        </p:nvSpPr>
        <p:spPr>
          <a:xfrm>
            <a:off x="1812726" y="133945"/>
            <a:ext cx="5518500" cy="12858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39" name="Google Shape;739;p127"/>
          <p:cNvSpPr txBox="1"/>
          <p:nvPr>
            <p:ph idx="1" type="body"/>
          </p:nvPr>
        </p:nvSpPr>
        <p:spPr>
          <a:xfrm>
            <a:off x="1812726" y="1460004"/>
            <a:ext cx="5518500" cy="3013800"/>
          </a:xfrm>
          <a:prstGeom prst="rect">
            <a:avLst/>
          </a:prstGeom>
          <a:noFill/>
          <a:ln>
            <a:noFill/>
          </a:ln>
        </p:spPr>
        <p:txBody>
          <a:bodyPr anchorCtr="0" anchor="ctr" bIns="34275" lIns="34275" spcFirstLastPara="1" rIns="34275" wrap="square" tIns="34275"/>
          <a:lstStyle>
            <a:lvl1pPr indent="-431800" lvl="0" marL="4572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40" name="Google Shape;740;p127"/>
          <p:cNvSpPr txBox="1"/>
          <p:nvPr>
            <p:ph idx="12" type="sldNum"/>
          </p:nvPr>
        </p:nvSpPr>
        <p:spPr>
          <a:xfrm>
            <a:off x="4482331" y="4882307"/>
            <a:ext cx="172500" cy="1869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kopia) 1" showMasterSp="0">
  <p:cSld name="Titel och punkter (kopia) 1">
    <p:spTree>
      <p:nvGrpSpPr>
        <p:cNvPr id="741" name="Shape 741"/>
        <p:cNvGrpSpPr/>
        <p:nvPr/>
      </p:nvGrpSpPr>
      <p:grpSpPr>
        <a:xfrm>
          <a:off x="0" y="0"/>
          <a:ext cx="0" cy="0"/>
          <a:chOff x="0" y="0"/>
          <a:chExt cx="0" cy="0"/>
        </a:xfrm>
      </p:grpSpPr>
      <p:sp>
        <p:nvSpPr>
          <p:cNvPr id="742" name="Google Shape;742;p128"/>
          <p:cNvSpPr txBox="1"/>
          <p:nvPr>
            <p:ph type="title"/>
          </p:nvPr>
        </p:nvSpPr>
        <p:spPr>
          <a:xfrm>
            <a:off x="1812726" y="119714"/>
            <a:ext cx="5518500" cy="13143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400"/>
              <a:buFont typeface="Gill Sans"/>
              <a:buNone/>
              <a:defRPr b="0" i="0" sz="44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43" name="Google Shape;743;p128"/>
          <p:cNvSpPr txBox="1"/>
          <p:nvPr>
            <p:ph idx="1" type="body"/>
          </p:nvPr>
        </p:nvSpPr>
        <p:spPr>
          <a:xfrm>
            <a:off x="1812726" y="1218226"/>
            <a:ext cx="5518500" cy="3497400"/>
          </a:xfrm>
          <a:prstGeom prst="rect">
            <a:avLst/>
          </a:prstGeom>
          <a:noFill/>
          <a:ln>
            <a:noFill/>
          </a:ln>
        </p:spPr>
        <p:txBody>
          <a:bodyPr anchorCtr="0" anchor="ctr" bIns="34275" lIns="34275" spcFirstLastPara="1" rIns="34275" wrap="square" tIns="34275"/>
          <a:lstStyle>
            <a:lvl1pPr indent="-463550" lvl="0" marL="457200" marR="0" rtl="0" algn="l">
              <a:lnSpc>
                <a:spcPct val="100000"/>
              </a:lnSpc>
              <a:spcBef>
                <a:spcPts val="1200"/>
              </a:spcBef>
              <a:spcAft>
                <a:spcPts val="0"/>
              </a:spcAft>
              <a:buClr>
                <a:srgbClr val="000000"/>
              </a:buClr>
              <a:buSzPts val="3700"/>
              <a:buFont typeface="Gill Sans"/>
              <a:buChar char="•"/>
              <a:defRPr b="0" i="0" sz="2200" u="none" cap="none" strike="noStrike">
                <a:solidFill>
                  <a:srgbClr val="000000"/>
                </a:solidFill>
                <a:latin typeface="Gill Sans"/>
                <a:ea typeface="Gill Sans"/>
                <a:cs typeface="Gill Sans"/>
                <a:sym typeface="Gill Sans"/>
              </a:defRPr>
            </a:lvl1pPr>
            <a:lvl2pPr indent="-463550" lvl="1" marL="914400" marR="0" rtl="0" algn="l">
              <a:lnSpc>
                <a:spcPct val="100000"/>
              </a:lnSpc>
              <a:spcBef>
                <a:spcPts val="1200"/>
              </a:spcBef>
              <a:spcAft>
                <a:spcPts val="0"/>
              </a:spcAft>
              <a:buClr>
                <a:srgbClr val="000000"/>
              </a:buClr>
              <a:buSzPts val="3700"/>
              <a:buFont typeface="Gill Sans"/>
              <a:buChar char="•"/>
              <a:defRPr b="0" i="0" sz="2200" u="none" cap="none" strike="noStrike">
                <a:solidFill>
                  <a:srgbClr val="000000"/>
                </a:solidFill>
                <a:latin typeface="Gill Sans"/>
                <a:ea typeface="Gill Sans"/>
                <a:cs typeface="Gill Sans"/>
                <a:sym typeface="Gill Sans"/>
              </a:defRPr>
            </a:lvl2pPr>
            <a:lvl3pPr indent="-463550" lvl="2" marL="1371600" marR="0" rtl="0" algn="l">
              <a:lnSpc>
                <a:spcPct val="100000"/>
              </a:lnSpc>
              <a:spcBef>
                <a:spcPts val="1200"/>
              </a:spcBef>
              <a:spcAft>
                <a:spcPts val="0"/>
              </a:spcAft>
              <a:buClr>
                <a:srgbClr val="000000"/>
              </a:buClr>
              <a:buSzPts val="3700"/>
              <a:buFont typeface="Gill Sans"/>
              <a:buChar char="•"/>
              <a:defRPr b="0" i="0" sz="2200" u="none" cap="none" strike="noStrike">
                <a:solidFill>
                  <a:srgbClr val="000000"/>
                </a:solidFill>
                <a:latin typeface="Gill Sans"/>
                <a:ea typeface="Gill Sans"/>
                <a:cs typeface="Gill Sans"/>
                <a:sym typeface="Gill Sans"/>
              </a:defRPr>
            </a:lvl3pPr>
            <a:lvl4pPr indent="-463550" lvl="3" marL="1828800" marR="0" rtl="0" algn="l">
              <a:lnSpc>
                <a:spcPct val="100000"/>
              </a:lnSpc>
              <a:spcBef>
                <a:spcPts val="1200"/>
              </a:spcBef>
              <a:spcAft>
                <a:spcPts val="0"/>
              </a:spcAft>
              <a:buClr>
                <a:srgbClr val="000000"/>
              </a:buClr>
              <a:buSzPts val="3700"/>
              <a:buFont typeface="Gill Sans"/>
              <a:buChar char="•"/>
              <a:defRPr b="0" i="0" sz="2200" u="none" cap="none" strike="noStrike">
                <a:solidFill>
                  <a:srgbClr val="000000"/>
                </a:solidFill>
                <a:latin typeface="Gill Sans"/>
                <a:ea typeface="Gill Sans"/>
                <a:cs typeface="Gill Sans"/>
                <a:sym typeface="Gill Sans"/>
              </a:defRPr>
            </a:lvl4pPr>
            <a:lvl5pPr indent="-463550" lvl="4" marL="2286000" marR="0" rtl="0" algn="l">
              <a:lnSpc>
                <a:spcPct val="100000"/>
              </a:lnSpc>
              <a:spcBef>
                <a:spcPts val="1200"/>
              </a:spcBef>
              <a:spcAft>
                <a:spcPts val="0"/>
              </a:spcAft>
              <a:buClr>
                <a:srgbClr val="000000"/>
              </a:buClr>
              <a:buSzPts val="3700"/>
              <a:buFont typeface="Gill Sans"/>
              <a:buChar char="•"/>
              <a:defRPr b="0" i="0" sz="22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44" name="Google Shape;744;p128"/>
          <p:cNvSpPr txBox="1"/>
          <p:nvPr>
            <p:ph idx="12" type="sldNum"/>
          </p:nvPr>
        </p:nvSpPr>
        <p:spPr>
          <a:xfrm>
            <a:off x="4404717" y="4895701"/>
            <a:ext cx="334500" cy="3678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p:cSld name="Title Slide">
    <p:spTree>
      <p:nvGrpSpPr>
        <p:cNvPr id="745" name="Shape 745"/>
        <p:cNvGrpSpPr/>
        <p:nvPr/>
      </p:nvGrpSpPr>
      <p:grpSpPr>
        <a:xfrm>
          <a:off x="0" y="0"/>
          <a:ext cx="0" cy="0"/>
          <a:chOff x="0" y="0"/>
          <a:chExt cx="0" cy="0"/>
        </a:xfrm>
      </p:grpSpPr>
      <p:sp>
        <p:nvSpPr>
          <p:cNvPr id="746" name="Google Shape;746;p129"/>
          <p:cNvSpPr txBox="1"/>
          <p:nvPr>
            <p:ph type="title"/>
          </p:nvPr>
        </p:nvSpPr>
        <p:spPr>
          <a:xfrm>
            <a:off x="1657350" y="866037"/>
            <a:ext cx="5829300" cy="1834200"/>
          </a:xfrm>
          <a:prstGeom prst="rect">
            <a:avLst/>
          </a:prstGeom>
          <a:noFill/>
          <a:ln>
            <a:noFill/>
          </a:ln>
        </p:spPr>
        <p:txBody>
          <a:bodyPr anchorCtr="0" anchor="b" bIns="34275" lIns="34275" spcFirstLastPara="1" rIns="34275" wrap="square" tIns="34275"/>
          <a:lstStyle>
            <a:lvl1pPr lvl="0" marR="0" rtl="0" algn="ctr">
              <a:lnSpc>
                <a:spcPct val="100000"/>
              </a:lnSpc>
              <a:spcBef>
                <a:spcPts val="0"/>
              </a:spcBef>
              <a:spcAft>
                <a:spcPts val="0"/>
              </a:spcAft>
              <a:buClr>
                <a:srgbClr val="000000"/>
              </a:buClr>
              <a:buSzPts val="4700"/>
              <a:buFont typeface="Arial"/>
              <a:buNone/>
              <a:defRPr b="0" i="0" sz="4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47" name="Google Shape;747;p129"/>
          <p:cNvSpPr txBox="1"/>
          <p:nvPr>
            <p:ph idx="1" type="body"/>
          </p:nvPr>
        </p:nvSpPr>
        <p:spPr>
          <a:xfrm>
            <a:off x="1657350" y="2772977"/>
            <a:ext cx="5829300" cy="15531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666666"/>
              </a:buClr>
              <a:buSzPts val="1400"/>
              <a:buFont typeface="Arial"/>
              <a:buNone/>
              <a:defRPr b="0" i="0" sz="1400" u="none" cap="none" strike="noStrike">
                <a:solidFill>
                  <a:srgbClr val="666666"/>
                </a:solidFill>
                <a:latin typeface="Arial"/>
                <a:ea typeface="Arial"/>
                <a:cs typeface="Arial"/>
                <a:sym typeface="Arial"/>
              </a:defRPr>
            </a:lvl1pPr>
            <a:lvl2pPr indent="-228600" lvl="1" marL="914400" marR="0" rtl="0" algn="ctr">
              <a:lnSpc>
                <a:spcPct val="100000"/>
              </a:lnSpc>
              <a:spcBef>
                <a:spcPts val="0"/>
              </a:spcBef>
              <a:spcAft>
                <a:spcPts val="0"/>
              </a:spcAft>
              <a:buClr>
                <a:srgbClr val="666666"/>
              </a:buClr>
              <a:buSzPts val="1400"/>
              <a:buFont typeface="Arial"/>
              <a:buNone/>
              <a:defRPr b="0" i="0" sz="1400" u="none" cap="none" strike="noStrike">
                <a:solidFill>
                  <a:srgbClr val="666666"/>
                </a:solidFill>
                <a:latin typeface="Arial"/>
                <a:ea typeface="Arial"/>
                <a:cs typeface="Arial"/>
                <a:sym typeface="Arial"/>
              </a:defRPr>
            </a:lvl2pPr>
            <a:lvl3pPr indent="-228600" lvl="2" marL="1371600" marR="0" rtl="0" algn="ctr">
              <a:lnSpc>
                <a:spcPct val="100000"/>
              </a:lnSpc>
              <a:spcBef>
                <a:spcPts val="0"/>
              </a:spcBef>
              <a:spcAft>
                <a:spcPts val="0"/>
              </a:spcAft>
              <a:buClr>
                <a:srgbClr val="666666"/>
              </a:buClr>
              <a:buSzPts val="1400"/>
              <a:buFont typeface="Arial"/>
              <a:buNone/>
              <a:defRPr b="0" i="0" sz="1400" u="none" cap="none" strike="noStrike">
                <a:solidFill>
                  <a:srgbClr val="666666"/>
                </a:solidFill>
                <a:latin typeface="Arial"/>
                <a:ea typeface="Arial"/>
                <a:cs typeface="Arial"/>
                <a:sym typeface="Arial"/>
              </a:defRPr>
            </a:lvl3pPr>
            <a:lvl4pPr indent="-228600" lvl="3" marL="1828800" marR="0" rtl="0" algn="ctr">
              <a:lnSpc>
                <a:spcPct val="100000"/>
              </a:lnSpc>
              <a:spcBef>
                <a:spcPts val="0"/>
              </a:spcBef>
              <a:spcAft>
                <a:spcPts val="0"/>
              </a:spcAft>
              <a:buClr>
                <a:srgbClr val="666666"/>
              </a:buClr>
              <a:buSzPts val="1400"/>
              <a:buFont typeface="Arial"/>
              <a:buNone/>
              <a:defRPr b="0" i="0" sz="1400" u="none" cap="none" strike="noStrike">
                <a:solidFill>
                  <a:srgbClr val="666666"/>
                </a:solidFill>
                <a:latin typeface="Arial"/>
                <a:ea typeface="Arial"/>
                <a:cs typeface="Arial"/>
                <a:sym typeface="Arial"/>
              </a:defRPr>
            </a:lvl4pPr>
            <a:lvl5pPr indent="-228600" lvl="4" marL="2286000" marR="0" rtl="0" algn="ctr">
              <a:lnSpc>
                <a:spcPct val="100000"/>
              </a:lnSpc>
              <a:spcBef>
                <a:spcPts val="0"/>
              </a:spcBef>
              <a:spcAft>
                <a:spcPts val="0"/>
              </a:spcAft>
              <a:buClr>
                <a:srgbClr val="666666"/>
              </a:buClr>
              <a:buSzPts val="1400"/>
              <a:buFont typeface="Arial"/>
              <a:buNone/>
              <a:defRPr b="0" i="0" sz="1400" u="none" cap="none" strike="noStrike">
                <a:solidFill>
                  <a:srgbClr val="666666"/>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48" name="Google Shape;748;p129"/>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p:spTree>
      <p:nvGrpSpPr>
        <p:cNvPr id="749" name="Shape 749"/>
        <p:cNvGrpSpPr/>
        <p:nvPr/>
      </p:nvGrpSpPr>
      <p:grpSpPr>
        <a:xfrm>
          <a:off x="0" y="0"/>
          <a:ext cx="0" cy="0"/>
          <a:chOff x="0" y="0"/>
          <a:chExt cx="0" cy="0"/>
        </a:xfrm>
      </p:grpSpPr>
      <p:sp>
        <p:nvSpPr>
          <p:cNvPr id="750" name="Google Shape;750;p130"/>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51" name="Google Shape;751;p130"/>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52" name="Google Shape;752;p130"/>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2">
    <p:spTree>
      <p:nvGrpSpPr>
        <p:cNvPr id="753" name="Shape 753"/>
        <p:cNvGrpSpPr/>
        <p:nvPr/>
      </p:nvGrpSpPr>
      <p:grpSpPr>
        <a:xfrm>
          <a:off x="0" y="0"/>
          <a:ext cx="0" cy="0"/>
          <a:chOff x="0" y="0"/>
          <a:chExt cx="0" cy="0"/>
        </a:xfrm>
      </p:grpSpPr>
      <p:sp>
        <p:nvSpPr>
          <p:cNvPr id="754" name="Google Shape;754;p131"/>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55" name="Google Shape;755;p131"/>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56" name="Google Shape;756;p131"/>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3">
    <p:spTree>
      <p:nvGrpSpPr>
        <p:cNvPr id="757" name="Shape 757"/>
        <p:cNvGrpSpPr/>
        <p:nvPr/>
      </p:nvGrpSpPr>
      <p:grpSpPr>
        <a:xfrm>
          <a:off x="0" y="0"/>
          <a:ext cx="0" cy="0"/>
          <a:chOff x="0" y="0"/>
          <a:chExt cx="0" cy="0"/>
        </a:xfrm>
      </p:grpSpPr>
      <p:sp>
        <p:nvSpPr>
          <p:cNvPr id="758" name="Google Shape;758;p132"/>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59" name="Google Shape;759;p132"/>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60" name="Google Shape;760;p132"/>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4">
    <p:spTree>
      <p:nvGrpSpPr>
        <p:cNvPr id="761" name="Shape 761"/>
        <p:cNvGrpSpPr/>
        <p:nvPr/>
      </p:nvGrpSpPr>
      <p:grpSpPr>
        <a:xfrm>
          <a:off x="0" y="0"/>
          <a:ext cx="0" cy="0"/>
          <a:chOff x="0" y="0"/>
          <a:chExt cx="0" cy="0"/>
        </a:xfrm>
      </p:grpSpPr>
      <p:sp>
        <p:nvSpPr>
          <p:cNvPr id="762" name="Google Shape;762;p133"/>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63" name="Google Shape;763;p133"/>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64" name="Google Shape;764;p133"/>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5">
    <p:spTree>
      <p:nvGrpSpPr>
        <p:cNvPr id="765" name="Shape 765"/>
        <p:cNvGrpSpPr/>
        <p:nvPr/>
      </p:nvGrpSpPr>
      <p:grpSpPr>
        <a:xfrm>
          <a:off x="0" y="0"/>
          <a:ext cx="0" cy="0"/>
          <a:chOff x="0" y="0"/>
          <a:chExt cx="0" cy="0"/>
        </a:xfrm>
      </p:grpSpPr>
      <p:sp>
        <p:nvSpPr>
          <p:cNvPr id="766" name="Google Shape;766;p134"/>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67" name="Google Shape;767;p134"/>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68" name="Google Shape;768;p134"/>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vit">
  <p:cSld name="Enkel textsida, vit">
    <p:spTree>
      <p:nvGrpSpPr>
        <p:cNvPr id="91" name="Shape 91"/>
        <p:cNvGrpSpPr/>
        <p:nvPr/>
      </p:nvGrpSpPr>
      <p:grpSpPr>
        <a:xfrm>
          <a:off x="0" y="0"/>
          <a:ext cx="0" cy="0"/>
          <a:chOff x="0" y="0"/>
          <a:chExt cx="0" cy="0"/>
        </a:xfrm>
      </p:grpSpPr>
      <p:sp>
        <p:nvSpPr>
          <p:cNvPr id="92" name="Google Shape;92;p15"/>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3" name="Google Shape;93;p15"/>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6">
    <p:spTree>
      <p:nvGrpSpPr>
        <p:cNvPr id="769" name="Shape 769"/>
        <p:cNvGrpSpPr/>
        <p:nvPr/>
      </p:nvGrpSpPr>
      <p:grpSpPr>
        <a:xfrm>
          <a:off x="0" y="0"/>
          <a:ext cx="0" cy="0"/>
          <a:chOff x="0" y="0"/>
          <a:chExt cx="0" cy="0"/>
        </a:xfrm>
      </p:grpSpPr>
      <p:sp>
        <p:nvSpPr>
          <p:cNvPr id="770" name="Google Shape;770;p135"/>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71" name="Google Shape;771;p135"/>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72" name="Google Shape;772;p135"/>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7">
    <p:spTree>
      <p:nvGrpSpPr>
        <p:cNvPr id="773" name="Shape 773"/>
        <p:cNvGrpSpPr/>
        <p:nvPr/>
      </p:nvGrpSpPr>
      <p:grpSpPr>
        <a:xfrm>
          <a:off x="0" y="0"/>
          <a:ext cx="0" cy="0"/>
          <a:chOff x="0" y="0"/>
          <a:chExt cx="0" cy="0"/>
        </a:xfrm>
      </p:grpSpPr>
      <p:sp>
        <p:nvSpPr>
          <p:cNvPr id="774" name="Google Shape;774;p136"/>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75" name="Google Shape;775;p136"/>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76" name="Google Shape;776;p136"/>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8">
    <p:spTree>
      <p:nvGrpSpPr>
        <p:cNvPr id="777" name="Shape 777"/>
        <p:cNvGrpSpPr/>
        <p:nvPr/>
      </p:nvGrpSpPr>
      <p:grpSpPr>
        <a:xfrm>
          <a:off x="0" y="0"/>
          <a:ext cx="0" cy="0"/>
          <a:chOff x="0" y="0"/>
          <a:chExt cx="0" cy="0"/>
        </a:xfrm>
      </p:grpSpPr>
      <p:sp>
        <p:nvSpPr>
          <p:cNvPr id="778" name="Google Shape;778;p137"/>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79" name="Google Shape;779;p137"/>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80" name="Google Shape;780;p137"/>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9">
    <p:spTree>
      <p:nvGrpSpPr>
        <p:cNvPr id="781" name="Shape 781"/>
        <p:cNvGrpSpPr/>
        <p:nvPr/>
      </p:nvGrpSpPr>
      <p:grpSpPr>
        <a:xfrm>
          <a:off x="0" y="0"/>
          <a:ext cx="0" cy="0"/>
          <a:chOff x="0" y="0"/>
          <a:chExt cx="0" cy="0"/>
        </a:xfrm>
      </p:grpSpPr>
      <p:sp>
        <p:nvSpPr>
          <p:cNvPr id="782" name="Google Shape;782;p138"/>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83" name="Google Shape;783;p138"/>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84" name="Google Shape;784;p138"/>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2">
    <p:spTree>
      <p:nvGrpSpPr>
        <p:cNvPr id="785" name="Shape 785"/>
        <p:cNvGrpSpPr/>
        <p:nvPr/>
      </p:nvGrpSpPr>
      <p:grpSpPr>
        <a:xfrm>
          <a:off x="0" y="0"/>
          <a:ext cx="0" cy="0"/>
          <a:chOff x="0" y="0"/>
          <a:chExt cx="0" cy="0"/>
        </a:xfrm>
      </p:grpSpPr>
      <p:pic>
        <p:nvPicPr>
          <p:cNvPr descr="Logo_RVB_PMS.eps" id="786" name="Google Shape;786;p139"/>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787" name="Google Shape;787;p139"/>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88" name="Google Shape;788;p139"/>
          <p:cNvSpPr txBox="1"/>
          <p:nvPr>
            <p:ph idx="1" type="body"/>
          </p:nvPr>
        </p:nvSpPr>
        <p:spPr>
          <a:xfrm>
            <a:off x="1485900" y="1200150"/>
            <a:ext cx="6172200" cy="3943200"/>
          </a:xfrm>
          <a:prstGeom prst="rect">
            <a:avLst/>
          </a:prstGeom>
          <a:noFill/>
          <a:ln>
            <a:noFill/>
          </a:ln>
        </p:spPr>
        <p:txBody>
          <a:bodyPr anchorCtr="0" anchor="t" bIns="34275" lIns="34275" spcFirstLastPara="1" rIns="34275" wrap="square" tIns="34275"/>
          <a:lstStyle>
            <a:lvl1pPr indent="-374650" lvl="0" marL="4572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1pPr>
            <a:lvl2pPr indent="-374650" lvl="1" marL="9144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2pPr>
            <a:lvl3pPr indent="-374650" lvl="2" marL="13716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3pPr>
            <a:lvl4pPr indent="-374650" lvl="3" marL="18288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4pPr>
            <a:lvl5pPr indent="-374650" lvl="4" marL="22860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789" name="Google Shape;789;p139"/>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p:cSld name="Blank 2">
    <p:spTree>
      <p:nvGrpSpPr>
        <p:cNvPr id="790" name="Shape 790"/>
        <p:cNvGrpSpPr/>
        <p:nvPr/>
      </p:nvGrpSpPr>
      <p:grpSpPr>
        <a:xfrm>
          <a:off x="0" y="0"/>
          <a:ext cx="0" cy="0"/>
          <a:chOff x="0" y="0"/>
          <a:chExt cx="0" cy="0"/>
        </a:xfrm>
      </p:grpSpPr>
      <p:pic>
        <p:nvPicPr>
          <p:cNvPr descr="PP Sidhuvud MC.eps" id="791" name="Google Shape;791;p140"/>
          <p:cNvPicPr preferRelativeResize="0"/>
          <p:nvPr/>
        </p:nvPicPr>
        <p:blipFill rotWithShape="1">
          <a:blip r:embed="rId2">
            <a:alphaModFix/>
          </a:blip>
          <a:srcRect b="0" l="0" r="0" t="0"/>
          <a:stretch/>
        </p:blipFill>
        <p:spPr>
          <a:xfrm>
            <a:off x="1152525" y="0"/>
            <a:ext cx="6858000" cy="676275"/>
          </a:xfrm>
          <a:prstGeom prst="rect">
            <a:avLst/>
          </a:prstGeom>
          <a:noFill/>
          <a:ln>
            <a:noFill/>
          </a:ln>
        </p:spPr>
      </p:pic>
      <p:sp>
        <p:nvSpPr>
          <p:cNvPr id="792" name="Google Shape;792;p140"/>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p:cSld name="Blank 3">
    <p:spTree>
      <p:nvGrpSpPr>
        <p:cNvPr id="793" name="Shape 793"/>
        <p:cNvGrpSpPr/>
        <p:nvPr/>
      </p:nvGrpSpPr>
      <p:grpSpPr>
        <a:xfrm>
          <a:off x="0" y="0"/>
          <a:ext cx="0" cy="0"/>
          <a:chOff x="0" y="0"/>
          <a:chExt cx="0" cy="0"/>
        </a:xfrm>
      </p:grpSpPr>
      <p:pic>
        <p:nvPicPr>
          <p:cNvPr descr="PP Sidhuvud MC.eps" id="794" name="Google Shape;794;p141"/>
          <p:cNvPicPr preferRelativeResize="0"/>
          <p:nvPr/>
        </p:nvPicPr>
        <p:blipFill rotWithShape="1">
          <a:blip r:embed="rId2">
            <a:alphaModFix/>
          </a:blip>
          <a:srcRect b="0" l="0" r="0" t="0"/>
          <a:stretch/>
        </p:blipFill>
        <p:spPr>
          <a:xfrm>
            <a:off x="1152525" y="0"/>
            <a:ext cx="6858000" cy="676275"/>
          </a:xfrm>
          <a:prstGeom prst="rect">
            <a:avLst/>
          </a:prstGeom>
          <a:noFill/>
          <a:ln>
            <a:noFill/>
          </a:ln>
        </p:spPr>
      </p:pic>
      <p:sp>
        <p:nvSpPr>
          <p:cNvPr id="795" name="Google Shape;795;p141"/>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p:cSld name="Blank 4">
    <p:spTree>
      <p:nvGrpSpPr>
        <p:cNvPr id="796" name="Shape 796"/>
        <p:cNvGrpSpPr/>
        <p:nvPr/>
      </p:nvGrpSpPr>
      <p:grpSpPr>
        <a:xfrm>
          <a:off x="0" y="0"/>
          <a:ext cx="0" cy="0"/>
          <a:chOff x="0" y="0"/>
          <a:chExt cx="0" cy="0"/>
        </a:xfrm>
      </p:grpSpPr>
      <p:pic>
        <p:nvPicPr>
          <p:cNvPr descr="PP Sidhuvud MC.eps" id="797" name="Google Shape;797;p142"/>
          <p:cNvPicPr preferRelativeResize="0"/>
          <p:nvPr/>
        </p:nvPicPr>
        <p:blipFill rotWithShape="1">
          <a:blip r:embed="rId2">
            <a:alphaModFix/>
          </a:blip>
          <a:srcRect b="0" l="0" r="0" t="0"/>
          <a:stretch/>
        </p:blipFill>
        <p:spPr>
          <a:xfrm>
            <a:off x="1152525" y="0"/>
            <a:ext cx="6858000" cy="676275"/>
          </a:xfrm>
          <a:prstGeom prst="rect">
            <a:avLst/>
          </a:prstGeom>
          <a:noFill/>
          <a:ln>
            <a:noFill/>
          </a:ln>
        </p:spPr>
      </p:pic>
      <p:sp>
        <p:nvSpPr>
          <p:cNvPr id="798" name="Google Shape;798;p142"/>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5">
    <p:spTree>
      <p:nvGrpSpPr>
        <p:cNvPr id="799" name="Shape 799"/>
        <p:cNvGrpSpPr/>
        <p:nvPr/>
      </p:nvGrpSpPr>
      <p:grpSpPr>
        <a:xfrm>
          <a:off x="0" y="0"/>
          <a:ext cx="0" cy="0"/>
          <a:chOff x="0" y="0"/>
          <a:chExt cx="0" cy="0"/>
        </a:xfrm>
      </p:grpSpPr>
      <p:sp>
        <p:nvSpPr>
          <p:cNvPr id="800" name="Google Shape;800;p143"/>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01" name="Google Shape;801;p143"/>
          <p:cNvSpPr txBox="1"/>
          <p:nvPr>
            <p:ph idx="1" type="body"/>
          </p:nvPr>
        </p:nvSpPr>
        <p:spPr>
          <a:xfrm>
            <a:off x="1645295" y="1372939"/>
            <a:ext cx="5853300" cy="3315000"/>
          </a:xfrm>
          <a:prstGeom prst="rect">
            <a:avLst/>
          </a:prstGeom>
          <a:noFill/>
          <a:ln>
            <a:noFill/>
          </a:ln>
        </p:spPr>
        <p:txBody>
          <a:bodyPr anchorCtr="0" anchor="ctr" bIns="34275" lIns="34275" spcFirstLastPara="1" rIns="34275" wrap="square" tIns="34275"/>
          <a:lstStyle>
            <a:lvl1pPr indent="-317500" lvl="0" marL="4572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1pPr>
            <a:lvl2pPr indent="-317500" lvl="1" marL="9144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2pPr>
            <a:lvl3pPr indent="-317500" lvl="2" marL="13716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3pPr>
            <a:lvl4pPr indent="-317500" lvl="3" marL="18288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4pPr>
            <a:lvl5pPr indent="-317500" lvl="4" marL="22860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02" name="Google Shape;802;p143"/>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3">
    <p:spTree>
      <p:nvGrpSpPr>
        <p:cNvPr id="803" name="Shape 803"/>
        <p:cNvGrpSpPr/>
        <p:nvPr/>
      </p:nvGrpSpPr>
      <p:grpSpPr>
        <a:xfrm>
          <a:off x="0" y="0"/>
          <a:ext cx="0" cy="0"/>
          <a:chOff x="0" y="0"/>
          <a:chExt cx="0" cy="0"/>
        </a:xfrm>
      </p:grpSpPr>
      <p:pic>
        <p:nvPicPr>
          <p:cNvPr descr="Logo_RVB_PMS.eps" id="804" name="Google Shape;804;p144"/>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805" name="Google Shape;805;p144"/>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06" name="Google Shape;806;p144"/>
          <p:cNvSpPr txBox="1"/>
          <p:nvPr>
            <p:ph idx="1" type="body"/>
          </p:nvPr>
        </p:nvSpPr>
        <p:spPr>
          <a:xfrm>
            <a:off x="1485900" y="1200150"/>
            <a:ext cx="6172200" cy="3943200"/>
          </a:xfrm>
          <a:prstGeom prst="rect">
            <a:avLst/>
          </a:prstGeom>
          <a:noFill/>
          <a:ln>
            <a:noFill/>
          </a:ln>
        </p:spPr>
        <p:txBody>
          <a:bodyPr anchorCtr="0" anchor="t" bIns="34275" lIns="34275" spcFirstLastPara="1" rIns="34275" wrap="square" tIns="34275"/>
          <a:lstStyle>
            <a:lvl1pPr indent="-374650" lvl="0" marL="4572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1pPr>
            <a:lvl2pPr indent="-374650" lvl="1" marL="9144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2pPr>
            <a:lvl3pPr indent="-374650" lvl="2" marL="13716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3pPr>
            <a:lvl4pPr indent="-374650" lvl="3" marL="18288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4pPr>
            <a:lvl5pPr indent="-374650" lvl="4" marL="22860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07" name="Google Shape;807;p144"/>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pic>
        <p:nvPicPr>
          <p:cNvPr descr="PP Sidhuvud MC.eps" id="808" name="Google Shape;808;p144"/>
          <p:cNvPicPr preferRelativeResize="0"/>
          <p:nvPr/>
        </p:nvPicPr>
        <p:blipFill rotWithShape="1">
          <a:blip r:embed="rId3">
            <a:alphaModFix/>
          </a:blip>
          <a:srcRect b="0" l="0" r="0" t="0"/>
          <a:stretch/>
        </p:blipFill>
        <p:spPr>
          <a:xfrm>
            <a:off x="1152525" y="0"/>
            <a:ext cx="6858000" cy="6762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med text, vit">
  <p:cSld name="2/3 med text, vit">
    <p:spTree>
      <p:nvGrpSpPr>
        <p:cNvPr id="94" name="Shape 94"/>
        <p:cNvGrpSpPr/>
        <p:nvPr/>
      </p:nvGrpSpPr>
      <p:grpSpPr>
        <a:xfrm>
          <a:off x="0" y="0"/>
          <a:ext cx="0" cy="0"/>
          <a:chOff x="0" y="0"/>
          <a:chExt cx="0" cy="0"/>
        </a:xfrm>
      </p:grpSpPr>
      <p:sp>
        <p:nvSpPr>
          <p:cNvPr id="95" name="Google Shape;95;p16"/>
          <p:cNvSpPr/>
          <p:nvPr>
            <p:ph idx="2" type="pic"/>
          </p:nvPr>
        </p:nvSpPr>
        <p:spPr>
          <a:xfrm>
            <a:off x="0" y="0"/>
            <a:ext cx="9144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96" name="Google Shape;96;p16"/>
          <p:cNvSpPr txBox="1"/>
          <p:nvPr>
            <p:ph type="title"/>
          </p:nvPr>
        </p:nvSpPr>
        <p:spPr>
          <a:xfrm>
            <a:off x="533400" y="133731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7" name="Google Shape;97;p16"/>
          <p:cNvSpPr txBox="1"/>
          <p:nvPr>
            <p:ph idx="1"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98" name="Google Shape;98;p16"/>
          <p:cNvSpPr txBox="1"/>
          <p:nvPr>
            <p:ph idx="3" type="body"/>
          </p:nvPr>
        </p:nvSpPr>
        <p:spPr>
          <a:xfrm>
            <a:off x="533400" y="2194560"/>
            <a:ext cx="3733800" cy="857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99" name="Google Shape;99;p16"/>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4">
    <p:spTree>
      <p:nvGrpSpPr>
        <p:cNvPr id="809" name="Shape 809"/>
        <p:cNvGrpSpPr/>
        <p:nvPr/>
      </p:nvGrpSpPr>
      <p:grpSpPr>
        <a:xfrm>
          <a:off x="0" y="0"/>
          <a:ext cx="0" cy="0"/>
          <a:chOff x="0" y="0"/>
          <a:chExt cx="0" cy="0"/>
        </a:xfrm>
      </p:grpSpPr>
      <p:pic>
        <p:nvPicPr>
          <p:cNvPr descr="Logo_RVB_PMS.eps" id="810" name="Google Shape;810;p145"/>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811" name="Google Shape;811;p145"/>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12" name="Google Shape;812;p145"/>
          <p:cNvSpPr txBox="1"/>
          <p:nvPr>
            <p:ph idx="1" type="body"/>
          </p:nvPr>
        </p:nvSpPr>
        <p:spPr>
          <a:xfrm>
            <a:off x="1485900" y="1200150"/>
            <a:ext cx="6172200" cy="3943200"/>
          </a:xfrm>
          <a:prstGeom prst="rect">
            <a:avLst/>
          </a:prstGeom>
          <a:noFill/>
          <a:ln>
            <a:noFill/>
          </a:ln>
        </p:spPr>
        <p:txBody>
          <a:bodyPr anchorCtr="0" anchor="t" bIns="34275" lIns="34275" spcFirstLastPara="1" rIns="34275" wrap="square" tIns="34275"/>
          <a:lstStyle>
            <a:lvl1pPr indent="-374650" lvl="0" marL="4572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1pPr>
            <a:lvl2pPr indent="-374650" lvl="1" marL="9144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2pPr>
            <a:lvl3pPr indent="-374650" lvl="2" marL="13716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3pPr>
            <a:lvl4pPr indent="-374650" lvl="3" marL="18288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4pPr>
            <a:lvl5pPr indent="-374650" lvl="4" marL="22860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13" name="Google Shape;813;p145"/>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pic>
        <p:nvPicPr>
          <p:cNvPr descr="image.png" id="814" name="Google Shape;814;p145"/>
          <p:cNvPicPr preferRelativeResize="0"/>
          <p:nvPr/>
        </p:nvPicPr>
        <p:blipFill rotWithShape="1">
          <a:blip r:embed="rId3">
            <a:alphaModFix/>
          </a:blip>
          <a:srcRect b="0" l="0" r="0" t="0"/>
          <a:stretch/>
        </p:blipFill>
        <p:spPr>
          <a:xfrm>
            <a:off x="2623095" y="4172396"/>
            <a:ext cx="5284142" cy="884040"/>
          </a:xfrm>
          <a:prstGeom prst="rect">
            <a:avLst/>
          </a:prstGeom>
          <a:noFill/>
          <a:ln>
            <a:noFill/>
          </a:ln>
          <a:effectLst>
            <a:outerShdw rotWithShape="0" dir="5400000" dist="12700">
              <a:srgbClr val="000000"/>
            </a:outerShdw>
          </a:effectLst>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6">
    <p:spTree>
      <p:nvGrpSpPr>
        <p:cNvPr id="815" name="Shape 815"/>
        <p:cNvGrpSpPr/>
        <p:nvPr/>
      </p:nvGrpSpPr>
      <p:grpSpPr>
        <a:xfrm>
          <a:off x="0" y="0"/>
          <a:ext cx="0" cy="0"/>
          <a:chOff x="0" y="0"/>
          <a:chExt cx="0" cy="0"/>
        </a:xfrm>
      </p:grpSpPr>
      <p:sp>
        <p:nvSpPr>
          <p:cNvPr id="816" name="Google Shape;816;p146"/>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17" name="Google Shape;817;p146"/>
          <p:cNvSpPr txBox="1"/>
          <p:nvPr>
            <p:ph idx="1" type="body"/>
          </p:nvPr>
        </p:nvSpPr>
        <p:spPr>
          <a:xfrm>
            <a:off x="1645295" y="1372939"/>
            <a:ext cx="5853300" cy="3315000"/>
          </a:xfrm>
          <a:prstGeom prst="rect">
            <a:avLst/>
          </a:prstGeom>
          <a:noFill/>
          <a:ln>
            <a:noFill/>
          </a:ln>
        </p:spPr>
        <p:txBody>
          <a:bodyPr anchorCtr="0" anchor="ctr" bIns="34275" lIns="34275" spcFirstLastPara="1" rIns="34275" wrap="square" tIns="34275"/>
          <a:lstStyle>
            <a:lvl1pPr indent="-317500" lvl="0" marL="4572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1pPr>
            <a:lvl2pPr indent="-317500" lvl="1" marL="9144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2pPr>
            <a:lvl3pPr indent="-317500" lvl="2" marL="13716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3pPr>
            <a:lvl4pPr indent="-317500" lvl="3" marL="18288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4pPr>
            <a:lvl5pPr indent="-317500" lvl="4" marL="22860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18" name="Google Shape;818;p146"/>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7">
    <p:spTree>
      <p:nvGrpSpPr>
        <p:cNvPr id="819" name="Shape 819"/>
        <p:cNvGrpSpPr/>
        <p:nvPr/>
      </p:nvGrpSpPr>
      <p:grpSpPr>
        <a:xfrm>
          <a:off x="0" y="0"/>
          <a:ext cx="0" cy="0"/>
          <a:chOff x="0" y="0"/>
          <a:chExt cx="0" cy="0"/>
        </a:xfrm>
      </p:grpSpPr>
      <p:sp>
        <p:nvSpPr>
          <p:cNvPr id="820" name="Google Shape;820;p147"/>
          <p:cNvSpPr txBox="1"/>
          <p:nvPr>
            <p:ph type="title"/>
          </p:nvPr>
        </p:nvSpPr>
        <p:spPr>
          <a:xfrm>
            <a:off x="1812726" y="133945"/>
            <a:ext cx="5518500" cy="12858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21" name="Google Shape;821;p147"/>
          <p:cNvSpPr txBox="1"/>
          <p:nvPr>
            <p:ph idx="1" type="body"/>
          </p:nvPr>
        </p:nvSpPr>
        <p:spPr>
          <a:xfrm>
            <a:off x="1812726" y="1460004"/>
            <a:ext cx="5518500" cy="3013800"/>
          </a:xfrm>
          <a:prstGeom prst="rect">
            <a:avLst/>
          </a:prstGeom>
          <a:noFill/>
          <a:ln>
            <a:noFill/>
          </a:ln>
        </p:spPr>
        <p:txBody>
          <a:bodyPr anchorCtr="0" anchor="ctr" bIns="34275" lIns="34275" spcFirstLastPara="1" rIns="34275" wrap="square" tIns="34275"/>
          <a:lstStyle>
            <a:lvl1pPr indent="-431800" lvl="0" marL="4572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22" name="Google Shape;822;p147"/>
          <p:cNvSpPr txBox="1"/>
          <p:nvPr>
            <p:ph idx="12" type="sldNum"/>
          </p:nvPr>
        </p:nvSpPr>
        <p:spPr>
          <a:xfrm>
            <a:off x="4482331" y="4882307"/>
            <a:ext cx="172500" cy="1869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showMasterSp="0">
  <p:cSld name="Default">
    <p:bg>
      <p:bgPr>
        <a:solidFill>
          <a:srgbClr val="000000"/>
        </a:solidFill>
      </p:bgPr>
    </p:bg>
    <p:spTree>
      <p:nvGrpSpPr>
        <p:cNvPr id="823" name="Shape 823"/>
        <p:cNvGrpSpPr/>
        <p:nvPr/>
      </p:nvGrpSpPr>
      <p:grpSpPr>
        <a:xfrm>
          <a:off x="0" y="0"/>
          <a:ext cx="0" cy="0"/>
          <a:chOff x="0" y="0"/>
          <a:chExt cx="0" cy="0"/>
        </a:xfrm>
      </p:grpSpPr>
      <p:sp>
        <p:nvSpPr>
          <p:cNvPr id="824" name="Google Shape;824;p148"/>
          <p:cNvSpPr txBox="1"/>
          <p:nvPr>
            <p:ph idx="12" type="sldNum"/>
          </p:nvPr>
        </p:nvSpPr>
        <p:spPr>
          <a:xfrm>
            <a:off x="6057900" y="4629150"/>
            <a:ext cx="1600200" cy="276300"/>
          </a:xfrm>
          <a:prstGeom prst="rect">
            <a:avLst/>
          </a:prstGeom>
          <a:noFill/>
          <a:ln>
            <a:noFill/>
          </a:ln>
        </p:spPr>
        <p:txBody>
          <a:bodyPr anchorCtr="0" anchor="ctr" bIns="24100" lIns="24100" spcFirstLastPara="1" rIns="24100" wrap="square" tIns="24100">
            <a:noAutofit/>
          </a:bodyPr>
          <a:lstStyle>
            <a:lvl1pPr indent="0" lvl="0"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V_Mall_4:3_digitala_vasterbotten" showMasterSp="0">
  <p:cSld name="RV_Mall_4:3_digitala_vasterbotten">
    <p:spTree>
      <p:nvGrpSpPr>
        <p:cNvPr id="825" name="Shape 825"/>
        <p:cNvGrpSpPr/>
        <p:nvPr/>
      </p:nvGrpSpPr>
      <p:grpSpPr>
        <a:xfrm>
          <a:off x="0" y="0"/>
          <a:ext cx="0" cy="0"/>
          <a:chOff x="0" y="0"/>
          <a:chExt cx="0" cy="0"/>
        </a:xfrm>
      </p:grpSpPr>
      <p:pic>
        <p:nvPicPr>
          <p:cNvPr descr="PP Sidhuvud RV.eps" id="826" name="Google Shape;826;p149"/>
          <p:cNvPicPr preferRelativeResize="0"/>
          <p:nvPr/>
        </p:nvPicPr>
        <p:blipFill rotWithShape="1">
          <a:blip r:embed="rId2">
            <a:alphaModFix/>
          </a:blip>
          <a:srcRect b="0" l="0" r="0" t="0"/>
          <a:stretch/>
        </p:blipFill>
        <p:spPr>
          <a:xfrm>
            <a:off x="1152525" y="0"/>
            <a:ext cx="6858000" cy="676276"/>
          </a:xfrm>
          <a:prstGeom prst="rect">
            <a:avLst/>
          </a:prstGeom>
          <a:noFill/>
          <a:ln>
            <a:noFill/>
          </a:ln>
        </p:spPr>
      </p:pic>
      <p:sp>
        <p:nvSpPr>
          <p:cNvPr id="827" name="Google Shape;827;p149"/>
          <p:cNvSpPr txBox="1"/>
          <p:nvPr/>
        </p:nvSpPr>
        <p:spPr>
          <a:xfrm>
            <a:off x="4380938" y="105956"/>
            <a:ext cx="3209400" cy="356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FFFFFF"/>
              </a:buClr>
              <a:buSzPts val="1400"/>
              <a:buFont typeface="Calibri"/>
              <a:buNone/>
            </a:pPr>
            <a:r>
              <a:rPr b="0" i="1" lang="sv-SE" sz="1400" u="none" cap="none" strike="noStrike">
                <a:solidFill>
                  <a:srgbClr val="FFFFFF"/>
                </a:solidFill>
                <a:latin typeface="Calibri"/>
                <a:ea typeface="Calibri"/>
                <a:cs typeface="Calibri"/>
                <a:sym typeface="Calibri"/>
              </a:rPr>
              <a:t>Smartare välfärd genom digitalisering</a:t>
            </a:r>
            <a:endParaRPr b="0" i="0" sz="500" u="none" cap="none" strike="noStrike">
              <a:solidFill>
                <a:srgbClr val="000000"/>
              </a:solidFill>
              <a:latin typeface="Arial"/>
              <a:ea typeface="Arial"/>
              <a:cs typeface="Arial"/>
              <a:sym typeface="Arial"/>
            </a:endParaRPr>
          </a:p>
        </p:txBody>
      </p:sp>
      <p:pic>
        <p:nvPicPr>
          <p:cNvPr descr="EUlogo_v_CMYK.eps" id="828" name="Google Shape;828;p149"/>
          <p:cNvPicPr preferRelativeResize="0"/>
          <p:nvPr/>
        </p:nvPicPr>
        <p:blipFill rotWithShape="1">
          <a:blip r:embed="rId3">
            <a:alphaModFix/>
          </a:blip>
          <a:srcRect b="0" l="0" r="0" t="0"/>
          <a:stretch/>
        </p:blipFill>
        <p:spPr>
          <a:xfrm>
            <a:off x="1685606" y="4545618"/>
            <a:ext cx="1171915" cy="405000"/>
          </a:xfrm>
          <a:prstGeom prst="rect">
            <a:avLst/>
          </a:prstGeom>
          <a:noFill/>
          <a:ln>
            <a:noFill/>
          </a:ln>
        </p:spPr>
      </p:pic>
      <p:sp>
        <p:nvSpPr>
          <p:cNvPr id="829" name="Google Shape;829;p149"/>
          <p:cNvSpPr txBox="1"/>
          <p:nvPr>
            <p:ph idx="12" type="sldNum"/>
          </p:nvPr>
        </p:nvSpPr>
        <p:spPr>
          <a:xfrm>
            <a:off x="6057900" y="4767264"/>
            <a:ext cx="227700" cy="2544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5">
    <p:spTree>
      <p:nvGrpSpPr>
        <p:cNvPr id="830" name="Shape 830"/>
        <p:cNvGrpSpPr/>
        <p:nvPr/>
      </p:nvGrpSpPr>
      <p:grpSpPr>
        <a:xfrm>
          <a:off x="0" y="0"/>
          <a:ext cx="0" cy="0"/>
          <a:chOff x="0" y="0"/>
          <a:chExt cx="0" cy="0"/>
        </a:xfrm>
      </p:grpSpPr>
      <p:pic>
        <p:nvPicPr>
          <p:cNvPr descr="Logo_RVB_PMS.eps" id="831" name="Google Shape;831;p150"/>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832" name="Google Shape;832;p150"/>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1pPr>
            <a:lvl2pPr indent="0" lvl="1"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2pPr>
            <a:lvl3pPr indent="0" lvl="2"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3pPr>
            <a:lvl4pPr indent="0" lvl="3"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4pPr>
            <a:lvl5pPr indent="0" lvl="4"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5pPr>
            <a:lvl6pPr indent="0" lvl="5"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6pPr>
            <a:lvl7pPr indent="0" lvl="6"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7pPr>
            <a:lvl8pPr indent="0" lvl="7"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8pPr>
            <a:lvl9pPr indent="0" lvl="8"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i="0" sz="1800">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6">
    <p:spTree>
      <p:nvGrpSpPr>
        <p:cNvPr id="833" name="Shape 833"/>
        <p:cNvGrpSpPr/>
        <p:nvPr/>
      </p:nvGrpSpPr>
      <p:grpSpPr>
        <a:xfrm>
          <a:off x="0" y="0"/>
          <a:ext cx="0" cy="0"/>
          <a:chOff x="0" y="0"/>
          <a:chExt cx="0" cy="0"/>
        </a:xfrm>
      </p:grpSpPr>
      <p:pic>
        <p:nvPicPr>
          <p:cNvPr descr="Logo_RVB_PMS.eps" id="834" name="Google Shape;834;p151"/>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835" name="Google Shape;835;p151"/>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36" name="Google Shape;836;p151"/>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1pPr>
            <a:lvl2pPr indent="0" lvl="1"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2pPr>
            <a:lvl3pPr indent="0" lvl="2"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3pPr>
            <a:lvl4pPr indent="0" lvl="3"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4pPr>
            <a:lvl5pPr indent="0" lvl="4"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5pPr>
            <a:lvl6pPr indent="0" lvl="5"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6pPr>
            <a:lvl7pPr indent="0" lvl="6"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7pPr>
            <a:lvl8pPr indent="0" lvl="7"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8pPr>
            <a:lvl9pPr indent="0" lvl="8"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i="0" sz="1800">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 Upptill" showMasterSp="0">
  <p:cSld name="Titel - Upptill 2">
    <p:spTree>
      <p:nvGrpSpPr>
        <p:cNvPr id="837" name="Shape 837"/>
        <p:cNvGrpSpPr/>
        <p:nvPr/>
      </p:nvGrpSpPr>
      <p:grpSpPr>
        <a:xfrm>
          <a:off x="0" y="0"/>
          <a:ext cx="0" cy="0"/>
          <a:chOff x="0" y="0"/>
          <a:chExt cx="0" cy="0"/>
        </a:xfrm>
      </p:grpSpPr>
      <p:sp>
        <p:nvSpPr>
          <p:cNvPr id="838" name="Google Shape;838;p152"/>
          <p:cNvSpPr txBox="1"/>
          <p:nvPr>
            <p:ph type="title"/>
          </p:nvPr>
        </p:nvSpPr>
        <p:spPr>
          <a:xfrm>
            <a:off x="1812726" y="133945"/>
            <a:ext cx="5518500" cy="12858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400"/>
              <a:buFont typeface="Gill Sans"/>
              <a:buNone/>
              <a:defRPr b="0" i="0" sz="44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39" name="Google Shape;839;p152"/>
          <p:cNvSpPr txBox="1"/>
          <p:nvPr>
            <p:ph idx="12" type="sldNum"/>
          </p:nvPr>
        </p:nvSpPr>
        <p:spPr>
          <a:xfrm>
            <a:off x="4482331" y="4882307"/>
            <a:ext cx="172500" cy="1869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V_Mall_4:3_digitala_vasterbotten" showMasterSp="0">
  <p:cSld name="RV_Mall_4:3_digitala_vasterbotten 2">
    <p:spTree>
      <p:nvGrpSpPr>
        <p:cNvPr id="840" name="Shape 840"/>
        <p:cNvGrpSpPr/>
        <p:nvPr/>
      </p:nvGrpSpPr>
      <p:grpSpPr>
        <a:xfrm>
          <a:off x="0" y="0"/>
          <a:ext cx="0" cy="0"/>
          <a:chOff x="0" y="0"/>
          <a:chExt cx="0" cy="0"/>
        </a:xfrm>
      </p:grpSpPr>
      <p:pic>
        <p:nvPicPr>
          <p:cNvPr descr="PP Sidhuvud RV.eps" id="841" name="Google Shape;841;p153"/>
          <p:cNvPicPr preferRelativeResize="0"/>
          <p:nvPr/>
        </p:nvPicPr>
        <p:blipFill rotWithShape="1">
          <a:blip r:embed="rId2">
            <a:alphaModFix/>
          </a:blip>
          <a:srcRect b="0" l="0" r="0" t="0"/>
          <a:stretch/>
        </p:blipFill>
        <p:spPr>
          <a:xfrm>
            <a:off x="1152525" y="0"/>
            <a:ext cx="6858000" cy="676276"/>
          </a:xfrm>
          <a:prstGeom prst="rect">
            <a:avLst/>
          </a:prstGeom>
          <a:noFill/>
          <a:ln>
            <a:noFill/>
          </a:ln>
        </p:spPr>
      </p:pic>
      <p:sp>
        <p:nvSpPr>
          <p:cNvPr id="842" name="Google Shape;842;p153"/>
          <p:cNvSpPr txBox="1"/>
          <p:nvPr/>
        </p:nvSpPr>
        <p:spPr>
          <a:xfrm>
            <a:off x="4380938" y="105956"/>
            <a:ext cx="3209400" cy="356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FFFFFF"/>
              </a:buClr>
              <a:buSzPts val="1400"/>
              <a:buFont typeface="Calibri"/>
              <a:buNone/>
            </a:pPr>
            <a:r>
              <a:rPr b="0" i="1" lang="sv-SE" sz="1400" u="none" cap="none" strike="noStrike">
                <a:solidFill>
                  <a:srgbClr val="FFFFFF"/>
                </a:solidFill>
                <a:latin typeface="Calibri"/>
                <a:ea typeface="Calibri"/>
                <a:cs typeface="Calibri"/>
                <a:sym typeface="Calibri"/>
              </a:rPr>
              <a:t>Leva onlife i framtidens samhälle</a:t>
            </a:r>
            <a:endParaRPr b="0" i="0" sz="500" u="none" cap="none" strike="noStrike">
              <a:solidFill>
                <a:srgbClr val="000000"/>
              </a:solidFill>
              <a:latin typeface="Arial"/>
              <a:ea typeface="Arial"/>
              <a:cs typeface="Arial"/>
              <a:sym typeface="Arial"/>
            </a:endParaRPr>
          </a:p>
        </p:txBody>
      </p:sp>
      <p:pic>
        <p:nvPicPr>
          <p:cNvPr descr="EUlogo_v_CMYK.eps" id="843" name="Google Shape;843;p153"/>
          <p:cNvPicPr preferRelativeResize="0"/>
          <p:nvPr/>
        </p:nvPicPr>
        <p:blipFill rotWithShape="1">
          <a:blip r:embed="rId3">
            <a:alphaModFix/>
          </a:blip>
          <a:srcRect b="0" l="0" r="0" t="0"/>
          <a:stretch/>
        </p:blipFill>
        <p:spPr>
          <a:xfrm>
            <a:off x="1685606" y="4545618"/>
            <a:ext cx="1171915" cy="405000"/>
          </a:xfrm>
          <a:prstGeom prst="rect">
            <a:avLst/>
          </a:prstGeom>
          <a:noFill/>
          <a:ln>
            <a:noFill/>
          </a:ln>
        </p:spPr>
      </p:pic>
      <p:sp>
        <p:nvSpPr>
          <p:cNvPr id="844" name="Google Shape;844;p153"/>
          <p:cNvSpPr txBox="1"/>
          <p:nvPr>
            <p:ph idx="12" type="sldNum"/>
          </p:nvPr>
        </p:nvSpPr>
        <p:spPr>
          <a:xfrm>
            <a:off x="6057900" y="4767264"/>
            <a:ext cx="227700" cy="2544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5">
    <p:spTree>
      <p:nvGrpSpPr>
        <p:cNvPr id="845" name="Shape 845"/>
        <p:cNvGrpSpPr/>
        <p:nvPr/>
      </p:nvGrpSpPr>
      <p:grpSpPr>
        <a:xfrm>
          <a:off x="0" y="0"/>
          <a:ext cx="0" cy="0"/>
          <a:chOff x="0" y="0"/>
          <a:chExt cx="0" cy="0"/>
        </a:xfrm>
      </p:grpSpPr>
      <p:sp>
        <p:nvSpPr>
          <p:cNvPr id="846" name="Google Shape;846;p154"/>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a med logotyp, vit">
  <p:cSld name="Sida med logotyp, vit">
    <p:spTree>
      <p:nvGrpSpPr>
        <p:cNvPr id="100" name="Shape 100"/>
        <p:cNvGrpSpPr/>
        <p:nvPr/>
      </p:nvGrpSpPr>
      <p:grpSpPr>
        <a:xfrm>
          <a:off x="0" y="0"/>
          <a:ext cx="0" cy="0"/>
          <a:chOff x="0" y="0"/>
          <a:chExt cx="0" cy="0"/>
        </a:xfrm>
      </p:grpSpPr>
      <p:pic>
        <p:nvPicPr>
          <p:cNvPr descr="Skellefteå kommun_SVART.eps" id="101" name="Google Shape;101;p17"/>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8">
    <p:spTree>
      <p:nvGrpSpPr>
        <p:cNvPr id="847" name="Shape 847"/>
        <p:cNvGrpSpPr/>
        <p:nvPr/>
      </p:nvGrpSpPr>
      <p:grpSpPr>
        <a:xfrm>
          <a:off x="0" y="0"/>
          <a:ext cx="0" cy="0"/>
          <a:chOff x="0" y="0"/>
          <a:chExt cx="0" cy="0"/>
        </a:xfrm>
      </p:grpSpPr>
      <p:sp>
        <p:nvSpPr>
          <p:cNvPr id="848" name="Google Shape;848;p155"/>
          <p:cNvSpPr txBox="1"/>
          <p:nvPr>
            <p:ph type="title"/>
          </p:nvPr>
        </p:nvSpPr>
        <p:spPr>
          <a:xfrm>
            <a:off x="1812726" y="133945"/>
            <a:ext cx="5518500" cy="12858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800"/>
              <a:buFont typeface="Helvetica Neue"/>
              <a:buNone/>
              <a:defRPr b="1"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49" name="Google Shape;849;p155"/>
          <p:cNvSpPr txBox="1"/>
          <p:nvPr>
            <p:ph idx="1" type="body"/>
          </p:nvPr>
        </p:nvSpPr>
        <p:spPr>
          <a:xfrm>
            <a:off x="1812726" y="1460004"/>
            <a:ext cx="5518500" cy="3013800"/>
          </a:xfrm>
          <a:prstGeom prst="rect">
            <a:avLst/>
          </a:prstGeom>
          <a:noFill/>
          <a:ln>
            <a:noFill/>
          </a:ln>
        </p:spPr>
        <p:txBody>
          <a:bodyPr anchorCtr="0" anchor="ctr" bIns="34275" lIns="34275" spcFirstLastPara="1" rIns="34275" wrap="square" tIns="34275"/>
          <a:lstStyle>
            <a:lvl1pPr indent="-431800" lvl="0" marL="457200" marR="0" rtl="0" algn="l">
              <a:lnSpc>
                <a:spcPct val="100000"/>
              </a:lnSpc>
              <a:spcBef>
                <a:spcPts val="1200"/>
              </a:spcBef>
              <a:spcAft>
                <a:spcPts val="0"/>
              </a:spcAft>
              <a:buClr>
                <a:srgbClr val="000000"/>
              </a:buClr>
              <a:buSzPts val="3200"/>
              <a:buFont typeface="Arial"/>
              <a:buChar char="•"/>
              <a:defRPr b="1" i="0" sz="19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1200"/>
              </a:spcBef>
              <a:spcAft>
                <a:spcPts val="0"/>
              </a:spcAft>
              <a:buClr>
                <a:srgbClr val="000000"/>
              </a:buClr>
              <a:buSzPts val="3200"/>
              <a:buFont typeface="Arial"/>
              <a:buChar char="•"/>
              <a:defRPr b="1" i="0" sz="19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1200"/>
              </a:spcBef>
              <a:spcAft>
                <a:spcPts val="0"/>
              </a:spcAft>
              <a:buClr>
                <a:srgbClr val="000000"/>
              </a:buClr>
              <a:buSzPts val="3200"/>
              <a:buFont typeface="Arial"/>
              <a:buChar char="•"/>
              <a:defRPr b="1" i="0" sz="19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1200"/>
              </a:spcBef>
              <a:spcAft>
                <a:spcPts val="0"/>
              </a:spcAft>
              <a:buClr>
                <a:srgbClr val="000000"/>
              </a:buClr>
              <a:buSzPts val="3200"/>
              <a:buFont typeface="Arial"/>
              <a:buChar char="•"/>
              <a:defRPr b="1" i="0" sz="19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1200"/>
              </a:spcBef>
              <a:spcAft>
                <a:spcPts val="0"/>
              </a:spcAft>
              <a:buClr>
                <a:srgbClr val="000000"/>
              </a:buClr>
              <a:buSzPts val="3200"/>
              <a:buFont typeface="Arial"/>
              <a:buChar char="•"/>
              <a:defRPr b="1" i="0" sz="19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50" name="Google Shape;850;p155"/>
          <p:cNvSpPr txBox="1"/>
          <p:nvPr>
            <p:ph idx="12" type="sldNum"/>
          </p:nvPr>
        </p:nvSpPr>
        <p:spPr>
          <a:xfrm>
            <a:off x="4482331" y="4882307"/>
            <a:ext cx="172500" cy="1869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7">
    <p:spTree>
      <p:nvGrpSpPr>
        <p:cNvPr id="851" name="Shape 851"/>
        <p:cNvGrpSpPr/>
        <p:nvPr/>
      </p:nvGrpSpPr>
      <p:grpSpPr>
        <a:xfrm>
          <a:off x="0" y="0"/>
          <a:ext cx="0" cy="0"/>
          <a:chOff x="0" y="0"/>
          <a:chExt cx="0" cy="0"/>
        </a:xfrm>
      </p:grpSpPr>
      <p:pic>
        <p:nvPicPr>
          <p:cNvPr descr="Logo_RVB_PMS.eps" id="852" name="Google Shape;852;p156"/>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pic>
        <p:nvPicPr>
          <p:cNvPr descr="Mönster PP-fil.jpg" id="853" name="Google Shape;853;p156"/>
          <p:cNvPicPr preferRelativeResize="0"/>
          <p:nvPr/>
        </p:nvPicPr>
        <p:blipFill rotWithShape="1">
          <a:blip r:embed="rId3">
            <a:alphaModFix/>
          </a:blip>
          <a:srcRect b="0" l="0" r="45262" t="52741"/>
          <a:stretch/>
        </p:blipFill>
        <p:spPr>
          <a:xfrm>
            <a:off x="4577448" y="0"/>
            <a:ext cx="3423550" cy="609300"/>
          </a:xfrm>
          <a:prstGeom prst="rect">
            <a:avLst/>
          </a:prstGeom>
          <a:noFill/>
          <a:ln>
            <a:noFill/>
          </a:ln>
        </p:spPr>
      </p:pic>
      <p:sp>
        <p:nvSpPr>
          <p:cNvPr id="854" name="Google Shape;854;p156"/>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55" name="Google Shape;855;p156"/>
          <p:cNvSpPr txBox="1"/>
          <p:nvPr>
            <p:ph idx="1" type="body"/>
          </p:nvPr>
        </p:nvSpPr>
        <p:spPr>
          <a:xfrm>
            <a:off x="1485900" y="1200150"/>
            <a:ext cx="6172200" cy="3943200"/>
          </a:xfrm>
          <a:prstGeom prst="rect">
            <a:avLst/>
          </a:prstGeom>
          <a:noFill/>
          <a:ln>
            <a:noFill/>
          </a:ln>
        </p:spPr>
        <p:txBody>
          <a:bodyPr anchorCtr="0" anchor="t" bIns="34275" lIns="34275" spcFirstLastPara="1" rIns="34275" wrap="square" tIns="34275"/>
          <a:lstStyle>
            <a:lvl1pPr indent="-374650" lvl="0" marL="4572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1pPr>
            <a:lvl2pPr indent="-374650" lvl="1" marL="9144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2pPr>
            <a:lvl3pPr indent="-374650" lvl="2" marL="13716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3pPr>
            <a:lvl4pPr indent="-374650" lvl="3" marL="18288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4pPr>
            <a:lvl5pPr indent="-374650" lvl="4" marL="22860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56" name="Google Shape;856;p156"/>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V_Mall_4:3_digitala_vasterbotten" showMasterSp="0">
  <p:cSld name="RV_Mall_4:3_digitala_vasterbotten 3">
    <p:spTree>
      <p:nvGrpSpPr>
        <p:cNvPr id="857" name="Shape 857"/>
        <p:cNvGrpSpPr/>
        <p:nvPr/>
      </p:nvGrpSpPr>
      <p:grpSpPr>
        <a:xfrm>
          <a:off x="0" y="0"/>
          <a:ext cx="0" cy="0"/>
          <a:chOff x="0" y="0"/>
          <a:chExt cx="0" cy="0"/>
        </a:xfrm>
      </p:grpSpPr>
      <p:pic>
        <p:nvPicPr>
          <p:cNvPr descr="PP Sidhuvud RV.eps" id="858" name="Google Shape;858;p157"/>
          <p:cNvPicPr preferRelativeResize="0"/>
          <p:nvPr/>
        </p:nvPicPr>
        <p:blipFill rotWithShape="1">
          <a:blip r:embed="rId2">
            <a:alphaModFix/>
          </a:blip>
          <a:srcRect b="0" l="0" r="0" t="0"/>
          <a:stretch/>
        </p:blipFill>
        <p:spPr>
          <a:xfrm>
            <a:off x="1152525" y="0"/>
            <a:ext cx="6858000" cy="676276"/>
          </a:xfrm>
          <a:prstGeom prst="rect">
            <a:avLst/>
          </a:prstGeom>
          <a:noFill/>
          <a:ln>
            <a:noFill/>
          </a:ln>
        </p:spPr>
      </p:pic>
      <p:sp>
        <p:nvSpPr>
          <p:cNvPr id="859" name="Google Shape;859;p157"/>
          <p:cNvSpPr txBox="1"/>
          <p:nvPr/>
        </p:nvSpPr>
        <p:spPr>
          <a:xfrm>
            <a:off x="4380938" y="105956"/>
            <a:ext cx="3209400" cy="356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FFFFFF"/>
              </a:buClr>
              <a:buSzPts val="1400"/>
              <a:buFont typeface="Calibri"/>
              <a:buNone/>
            </a:pPr>
            <a:r>
              <a:rPr b="0" i="1" lang="sv-SE" sz="1400" u="none" cap="none" strike="noStrike">
                <a:solidFill>
                  <a:srgbClr val="FFFFFF"/>
                </a:solidFill>
                <a:latin typeface="Calibri"/>
                <a:ea typeface="Calibri"/>
                <a:cs typeface="Calibri"/>
                <a:sym typeface="Calibri"/>
              </a:rPr>
              <a:t>Den digitala resan</a:t>
            </a:r>
            <a:endParaRPr b="0" i="0" sz="500" u="none" cap="none" strike="noStrike">
              <a:solidFill>
                <a:srgbClr val="000000"/>
              </a:solidFill>
              <a:latin typeface="Arial"/>
              <a:ea typeface="Arial"/>
              <a:cs typeface="Arial"/>
              <a:sym typeface="Arial"/>
            </a:endParaRPr>
          </a:p>
        </p:txBody>
      </p:sp>
      <p:pic>
        <p:nvPicPr>
          <p:cNvPr descr="EUlogo_v_CMYK.eps" id="860" name="Google Shape;860;p157"/>
          <p:cNvPicPr preferRelativeResize="0"/>
          <p:nvPr/>
        </p:nvPicPr>
        <p:blipFill rotWithShape="1">
          <a:blip r:embed="rId3">
            <a:alphaModFix/>
          </a:blip>
          <a:srcRect b="0" l="0" r="0" t="0"/>
          <a:stretch/>
        </p:blipFill>
        <p:spPr>
          <a:xfrm>
            <a:off x="1685606" y="4545618"/>
            <a:ext cx="1171915" cy="405000"/>
          </a:xfrm>
          <a:prstGeom prst="rect">
            <a:avLst/>
          </a:prstGeom>
          <a:noFill/>
          <a:ln>
            <a:noFill/>
          </a:ln>
        </p:spPr>
      </p:pic>
      <p:sp>
        <p:nvSpPr>
          <p:cNvPr id="861" name="Google Shape;861;p157"/>
          <p:cNvSpPr txBox="1"/>
          <p:nvPr>
            <p:ph idx="12" type="sldNum"/>
          </p:nvPr>
        </p:nvSpPr>
        <p:spPr>
          <a:xfrm>
            <a:off x="6057900" y="4767264"/>
            <a:ext cx="227700" cy="2544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på Bild" showMasterSp="0">
  <p:cSld name="Rubrik på Bild">
    <p:spTree>
      <p:nvGrpSpPr>
        <p:cNvPr id="862" name="Shape 862"/>
        <p:cNvGrpSpPr/>
        <p:nvPr/>
      </p:nvGrpSpPr>
      <p:grpSpPr>
        <a:xfrm>
          <a:off x="0" y="0"/>
          <a:ext cx="0" cy="0"/>
          <a:chOff x="0" y="0"/>
          <a:chExt cx="0" cy="0"/>
        </a:xfrm>
      </p:grpSpPr>
      <p:pic>
        <p:nvPicPr>
          <p:cNvPr descr="Bildobjekt 7" id="863" name="Google Shape;863;p158"/>
          <p:cNvPicPr preferRelativeResize="0"/>
          <p:nvPr/>
        </p:nvPicPr>
        <p:blipFill rotWithShape="1">
          <a:blip r:embed="rId2">
            <a:alphaModFix/>
          </a:blip>
          <a:srcRect b="0" l="0" r="0" t="0"/>
          <a:stretch/>
        </p:blipFill>
        <p:spPr>
          <a:xfrm>
            <a:off x="6207134" y="4644505"/>
            <a:ext cx="1296001" cy="299520"/>
          </a:xfrm>
          <a:prstGeom prst="rect">
            <a:avLst/>
          </a:prstGeom>
          <a:noFill/>
          <a:ln>
            <a:noFill/>
          </a:ln>
        </p:spPr>
      </p:pic>
      <p:pic>
        <p:nvPicPr>
          <p:cNvPr descr="Bildobjekt 3" id="864" name="Google Shape;864;p158"/>
          <p:cNvPicPr preferRelativeResize="0"/>
          <p:nvPr/>
        </p:nvPicPr>
        <p:blipFill rotWithShape="1">
          <a:blip r:embed="rId3">
            <a:alphaModFix/>
          </a:blip>
          <a:srcRect b="0" l="0" r="0" t="0"/>
          <a:stretch/>
        </p:blipFill>
        <p:spPr>
          <a:xfrm>
            <a:off x="1143000" y="0"/>
            <a:ext cx="6858000" cy="4407953"/>
          </a:xfrm>
          <a:prstGeom prst="rect">
            <a:avLst/>
          </a:prstGeom>
          <a:noFill/>
          <a:ln>
            <a:noFill/>
          </a:ln>
        </p:spPr>
      </p:pic>
      <p:sp>
        <p:nvSpPr>
          <p:cNvPr id="865" name="Google Shape;865;p158"/>
          <p:cNvSpPr/>
          <p:nvPr>
            <p:ph idx="2" type="pic"/>
          </p:nvPr>
        </p:nvSpPr>
        <p:spPr>
          <a:xfrm>
            <a:off x="1143000" y="0"/>
            <a:ext cx="6858000" cy="43935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66" name="Google Shape;866;p158"/>
          <p:cNvSpPr txBox="1"/>
          <p:nvPr>
            <p:ph type="title"/>
          </p:nvPr>
        </p:nvSpPr>
        <p:spPr>
          <a:xfrm>
            <a:off x="1714911" y="1168003"/>
            <a:ext cx="5778000" cy="756000"/>
          </a:xfrm>
          <a:prstGeom prst="rect">
            <a:avLst/>
          </a:prstGeom>
          <a:noFill/>
          <a:ln>
            <a:noFill/>
          </a:ln>
        </p:spPr>
        <p:txBody>
          <a:bodyPr anchorCtr="0" anchor="ctr" bIns="34275" lIns="34275" spcFirstLastPara="1" rIns="34275" wrap="square" tIns="34275"/>
          <a:lstStyle>
            <a:lvl1pPr lvl="0" marR="0" rtl="0" algn="l">
              <a:lnSpc>
                <a:spcPct val="100000"/>
              </a:lnSpc>
              <a:spcBef>
                <a:spcPts val="0"/>
              </a:spcBef>
              <a:spcAft>
                <a:spcPts val="0"/>
              </a:spcAft>
              <a:buClr>
                <a:srgbClr val="FFFFFF"/>
              </a:buClr>
              <a:buSzPts val="3300"/>
              <a:buFont typeface="Calibri"/>
              <a:buNone/>
              <a:defRPr b="0" i="0" sz="3300" u="none" cap="none" strike="noStrike">
                <a:solidFill>
                  <a:srgbClr val="FFFFF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67" name="Google Shape;867;p158"/>
          <p:cNvSpPr txBox="1"/>
          <p:nvPr>
            <p:ph idx="12" type="sldNum"/>
          </p:nvPr>
        </p:nvSpPr>
        <p:spPr>
          <a:xfrm>
            <a:off x="4457700" y="4629150"/>
            <a:ext cx="1600200" cy="2763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Rubrik och punktlista + kapitelmärkning" showMasterSp="0">
  <p:cSld name="1_Rubrik och punktlista + kapitelmärkning">
    <p:spTree>
      <p:nvGrpSpPr>
        <p:cNvPr id="868" name="Shape 868"/>
        <p:cNvGrpSpPr/>
        <p:nvPr/>
      </p:nvGrpSpPr>
      <p:grpSpPr>
        <a:xfrm>
          <a:off x="0" y="0"/>
          <a:ext cx="0" cy="0"/>
          <a:chOff x="0" y="0"/>
          <a:chExt cx="0" cy="0"/>
        </a:xfrm>
      </p:grpSpPr>
      <p:pic>
        <p:nvPicPr>
          <p:cNvPr descr="Bildobjekt 7" id="869" name="Google Shape;869;p159"/>
          <p:cNvPicPr preferRelativeResize="0"/>
          <p:nvPr/>
        </p:nvPicPr>
        <p:blipFill rotWithShape="1">
          <a:blip r:embed="rId2">
            <a:alphaModFix/>
          </a:blip>
          <a:srcRect b="0" l="0" r="0" t="0"/>
          <a:stretch/>
        </p:blipFill>
        <p:spPr>
          <a:xfrm>
            <a:off x="6207134" y="4644505"/>
            <a:ext cx="1296001" cy="299520"/>
          </a:xfrm>
          <a:prstGeom prst="rect">
            <a:avLst/>
          </a:prstGeom>
          <a:noFill/>
          <a:ln>
            <a:noFill/>
          </a:ln>
        </p:spPr>
      </p:pic>
      <p:sp>
        <p:nvSpPr>
          <p:cNvPr id="870" name="Google Shape;870;p159"/>
          <p:cNvSpPr txBox="1"/>
          <p:nvPr>
            <p:ph type="title"/>
          </p:nvPr>
        </p:nvSpPr>
        <p:spPr>
          <a:xfrm>
            <a:off x="1714173" y="573881"/>
            <a:ext cx="5778000" cy="587700"/>
          </a:xfrm>
          <a:prstGeom prst="rect">
            <a:avLst/>
          </a:prstGeom>
          <a:noFill/>
          <a:ln>
            <a:noFill/>
          </a:ln>
        </p:spPr>
        <p:txBody>
          <a:bodyPr anchorCtr="0" anchor="ctr" bIns="34275" lIns="34275" spcFirstLastPara="1" rIns="34275" wrap="square" tIns="34275"/>
          <a:lstStyle>
            <a:lvl1pPr lvl="0" marR="0" rtl="0" algn="l">
              <a:lnSpc>
                <a:spcPct val="100000"/>
              </a:lnSpc>
              <a:spcBef>
                <a:spcPts val="0"/>
              </a:spcBef>
              <a:spcAft>
                <a:spcPts val="0"/>
              </a:spcAft>
              <a:buClr>
                <a:srgbClr val="0050A0"/>
              </a:buClr>
              <a:buSzPts val="2300"/>
              <a:buFont typeface="Calibri"/>
              <a:buNone/>
              <a:defRPr b="0" i="0" sz="2300" u="none" cap="none" strike="noStrike">
                <a:solidFill>
                  <a:srgbClr val="0050A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71" name="Google Shape;871;p159"/>
          <p:cNvSpPr txBox="1"/>
          <p:nvPr>
            <p:ph idx="1" type="body"/>
          </p:nvPr>
        </p:nvSpPr>
        <p:spPr>
          <a:xfrm>
            <a:off x="1706037" y="1329929"/>
            <a:ext cx="5778000" cy="2862300"/>
          </a:xfrm>
          <a:prstGeom prst="rect">
            <a:avLst/>
          </a:prstGeom>
          <a:noFill/>
          <a:ln>
            <a:noFill/>
          </a:ln>
        </p:spPr>
        <p:txBody>
          <a:bodyPr anchorCtr="0" anchor="t" bIns="34275" lIns="34275" spcFirstLastPara="1" rIns="34275" wrap="square" tIns="34275"/>
          <a:lstStyle>
            <a:lvl1pPr indent="-323850" lvl="0" marL="457200" marR="0" rtl="0" algn="l">
              <a:lnSpc>
                <a:spcPct val="100000"/>
              </a:lnSpc>
              <a:spcBef>
                <a:spcPts val="300"/>
              </a:spcBef>
              <a:spcAft>
                <a:spcPts val="0"/>
              </a:spcAft>
              <a:buClr>
                <a:srgbClr val="000000"/>
              </a:buClr>
              <a:buSzPts val="1500"/>
              <a:buFont typeface="Arial"/>
              <a:buChar char="•"/>
              <a:defRPr b="0" i="0" sz="1500" u="none" cap="none" strike="noStrike">
                <a:solidFill>
                  <a:srgbClr val="000000"/>
                </a:solidFill>
                <a:latin typeface="Calibri"/>
                <a:ea typeface="Calibri"/>
                <a:cs typeface="Calibri"/>
                <a:sym typeface="Calibri"/>
              </a:defRPr>
            </a:lvl1pPr>
            <a:lvl2pPr indent="-323850" lvl="1" marL="914400" marR="0" rtl="0" algn="l">
              <a:lnSpc>
                <a:spcPct val="100000"/>
              </a:lnSpc>
              <a:spcBef>
                <a:spcPts val="300"/>
              </a:spcBef>
              <a:spcAft>
                <a:spcPts val="0"/>
              </a:spcAft>
              <a:buClr>
                <a:srgbClr val="000000"/>
              </a:buClr>
              <a:buSzPts val="1500"/>
              <a:buFont typeface="Arial"/>
              <a:buChar char="•"/>
              <a:defRPr b="0" i="0" sz="1500" u="none" cap="none" strike="noStrike">
                <a:solidFill>
                  <a:srgbClr val="000000"/>
                </a:solidFill>
                <a:latin typeface="Calibri"/>
                <a:ea typeface="Calibri"/>
                <a:cs typeface="Calibri"/>
                <a:sym typeface="Calibri"/>
              </a:defRPr>
            </a:lvl2pPr>
            <a:lvl3pPr indent="-323850" lvl="2" marL="1371600" marR="0" rtl="0" algn="l">
              <a:lnSpc>
                <a:spcPct val="100000"/>
              </a:lnSpc>
              <a:spcBef>
                <a:spcPts val="300"/>
              </a:spcBef>
              <a:spcAft>
                <a:spcPts val="0"/>
              </a:spcAft>
              <a:buClr>
                <a:srgbClr val="000000"/>
              </a:buClr>
              <a:buSzPts val="1500"/>
              <a:buFont typeface="Arial"/>
              <a:buChar char="•"/>
              <a:defRPr b="0" i="0" sz="1500" u="none" cap="none" strike="noStrike">
                <a:solidFill>
                  <a:srgbClr val="000000"/>
                </a:solidFill>
                <a:latin typeface="Calibri"/>
                <a:ea typeface="Calibri"/>
                <a:cs typeface="Calibri"/>
                <a:sym typeface="Calibri"/>
              </a:defRPr>
            </a:lvl3pPr>
            <a:lvl4pPr indent="-323850" lvl="3" marL="1828800" marR="0" rtl="0" algn="l">
              <a:lnSpc>
                <a:spcPct val="100000"/>
              </a:lnSpc>
              <a:spcBef>
                <a:spcPts val="300"/>
              </a:spcBef>
              <a:spcAft>
                <a:spcPts val="0"/>
              </a:spcAft>
              <a:buClr>
                <a:srgbClr val="000000"/>
              </a:buClr>
              <a:buSzPts val="1500"/>
              <a:buFont typeface="Arial"/>
              <a:buChar char="•"/>
              <a:defRPr b="0" i="0" sz="1500" u="none" cap="none" strike="noStrike">
                <a:solidFill>
                  <a:srgbClr val="000000"/>
                </a:solidFill>
                <a:latin typeface="Calibri"/>
                <a:ea typeface="Calibri"/>
                <a:cs typeface="Calibri"/>
                <a:sym typeface="Calibri"/>
              </a:defRPr>
            </a:lvl4pPr>
            <a:lvl5pPr indent="-323850" lvl="4" marL="2286000" marR="0" rtl="0" algn="l">
              <a:lnSpc>
                <a:spcPct val="100000"/>
              </a:lnSpc>
              <a:spcBef>
                <a:spcPts val="300"/>
              </a:spcBef>
              <a:spcAft>
                <a:spcPts val="0"/>
              </a:spcAft>
              <a:buClr>
                <a:srgbClr val="000000"/>
              </a:buClr>
              <a:buSzPts val="1500"/>
              <a:buFont typeface="Arial"/>
              <a:buChar char="•"/>
              <a:defRPr b="0" i="0" sz="15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72" name="Google Shape;872;p159"/>
          <p:cNvSpPr txBox="1"/>
          <p:nvPr>
            <p:ph idx="2" type="body"/>
          </p:nvPr>
        </p:nvSpPr>
        <p:spPr>
          <a:xfrm>
            <a:off x="1439465" y="250030"/>
            <a:ext cx="2592000" cy="162000"/>
          </a:xfrm>
          <a:prstGeom prst="rect">
            <a:avLst/>
          </a:prstGeom>
          <a:noFill/>
          <a:ln>
            <a:noFill/>
          </a:ln>
        </p:spPr>
        <p:txBody>
          <a:bodyPr anchorCtr="0" anchor="ctr" bIns="34275" lIns="34275" spcFirstLastPara="1" rIns="34275" wrap="square" tIns="34275"/>
          <a:lstStyle>
            <a:lvl1pPr indent="-431800" lvl="0" marL="457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indent="-431800" lvl="1" marL="914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73" name="Google Shape;873;p159"/>
          <p:cNvSpPr txBox="1"/>
          <p:nvPr>
            <p:ph idx="12" type="sldNum"/>
          </p:nvPr>
        </p:nvSpPr>
        <p:spPr>
          <a:xfrm>
            <a:off x="4457700" y="4629150"/>
            <a:ext cx="1600200" cy="2763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8">
    <p:spTree>
      <p:nvGrpSpPr>
        <p:cNvPr id="874" name="Shape 874"/>
        <p:cNvGrpSpPr/>
        <p:nvPr/>
      </p:nvGrpSpPr>
      <p:grpSpPr>
        <a:xfrm>
          <a:off x="0" y="0"/>
          <a:ext cx="0" cy="0"/>
          <a:chOff x="0" y="0"/>
          <a:chExt cx="0" cy="0"/>
        </a:xfrm>
      </p:grpSpPr>
      <p:pic>
        <p:nvPicPr>
          <p:cNvPr descr="Bildobjekt 6" id="875" name="Google Shape;875;p160"/>
          <p:cNvPicPr preferRelativeResize="0"/>
          <p:nvPr/>
        </p:nvPicPr>
        <p:blipFill rotWithShape="1">
          <a:blip r:embed="rId2">
            <a:alphaModFix/>
          </a:blip>
          <a:srcRect b="0" l="0" r="0" t="0"/>
          <a:stretch/>
        </p:blipFill>
        <p:spPr>
          <a:xfrm>
            <a:off x="1132" y="4868993"/>
            <a:ext cx="9150066" cy="213812"/>
          </a:xfrm>
          <a:prstGeom prst="rect">
            <a:avLst/>
          </a:prstGeom>
          <a:noFill/>
          <a:ln>
            <a:noFill/>
          </a:ln>
        </p:spPr>
      </p:pic>
      <p:pic>
        <p:nvPicPr>
          <p:cNvPr descr="xxUpplevelsenära" id="876" name="Google Shape;876;p160"/>
          <p:cNvPicPr preferRelativeResize="0"/>
          <p:nvPr/>
        </p:nvPicPr>
        <p:blipFill rotWithShape="1">
          <a:blip r:embed="rId3">
            <a:alphaModFix/>
          </a:blip>
          <a:srcRect b="0" l="0" r="0" t="0"/>
          <a:stretch/>
        </p:blipFill>
        <p:spPr>
          <a:xfrm>
            <a:off x="7024613" y="4725405"/>
            <a:ext cx="859556" cy="124750"/>
          </a:xfrm>
          <a:prstGeom prst="rect">
            <a:avLst/>
          </a:prstGeom>
          <a:noFill/>
          <a:ln>
            <a:noFill/>
          </a:ln>
        </p:spPr>
      </p:pic>
      <p:sp>
        <p:nvSpPr>
          <p:cNvPr id="877" name="Google Shape;877;p160"/>
          <p:cNvSpPr txBox="1"/>
          <p:nvPr>
            <p:ph type="title"/>
          </p:nvPr>
        </p:nvSpPr>
        <p:spPr>
          <a:xfrm>
            <a:off x="1494234" y="195263"/>
            <a:ext cx="6163800" cy="8643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834B93"/>
              </a:buClr>
              <a:buSzPts val="3300"/>
              <a:buFont typeface="Century Gothic"/>
              <a:buNone/>
              <a:defRPr b="1" i="0" sz="3300" u="none" cap="none" strike="noStrike">
                <a:solidFill>
                  <a:srgbClr val="834B93"/>
                </a:solidFill>
                <a:latin typeface="Century Gothic"/>
                <a:ea typeface="Century Gothic"/>
                <a:cs typeface="Century Gothic"/>
                <a:sym typeface="Century Gothic"/>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78" name="Google Shape;878;p160"/>
          <p:cNvSpPr txBox="1"/>
          <p:nvPr>
            <p:ph idx="1" type="body"/>
          </p:nvPr>
        </p:nvSpPr>
        <p:spPr>
          <a:xfrm>
            <a:off x="1494234" y="1191972"/>
            <a:ext cx="6163800" cy="3432300"/>
          </a:xfrm>
          <a:prstGeom prst="rect">
            <a:avLst/>
          </a:prstGeom>
          <a:noFill/>
          <a:ln>
            <a:noFill/>
          </a:ln>
        </p:spPr>
        <p:txBody>
          <a:bodyPr anchorCtr="0" anchor="t" bIns="34275" lIns="34275" spcFirstLastPara="1" rIns="34275" wrap="square" tIns="34275"/>
          <a:lstStyle>
            <a:lvl1pPr indent="-361950" lvl="0" marL="457200" marR="0" rtl="0" algn="l">
              <a:lnSpc>
                <a:spcPct val="100000"/>
              </a:lnSpc>
              <a:spcBef>
                <a:spcPts val="500"/>
              </a:spcBef>
              <a:spcAft>
                <a:spcPts val="0"/>
              </a:spcAft>
              <a:buClr>
                <a:srgbClr val="000000"/>
              </a:buClr>
              <a:buSzPts val="2100"/>
              <a:buFont typeface="Arial"/>
              <a:buChar char="•"/>
              <a:defRPr b="0" i="0" sz="2100" u="none" cap="none" strike="noStrike">
                <a:solidFill>
                  <a:srgbClr val="000000"/>
                </a:solidFill>
                <a:latin typeface="Century Gothic"/>
                <a:ea typeface="Century Gothic"/>
                <a:cs typeface="Century Gothic"/>
                <a:sym typeface="Century Gothic"/>
              </a:defRPr>
            </a:lvl1pPr>
            <a:lvl2pPr indent="-361950" lvl="1" marL="914400" marR="0" rtl="0" algn="l">
              <a:lnSpc>
                <a:spcPct val="100000"/>
              </a:lnSpc>
              <a:spcBef>
                <a:spcPts val="500"/>
              </a:spcBef>
              <a:spcAft>
                <a:spcPts val="0"/>
              </a:spcAft>
              <a:buClr>
                <a:srgbClr val="000000"/>
              </a:buClr>
              <a:buSzPts val="2100"/>
              <a:buFont typeface="Arial"/>
              <a:buChar char="–"/>
              <a:defRPr b="0" i="0" sz="2100" u="none" cap="none" strike="noStrike">
                <a:solidFill>
                  <a:srgbClr val="000000"/>
                </a:solidFill>
                <a:latin typeface="Century Gothic"/>
                <a:ea typeface="Century Gothic"/>
                <a:cs typeface="Century Gothic"/>
                <a:sym typeface="Century Gothic"/>
              </a:defRPr>
            </a:lvl2pPr>
            <a:lvl3pPr indent="-361950" lvl="2" marL="1371600" marR="0" rtl="0" algn="l">
              <a:lnSpc>
                <a:spcPct val="100000"/>
              </a:lnSpc>
              <a:spcBef>
                <a:spcPts val="500"/>
              </a:spcBef>
              <a:spcAft>
                <a:spcPts val="0"/>
              </a:spcAft>
              <a:buClr>
                <a:srgbClr val="000000"/>
              </a:buClr>
              <a:buSzPts val="2100"/>
              <a:buFont typeface="Arial"/>
              <a:buChar char="•"/>
              <a:defRPr b="0" i="0" sz="2100" u="none" cap="none" strike="noStrike">
                <a:solidFill>
                  <a:srgbClr val="000000"/>
                </a:solidFill>
                <a:latin typeface="Century Gothic"/>
                <a:ea typeface="Century Gothic"/>
                <a:cs typeface="Century Gothic"/>
                <a:sym typeface="Century Gothic"/>
              </a:defRPr>
            </a:lvl3pPr>
            <a:lvl4pPr indent="-361950" lvl="3" marL="1828800" marR="0" rtl="0" algn="l">
              <a:lnSpc>
                <a:spcPct val="100000"/>
              </a:lnSpc>
              <a:spcBef>
                <a:spcPts val="500"/>
              </a:spcBef>
              <a:spcAft>
                <a:spcPts val="0"/>
              </a:spcAft>
              <a:buClr>
                <a:srgbClr val="000000"/>
              </a:buClr>
              <a:buSzPts val="2100"/>
              <a:buFont typeface="Arial"/>
              <a:buChar char="–"/>
              <a:defRPr b="0" i="0" sz="2100" u="none" cap="none" strike="noStrike">
                <a:solidFill>
                  <a:srgbClr val="000000"/>
                </a:solidFill>
                <a:latin typeface="Century Gothic"/>
                <a:ea typeface="Century Gothic"/>
                <a:cs typeface="Century Gothic"/>
                <a:sym typeface="Century Gothic"/>
              </a:defRPr>
            </a:lvl4pPr>
            <a:lvl5pPr indent="-361950" lvl="4" marL="2286000" marR="0" rtl="0" algn="l">
              <a:lnSpc>
                <a:spcPct val="100000"/>
              </a:lnSpc>
              <a:spcBef>
                <a:spcPts val="500"/>
              </a:spcBef>
              <a:spcAft>
                <a:spcPts val="0"/>
              </a:spcAft>
              <a:buClr>
                <a:srgbClr val="000000"/>
              </a:buClr>
              <a:buSzPts val="2100"/>
              <a:buFont typeface="Arial"/>
              <a:buChar char="»"/>
              <a:defRPr b="0" i="0" sz="2100" u="none" cap="none" strike="noStrike">
                <a:solidFill>
                  <a:srgbClr val="000000"/>
                </a:solidFill>
                <a:latin typeface="Century Gothic"/>
                <a:ea typeface="Century Gothic"/>
                <a:cs typeface="Century Gothic"/>
                <a:sym typeface="Century Gothic"/>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79" name="Google Shape;879;p160"/>
          <p:cNvSpPr txBox="1"/>
          <p:nvPr>
            <p:ph idx="12" type="sldNum"/>
          </p:nvPr>
        </p:nvSpPr>
        <p:spPr>
          <a:xfrm>
            <a:off x="7787953" y="5036376"/>
            <a:ext cx="89100" cy="954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V_Mall_4:3_digitala_vasterbotten" showMasterSp="0">
  <p:cSld name="RV_Mall_4:3_digitala_vasterbotten 4">
    <p:spTree>
      <p:nvGrpSpPr>
        <p:cNvPr id="880" name="Shape 880"/>
        <p:cNvGrpSpPr/>
        <p:nvPr/>
      </p:nvGrpSpPr>
      <p:grpSpPr>
        <a:xfrm>
          <a:off x="0" y="0"/>
          <a:ext cx="0" cy="0"/>
          <a:chOff x="0" y="0"/>
          <a:chExt cx="0" cy="0"/>
        </a:xfrm>
      </p:grpSpPr>
      <p:pic>
        <p:nvPicPr>
          <p:cNvPr descr="Shape 10" id="881" name="Google Shape;881;p161"/>
          <p:cNvPicPr preferRelativeResize="0"/>
          <p:nvPr/>
        </p:nvPicPr>
        <p:blipFill rotWithShape="1">
          <a:blip r:embed="rId2">
            <a:alphaModFix/>
          </a:blip>
          <a:srcRect b="0" l="0" r="0" t="0"/>
          <a:stretch/>
        </p:blipFill>
        <p:spPr>
          <a:xfrm>
            <a:off x="1152525" y="1"/>
            <a:ext cx="6858000" cy="676276"/>
          </a:xfrm>
          <a:prstGeom prst="rect">
            <a:avLst/>
          </a:prstGeom>
          <a:noFill/>
          <a:ln>
            <a:noFill/>
          </a:ln>
        </p:spPr>
      </p:pic>
      <p:pic>
        <p:nvPicPr>
          <p:cNvPr descr="Shape 11" id="882" name="Google Shape;882;p161"/>
          <p:cNvPicPr preferRelativeResize="0"/>
          <p:nvPr/>
        </p:nvPicPr>
        <p:blipFill rotWithShape="1">
          <a:blip r:embed="rId3">
            <a:alphaModFix/>
          </a:blip>
          <a:srcRect b="0" l="0" r="0" t="0"/>
          <a:stretch/>
        </p:blipFill>
        <p:spPr>
          <a:xfrm>
            <a:off x="1685607" y="4545619"/>
            <a:ext cx="1171916" cy="405001"/>
          </a:xfrm>
          <a:prstGeom prst="rect">
            <a:avLst/>
          </a:prstGeom>
          <a:noFill/>
          <a:ln>
            <a:noFill/>
          </a:ln>
        </p:spPr>
      </p:pic>
      <p:sp>
        <p:nvSpPr>
          <p:cNvPr id="883" name="Google Shape;883;p161"/>
          <p:cNvSpPr txBox="1"/>
          <p:nvPr/>
        </p:nvSpPr>
        <p:spPr>
          <a:xfrm>
            <a:off x="4380938" y="98812"/>
            <a:ext cx="2250000" cy="370500"/>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FFFFFF"/>
              </a:buClr>
              <a:buSzPts val="1500"/>
              <a:buFont typeface="Calibri"/>
              <a:buNone/>
            </a:pPr>
            <a:r>
              <a:rPr b="0" i="1" lang="sv-SE" sz="1500" u="none" cap="none" strike="noStrike">
                <a:solidFill>
                  <a:srgbClr val="FFFFFF"/>
                </a:solidFill>
                <a:latin typeface="Calibri"/>
                <a:ea typeface="Calibri"/>
                <a:cs typeface="Calibri"/>
                <a:sym typeface="Calibri"/>
              </a:rPr>
              <a:t>Digitala Västerbotten</a:t>
            </a:r>
            <a:endParaRPr b="0" i="0" sz="500" u="none" cap="none" strike="noStrike">
              <a:solidFill>
                <a:srgbClr val="000000"/>
              </a:solidFill>
              <a:latin typeface="Arial"/>
              <a:ea typeface="Arial"/>
              <a:cs typeface="Arial"/>
              <a:sym typeface="Arial"/>
            </a:endParaRPr>
          </a:p>
        </p:txBody>
      </p:sp>
      <p:sp>
        <p:nvSpPr>
          <p:cNvPr id="884" name="Google Shape;884;p161"/>
          <p:cNvSpPr txBox="1"/>
          <p:nvPr>
            <p:ph idx="12" type="sldNum"/>
          </p:nvPr>
        </p:nvSpPr>
        <p:spPr>
          <a:xfrm>
            <a:off x="6057900" y="4767263"/>
            <a:ext cx="247200" cy="2781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0" showMasterSp="0">
  <p:cSld name="Title and Content 0">
    <p:spTree>
      <p:nvGrpSpPr>
        <p:cNvPr id="885" name="Shape 885"/>
        <p:cNvGrpSpPr/>
        <p:nvPr/>
      </p:nvGrpSpPr>
      <p:grpSpPr>
        <a:xfrm>
          <a:off x="0" y="0"/>
          <a:ext cx="0" cy="0"/>
          <a:chOff x="0" y="0"/>
          <a:chExt cx="0" cy="0"/>
        </a:xfrm>
      </p:grpSpPr>
      <p:sp>
        <p:nvSpPr>
          <p:cNvPr id="886" name="Google Shape;886;p162"/>
          <p:cNvSpPr txBox="1"/>
          <p:nvPr>
            <p:ph type="title"/>
          </p:nvPr>
        </p:nvSpPr>
        <p:spPr>
          <a:xfrm>
            <a:off x="1466635" y="939165"/>
            <a:ext cx="6210600" cy="559200"/>
          </a:xfrm>
          <a:prstGeom prst="rect">
            <a:avLst/>
          </a:prstGeom>
          <a:noFill/>
          <a:ln>
            <a:noFill/>
          </a:ln>
        </p:spPr>
        <p:txBody>
          <a:bodyPr anchorCtr="0" anchor="t" bIns="34275" lIns="34275" spcFirstLastPara="1" rIns="34275" wrap="square" tIns="34275"/>
          <a:lstStyle>
            <a:lvl1pPr lvl="0" marR="0" rtl="0" algn="l">
              <a:lnSpc>
                <a:spcPct val="100000"/>
              </a:lnSpc>
              <a:spcBef>
                <a:spcPts val="0"/>
              </a:spcBef>
              <a:spcAft>
                <a:spcPts val="0"/>
              </a:spcAft>
              <a:buClr>
                <a:srgbClr val="128CA5"/>
              </a:buClr>
              <a:buSzPts val="4700"/>
              <a:buFont typeface="Century Gothic"/>
              <a:buNone/>
              <a:defRPr b="0" i="0" sz="4700" u="none" cap="none" strike="noStrike">
                <a:solidFill>
                  <a:srgbClr val="128CA5"/>
                </a:solidFill>
                <a:latin typeface="Century Gothic"/>
                <a:ea typeface="Century Gothic"/>
                <a:cs typeface="Century Gothic"/>
                <a:sym typeface="Century Gothic"/>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87" name="Google Shape;887;p162"/>
          <p:cNvSpPr txBox="1"/>
          <p:nvPr>
            <p:ph idx="1" type="body"/>
          </p:nvPr>
        </p:nvSpPr>
        <p:spPr>
          <a:xfrm>
            <a:off x="1268600" y="2027215"/>
            <a:ext cx="6384600" cy="12096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FFFFFF"/>
              </a:buClr>
              <a:buSzPts val="4300"/>
              <a:buFont typeface="Arial"/>
              <a:buNone/>
              <a:defRPr b="0" i="0" sz="4300" u="none" cap="none" strike="noStrike">
                <a:solidFill>
                  <a:srgbClr val="FFFFFF"/>
                </a:solidFill>
                <a:latin typeface="Century Gothic"/>
                <a:ea typeface="Century Gothic"/>
                <a:cs typeface="Century Gothic"/>
                <a:sym typeface="Century Gothic"/>
              </a:defRPr>
            </a:lvl1pPr>
            <a:lvl2pPr indent="-228600" lvl="1" marL="914400" marR="0" rtl="0" algn="l">
              <a:lnSpc>
                <a:spcPct val="100000"/>
              </a:lnSpc>
              <a:spcBef>
                <a:spcPts val="0"/>
              </a:spcBef>
              <a:spcAft>
                <a:spcPts val="0"/>
              </a:spcAft>
              <a:buClr>
                <a:srgbClr val="FFFFFF"/>
              </a:buClr>
              <a:buSzPts val="4300"/>
              <a:buFont typeface="Arial"/>
              <a:buNone/>
              <a:defRPr b="0" i="0" sz="4300" u="none" cap="none" strike="noStrike">
                <a:solidFill>
                  <a:srgbClr val="FFFFFF"/>
                </a:solidFill>
                <a:latin typeface="Century Gothic"/>
                <a:ea typeface="Century Gothic"/>
                <a:cs typeface="Century Gothic"/>
                <a:sym typeface="Century Gothic"/>
              </a:defRPr>
            </a:lvl2pPr>
            <a:lvl3pPr indent="-228600" lvl="2" marL="1371600" marR="0" rtl="0" algn="l">
              <a:lnSpc>
                <a:spcPct val="100000"/>
              </a:lnSpc>
              <a:spcBef>
                <a:spcPts val="0"/>
              </a:spcBef>
              <a:spcAft>
                <a:spcPts val="0"/>
              </a:spcAft>
              <a:buClr>
                <a:srgbClr val="FFFFFF"/>
              </a:buClr>
              <a:buSzPts val="4300"/>
              <a:buFont typeface="Arial"/>
              <a:buNone/>
              <a:defRPr b="0" i="0" sz="4300" u="none" cap="none" strike="noStrike">
                <a:solidFill>
                  <a:srgbClr val="FFFFFF"/>
                </a:solidFill>
                <a:latin typeface="Century Gothic"/>
                <a:ea typeface="Century Gothic"/>
                <a:cs typeface="Century Gothic"/>
                <a:sym typeface="Century Gothic"/>
              </a:defRPr>
            </a:lvl3pPr>
            <a:lvl4pPr indent="-228600" lvl="3" marL="1828800" marR="0" rtl="0" algn="l">
              <a:lnSpc>
                <a:spcPct val="100000"/>
              </a:lnSpc>
              <a:spcBef>
                <a:spcPts val="0"/>
              </a:spcBef>
              <a:spcAft>
                <a:spcPts val="0"/>
              </a:spcAft>
              <a:buClr>
                <a:srgbClr val="FFFFFF"/>
              </a:buClr>
              <a:buSzPts val="4300"/>
              <a:buFont typeface="Arial"/>
              <a:buNone/>
              <a:defRPr b="0" i="0" sz="4300" u="none" cap="none" strike="noStrike">
                <a:solidFill>
                  <a:srgbClr val="FFFFFF"/>
                </a:solidFill>
                <a:latin typeface="Century Gothic"/>
                <a:ea typeface="Century Gothic"/>
                <a:cs typeface="Century Gothic"/>
                <a:sym typeface="Century Gothic"/>
              </a:defRPr>
            </a:lvl4pPr>
            <a:lvl5pPr indent="-228600" lvl="4" marL="2286000" marR="0" rtl="0" algn="l">
              <a:lnSpc>
                <a:spcPct val="100000"/>
              </a:lnSpc>
              <a:spcBef>
                <a:spcPts val="0"/>
              </a:spcBef>
              <a:spcAft>
                <a:spcPts val="0"/>
              </a:spcAft>
              <a:buClr>
                <a:srgbClr val="FFFFFF"/>
              </a:buClr>
              <a:buSzPts val="4300"/>
              <a:buFont typeface="Arial"/>
              <a:buNone/>
              <a:defRPr b="0" i="0" sz="4300" u="none" cap="none" strike="noStrike">
                <a:solidFill>
                  <a:srgbClr val="FFFFFF"/>
                </a:solidFill>
                <a:latin typeface="Century Gothic"/>
                <a:ea typeface="Century Gothic"/>
                <a:cs typeface="Century Gothic"/>
                <a:sym typeface="Century Gothic"/>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88" name="Google Shape;888;p162"/>
          <p:cNvSpPr txBox="1"/>
          <p:nvPr>
            <p:ph idx="12" type="sldNum"/>
          </p:nvPr>
        </p:nvSpPr>
        <p:spPr>
          <a:xfrm>
            <a:off x="7409659" y="4230529"/>
            <a:ext cx="248400" cy="261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sv-SE"/>
              <a:t>‹#›</a:t>
            </a:fld>
            <a:endParaRPr sz="1800">
              <a:solidFill>
                <a:srgbClr val="000000"/>
              </a:solidFill>
              <a:latin typeface="Calibri"/>
              <a:ea typeface="Calibri"/>
              <a:cs typeface="Calibri"/>
              <a:sym typeface="Calibri"/>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V_Mall_4:3_digitala_vasterbotten" showMasterSp="0">
  <p:cSld name="RV_Mall_4:3_digitala_vasterbotten 5">
    <p:spTree>
      <p:nvGrpSpPr>
        <p:cNvPr id="889" name="Shape 889"/>
        <p:cNvGrpSpPr/>
        <p:nvPr/>
      </p:nvGrpSpPr>
      <p:grpSpPr>
        <a:xfrm>
          <a:off x="0" y="0"/>
          <a:ext cx="0" cy="0"/>
          <a:chOff x="0" y="0"/>
          <a:chExt cx="0" cy="0"/>
        </a:xfrm>
      </p:grpSpPr>
      <p:pic>
        <p:nvPicPr>
          <p:cNvPr descr="PP Sidhuvud RV.eps" id="890" name="Google Shape;890;p163"/>
          <p:cNvPicPr preferRelativeResize="0"/>
          <p:nvPr/>
        </p:nvPicPr>
        <p:blipFill rotWithShape="1">
          <a:blip r:embed="rId2">
            <a:alphaModFix/>
          </a:blip>
          <a:srcRect b="0" l="0" r="0" t="0"/>
          <a:stretch/>
        </p:blipFill>
        <p:spPr>
          <a:xfrm>
            <a:off x="1152525" y="0"/>
            <a:ext cx="6858000" cy="676276"/>
          </a:xfrm>
          <a:prstGeom prst="rect">
            <a:avLst/>
          </a:prstGeom>
          <a:noFill/>
          <a:ln>
            <a:noFill/>
          </a:ln>
        </p:spPr>
      </p:pic>
      <p:sp>
        <p:nvSpPr>
          <p:cNvPr id="891" name="Google Shape;891;p163"/>
          <p:cNvSpPr txBox="1"/>
          <p:nvPr/>
        </p:nvSpPr>
        <p:spPr>
          <a:xfrm>
            <a:off x="4380938" y="105956"/>
            <a:ext cx="3209400" cy="356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FFFFFF"/>
              </a:buClr>
              <a:buSzPts val="1400"/>
              <a:buFont typeface="Calibri"/>
              <a:buNone/>
            </a:pPr>
            <a:r>
              <a:rPr b="0" i="1" lang="sv-SE" sz="1400" u="none" cap="none" strike="noStrike">
                <a:solidFill>
                  <a:srgbClr val="FFFFFF"/>
                </a:solidFill>
                <a:latin typeface="Calibri"/>
                <a:ea typeface="Calibri"/>
                <a:cs typeface="Calibri"/>
                <a:sym typeface="Calibri"/>
              </a:rPr>
              <a:t>Den digitala resan</a:t>
            </a:r>
            <a:endParaRPr b="0" i="0" sz="500" u="none" cap="none" strike="noStrike">
              <a:solidFill>
                <a:srgbClr val="000000"/>
              </a:solidFill>
              <a:latin typeface="Arial"/>
              <a:ea typeface="Arial"/>
              <a:cs typeface="Arial"/>
              <a:sym typeface="Arial"/>
            </a:endParaRPr>
          </a:p>
        </p:txBody>
      </p:sp>
      <p:pic>
        <p:nvPicPr>
          <p:cNvPr descr="EUlogo_v_CMYK.eps" id="892" name="Google Shape;892;p163"/>
          <p:cNvPicPr preferRelativeResize="0"/>
          <p:nvPr/>
        </p:nvPicPr>
        <p:blipFill rotWithShape="1">
          <a:blip r:embed="rId3">
            <a:alphaModFix/>
          </a:blip>
          <a:srcRect b="0" l="0" r="0" t="0"/>
          <a:stretch/>
        </p:blipFill>
        <p:spPr>
          <a:xfrm>
            <a:off x="1685606" y="4545618"/>
            <a:ext cx="1171916" cy="405001"/>
          </a:xfrm>
          <a:prstGeom prst="rect">
            <a:avLst/>
          </a:prstGeom>
          <a:noFill/>
          <a:ln>
            <a:noFill/>
          </a:ln>
        </p:spPr>
      </p:pic>
      <p:sp>
        <p:nvSpPr>
          <p:cNvPr id="893" name="Google Shape;893;p163"/>
          <p:cNvSpPr txBox="1"/>
          <p:nvPr>
            <p:ph idx="12" type="sldNum"/>
          </p:nvPr>
        </p:nvSpPr>
        <p:spPr>
          <a:xfrm>
            <a:off x="6057900" y="4767264"/>
            <a:ext cx="227700" cy="2544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örsta sida">
  <p:cSld name="Första sida">
    <p:spTree>
      <p:nvGrpSpPr>
        <p:cNvPr id="897" name="Shape 897"/>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ljusgrå">
  <p:cSld name="2/3 text, ljusgrå">
    <p:spTree>
      <p:nvGrpSpPr>
        <p:cNvPr id="102" name="Shape 102"/>
        <p:cNvGrpSpPr/>
        <p:nvPr/>
      </p:nvGrpSpPr>
      <p:grpSpPr>
        <a:xfrm>
          <a:off x="0" y="0"/>
          <a:ext cx="0" cy="0"/>
          <a:chOff x="0" y="0"/>
          <a:chExt cx="0" cy="0"/>
        </a:xfrm>
      </p:grpSpPr>
      <p:sp>
        <p:nvSpPr>
          <p:cNvPr id="103" name="Google Shape;103;p18"/>
          <p:cNvSpPr/>
          <p:nvPr/>
        </p:nvSpPr>
        <p:spPr>
          <a:xfrm>
            <a:off x="0" y="0"/>
            <a:ext cx="9144000" cy="3431100"/>
          </a:xfrm>
          <a:prstGeom prst="rect">
            <a:avLst/>
          </a:prstGeom>
          <a:solidFill>
            <a:srgbClr val="F2F2F2"/>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04" name="Google Shape;104;p18"/>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5" name="Google Shape;105;p18"/>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06" name="Google Shape;106;p18"/>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07" name="Google Shape;107;p18"/>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örsta sida med rubrik">
  <p:cSld name="Första sida med rubrik">
    <p:spTree>
      <p:nvGrpSpPr>
        <p:cNvPr id="898" name="Shape 898"/>
        <p:cNvGrpSpPr/>
        <p:nvPr/>
      </p:nvGrpSpPr>
      <p:grpSpPr>
        <a:xfrm>
          <a:off x="0" y="0"/>
          <a:ext cx="0" cy="0"/>
          <a:chOff x="0" y="0"/>
          <a:chExt cx="0" cy="0"/>
        </a:xfrm>
      </p:grpSpPr>
      <p:sp>
        <p:nvSpPr>
          <p:cNvPr id="899" name="Google Shape;899;p166"/>
          <p:cNvSpPr txBox="1"/>
          <p:nvPr>
            <p:ph type="ctrTitle"/>
          </p:nvPr>
        </p:nvSpPr>
        <p:spPr>
          <a:xfrm>
            <a:off x="0" y="3485455"/>
            <a:ext cx="9141000" cy="1102500"/>
          </a:xfrm>
          <a:prstGeom prst="rect">
            <a:avLst/>
          </a:prstGeom>
          <a:noFill/>
          <a:ln>
            <a:noFill/>
          </a:ln>
        </p:spPr>
        <p:txBody>
          <a:bodyPr anchorCtr="0" anchor="t" bIns="45700" lIns="91425" spcFirstLastPara="1" rIns="91425" wrap="square" tIns="45700"/>
          <a:lstStyle>
            <a:lvl1pPr lvl="0" marR="0" rtl="0" algn="ctr">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type="title">
  <p:cSld name="TITLE">
    <p:spTree>
      <p:nvGrpSpPr>
        <p:cNvPr id="902" name="Shape 902"/>
        <p:cNvGrpSpPr/>
        <p:nvPr/>
      </p:nvGrpSpPr>
      <p:grpSpPr>
        <a:xfrm>
          <a:off x="0" y="0"/>
          <a:ext cx="0" cy="0"/>
          <a:chOff x="0" y="0"/>
          <a:chExt cx="0" cy="0"/>
        </a:xfrm>
      </p:grpSpPr>
      <p:sp>
        <p:nvSpPr>
          <p:cNvPr id="903" name="Google Shape;903;p168"/>
          <p:cNvSpPr txBox="1"/>
          <p:nvPr>
            <p:ph type="ctrTitle"/>
          </p:nvPr>
        </p:nvSpPr>
        <p:spPr>
          <a:xfrm>
            <a:off x="685800" y="1598613"/>
            <a:ext cx="7772400" cy="1101600"/>
          </a:xfrm>
          <a:prstGeom prst="rect">
            <a:avLst/>
          </a:prstGeom>
          <a:noFill/>
          <a:ln>
            <a:noFill/>
          </a:ln>
        </p:spPr>
        <p:txBody>
          <a:bodyPr anchorCtr="0" anchor="t" bIns="45700" lIns="91425" spcFirstLastPara="1" rIns="91425" wrap="square" tIns="45700"/>
          <a:lstStyle>
            <a:lvl1pPr lvl="0" marR="0" rtl="0" algn="ctr">
              <a:spcBef>
                <a:spcPts val="0"/>
              </a:spcBef>
              <a:spcAft>
                <a:spcPts val="0"/>
              </a:spcAft>
              <a:buClr>
                <a:schemeClr val="dk1"/>
              </a:buClr>
              <a:buSzPts val="4400"/>
              <a:buFont typeface="Times New Roman"/>
              <a:buNone/>
              <a:defRPr b="0" i="0" sz="4400" u="none" cap="none" strike="noStrike">
                <a:solidFill>
                  <a:schemeClr val="dk1"/>
                </a:solidFill>
                <a:latin typeface="Times New Roman"/>
                <a:ea typeface="Times New Roman"/>
                <a:cs typeface="Times New Roman"/>
                <a:sym typeface="Times New Roma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04" name="Google Shape;904;p168"/>
          <p:cNvSpPr txBox="1"/>
          <p:nvPr>
            <p:ph idx="1" type="subTitle"/>
          </p:nvPr>
        </p:nvSpPr>
        <p:spPr>
          <a:xfrm>
            <a:off x="1371600" y="2914650"/>
            <a:ext cx="6400800" cy="1314300"/>
          </a:xfrm>
          <a:prstGeom prst="rect">
            <a:avLst/>
          </a:prstGeom>
          <a:noFill/>
          <a:ln>
            <a:noFill/>
          </a:ln>
        </p:spPr>
        <p:txBody>
          <a:bodyPr anchorCtr="0" anchor="t" bIns="45700" lIns="91425" spcFirstLastPara="1" rIns="91425" wrap="square" tIns="45700"/>
          <a:lstStyle>
            <a:lvl1pPr lvl="0" marR="0" rtl="0" algn="ctr">
              <a:spcBef>
                <a:spcPts val="600"/>
              </a:spcBef>
              <a:spcAft>
                <a:spcPts val="0"/>
              </a:spcAft>
              <a:buClr>
                <a:srgbClr val="888888"/>
              </a:buClr>
              <a:buSzPts val="3000"/>
              <a:buFont typeface="Arial"/>
              <a:buNone/>
              <a:defRPr b="0" i="0" sz="3000" u="none" cap="none" strike="noStrike">
                <a:solidFill>
                  <a:srgbClr val="888888"/>
                </a:solidFill>
                <a:latin typeface="Arial"/>
                <a:ea typeface="Arial"/>
                <a:cs typeface="Arial"/>
                <a:sym typeface="Arial"/>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type="obj">
  <p:cSld name="OBJECT">
    <p:spTree>
      <p:nvGrpSpPr>
        <p:cNvPr id="905" name="Shape 905"/>
        <p:cNvGrpSpPr/>
        <p:nvPr/>
      </p:nvGrpSpPr>
      <p:grpSpPr>
        <a:xfrm>
          <a:off x="0" y="0"/>
          <a:ext cx="0" cy="0"/>
          <a:chOff x="0" y="0"/>
          <a:chExt cx="0" cy="0"/>
        </a:xfrm>
      </p:grpSpPr>
      <p:sp>
        <p:nvSpPr>
          <p:cNvPr id="906" name="Google Shape;906;p169"/>
          <p:cNvSpPr txBox="1"/>
          <p:nvPr>
            <p:ph type="title"/>
          </p:nvPr>
        </p:nvSpPr>
        <p:spPr>
          <a:xfrm>
            <a:off x="457200" y="1136228"/>
            <a:ext cx="8229600" cy="8574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4400"/>
              <a:buFont typeface="Times New Roman"/>
              <a:buNone/>
              <a:defRPr b="0" i="0" sz="4400" u="none" cap="none" strike="noStrike">
                <a:solidFill>
                  <a:schemeClr val="dk1"/>
                </a:solidFill>
                <a:latin typeface="Times New Roman"/>
                <a:ea typeface="Times New Roman"/>
                <a:cs typeface="Times New Roman"/>
                <a:sym typeface="Times New Roma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07" name="Google Shape;907;p169"/>
          <p:cNvSpPr txBox="1"/>
          <p:nvPr>
            <p:ph idx="1" type="body"/>
          </p:nvPr>
        </p:nvSpPr>
        <p:spPr>
          <a:xfrm>
            <a:off x="457200" y="2130003"/>
            <a:ext cx="8229600" cy="2889900"/>
          </a:xfrm>
          <a:prstGeom prst="rect">
            <a:avLst/>
          </a:prstGeom>
          <a:noFill/>
          <a:ln>
            <a:noFill/>
          </a:ln>
        </p:spPr>
        <p:txBody>
          <a:bodyPr anchorCtr="0" anchor="t" bIns="45700" lIns="91425" spcFirstLastPara="1" rIns="91425" wrap="square" tIns="45700"/>
          <a:lstStyle>
            <a:lvl1pPr indent="-419100" lvl="0" marL="457200" marR="0" rtl="0" algn="l">
              <a:spcBef>
                <a:spcPts val="6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vå innehållsdelar" type="twoObj">
  <p:cSld name="TWO_OBJECTS">
    <p:spTree>
      <p:nvGrpSpPr>
        <p:cNvPr id="908" name="Shape 908"/>
        <p:cNvGrpSpPr/>
        <p:nvPr/>
      </p:nvGrpSpPr>
      <p:grpSpPr>
        <a:xfrm>
          <a:off x="0" y="0"/>
          <a:ext cx="0" cy="0"/>
          <a:chOff x="0" y="0"/>
          <a:chExt cx="0" cy="0"/>
        </a:xfrm>
      </p:grpSpPr>
      <p:sp>
        <p:nvSpPr>
          <p:cNvPr id="909" name="Google Shape;909;p170"/>
          <p:cNvSpPr txBox="1"/>
          <p:nvPr>
            <p:ph type="title"/>
          </p:nvPr>
        </p:nvSpPr>
        <p:spPr>
          <a:xfrm>
            <a:off x="457200" y="992212"/>
            <a:ext cx="8229600" cy="8574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4400"/>
              <a:buFont typeface="Times New Roman"/>
              <a:buNone/>
              <a:defRPr b="0" i="0" sz="4400" u="none" cap="none" strike="noStrike">
                <a:solidFill>
                  <a:schemeClr val="dk1"/>
                </a:solidFill>
                <a:latin typeface="Times New Roman"/>
                <a:ea typeface="Times New Roman"/>
                <a:cs typeface="Times New Roman"/>
                <a:sym typeface="Times New Roma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10" name="Google Shape;910;p170"/>
          <p:cNvSpPr txBox="1"/>
          <p:nvPr>
            <p:ph idx="1" type="body"/>
          </p:nvPr>
        </p:nvSpPr>
        <p:spPr>
          <a:xfrm>
            <a:off x="457200" y="1985987"/>
            <a:ext cx="4038600" cy="3033900"/>
          </a:xfrm>
          <a:prstGeom prst="rect">
            <a:avLst/>
          </a:prstGeom>
          <a:noFill/>
          <a:ln>
            <a:noFill/>
          </a:ln>
        </p:spPr>
        <p:txBody>
          <a:bodyPr anchorCtr="0" anchor="t" bIns="45700" lIns="91425" spcFirstLastPara="1" rIns="91425" wrap="square" tIns="45700"/>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1" name="Google Shape;911;p170"/>
          <p:cNvSpPr txBox="1"/>
          <p:nvPr>
            <p:ph idx="2" type="body"/>
          </p:nvPr>
        </p:nvSpPr>
        <p:spPr>
          <a:xfrm>
            <a:off x="4648200" y="1985987"/>
            <a:ext cx="4038600" cy="3033900"/>
          </a:xfrm>
          <a:prstGeom prst="rect">
            <a:avLst/>
          </a:prstGeom>
          <a:noFill/>
          <a:ln>
            <a:noFill/>
          </a:ln>
        </p:spPr>
        <p:txBody>
          <a:bodyPr anchorCtr="0" anchor="t" bIns="45700" lIns="91425" spcFirstLastPara="1" rIns="91425" wrap="square" tIns="45700"/>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type="title">
  <p:cSld name="TITLE">
    <p:spTree>
      <p:nvGrpSpPr>
        <p:cNvPr id="913" name="Shape 913"/>
        <p:cNvGrpSpPr/>
        <p:nvPr/>
      </p:nvGrpSpPr>
      <p:grpSpPr>
        <a:xfrm>
          <a:off x="0" y="0"/>
          <a:ext cx="0" cy="0"/>
          <a:chOff x="0" y="0"/>
          <a:chExt cx="0" cy="0"/>
        </a:xfrm>
      </p:grpSpPr>
      <p:sp>
        <p:nvSpPr>
          <p:cNvPr id="914" name="Google Shape;914;p172"/>
          <p:cNvSpPr txBox="1"/>
          <p:nvPr>
            <p:ph type="ctrTitle"/>
          </p:nvPr>
        </p:nvSpPr>
        <p:spPr>
          <a:xfrm>
            <a:off x="685800" y="4042801"/>
            <a:ext cx="7772400" cy="401100"/>
          </a:xfrm>
          <a:prstGeom prst="rect">
            <a:avLst/>
          </a:prstGeom>
          <a:noFill/>
          <a:ln>
            <a:noFill/>
          </a:ln>
        </p:spPr>
        <p:txBody>
          <a:bodyPr anchorCtr="0" anchor="t" bIns="45700" lIns="91425" spcFirstLastPara="1" rIns="91425" wrap="square" tIns="45700"/>
          <a:lstStyle>
            <a:lvl1pPr lvl="0" marR="0" rtl="0" algn="ctr">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15" name="Google Shape;915;p172"/>
          <p:cNvSpPr txBox="1"/>
          <p:nvPr>
            <p:ph idx="1" type="subTitle"/>
          </p:nvPr>
        </p:nvSpPr>
        <p:spPr>
          <a:xfrm>
            <a:off x="683568" y="4443958"/>
            <a:ext cx="7776900" cy="360000"/>
          </a:xfrm>
          <a:prstGeom prst="rect">
            <a:avLst/>
          </a:prstGeom>
          <a:noFill/>
          <a:ln>
            <a:noFill/>
          </a:ln>
        </p:spPr>
        <p:txBody>
          <a:bodyPr anchorCtr="0" anchor="t" bIns="45700" lIns="91425" spcFirstLastPara="1" rIns="91425" wrap="square" tIns="45700"/>
          <a:lstStyle>
            <a:lvl1pPr lvl="0" marR="0" rtl="0" algn="ctr">
              <a:spcBef>
                <a:spcPts val="300"/>
              </a:spcBef>
              <a:spcAft>
                <a:spcPts val="0"/>
              </a:spcAft>
              <a:buClr>
                <a:srgbClr val="888888"/>
              </a:buClr>
              <a:buSzPts val="1500"/>
              <a:buFont typeface="Arial"/>
              <a:buNone/>
              <a:defRPr b="0" i="0" sz="1500" u="none" cap="none" strike="noStrike">
                <a:solidFill>
                  <a:srgbClr val="888888"/>
                </a:solidFill>
                <a:latin typeface="Arial"/>
                <a:ea typeface="Arial"/>
                <a:cs typeface="Arial"/>
                <a:sym typeface="Arial"/>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id="916" name="Google Shape;916;p172"/>
          <p:cNvPicPr preferRelativeResize="0"/>
          <p:nvPr/>
        </p:nvPicPr>
        <p:blipFill rotWithShape="1">
          <a:blip r:embed="rId2">
            <a:alphaModFix/>
          </a:blip>
          <a:srcRect b="0" l="0" r="0" t="0"/>
          <a:stretch/>
        </p:blipFill>
        <p:spPr>
          <a:xfrm>
            <a:off x="3908744" y="1707654"/>
            <a:ext cx="1311328" cy="1915283"/>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type="title">
  <p:cSld name="TITLE">
    <p:spTree>
      <p:nvGrpSpPr>
        <p:cNvPr id="923" name="Shape 923"/>
        <p:cNvGrpSpPr/>
        <p:nvPr/>
      </p:nvGrpSpPr>
      <p:grpSpPr>
        <a:xfrm>
          <a:off x="0" y="0"/>
          <a:ext cx="0" cy="0"/>
          <a:chOff x="0" y="0"/>
          <a:chExt cx="0" cy="0"/>
        </a:xfrm>
      </p:grpSpPr>
      <p:sp>
        <p:nvSpPr>
          <p:cNvPr id="924" name="Google Shape;924;p17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5" name="Google Shape;925;p17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926" name="Google Shape;926;p1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7" name="Google Shape;927;p1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8" name="Google Shape;928;p1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type="obj">
  <p:cSld name="OBJECT">
    <p:spTree>
      <p:nvGrpSpPr>
        <p:cNvPr id="929" name="Shape 929"/>
        <p:cNvGrpSpPr/>
        <p:nvPr/>
      </p:nvGrpSpPr>
      <p:grpSpPr>
        <a:xfrm>
          <a:off x="0" y="0"/>
          <a:ext cx="0" cy="0"/>
          <a:chOff x="0" y="0"/>
          <a:chExt cx="0" cy="0"/>
        </a:xfrm>
      </p:grpSpPr>
      <p:sp>
        <p:nvSpPr>
          <p:cNvPr id="930" name="Google Shape;930;p17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31" name="Google Shape;931;p17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32" name="Google Shape;932;p17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3" name="Google Shape;933;p1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4" name="Google Shape;934;p1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med bildtext" type="objTx">
  <p:cSld name="OBJECT_WITH_CAPTION_TEXT">
    <p:spTree>
      <p:nvGrpSpPr>
        <p:cNvPr id="935" name="Shape 935"/>
        <p:cNvGrpSpPr/>
        <p:nvPr/>
      </p:nvGrpSpPr>
      <p:grpSpPr>
        <a:xfrm>
          <a:off x="0" y="0"/>
          <a:ext cx="0" cy="0"/>
          <a:chOff x="0" y="0"/>
          <a:chExt cx="0" cy="0"/>
        </a:xfrm>
      </p:grpSpPr>
      <p:sp>
        <p:nvSpPr>
          <p:cNvPr id="936" name="Google Shape;936;p17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37" name="Google Shape;937;p176"/>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938" name="Google Shape;938;p176"/>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939" name="Google Shape;939;p17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0" name="Google Shape;940;p1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1" name="Google Shape;941;p17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vsnittsrubrik" type="secHead">
  <p:cSld name="SECTION_HEADER">
    <p:spTree>
      <p:nvGrpSpPr>
        <p:cNvPr id="942" name="Shape 942"/>
        <p:cNvGrpSpPr/>
        <p:nvPr/>
      </p:nvGrpSpPr>
      <p:grpSpPr>
        <a:xfrm>
          <a:off x="0" y="0"/>
          <a:ext cx="0" cy="0"/>
          <a:chOff x="0" y="0"/>
          <a:chExt cx="0" cy="0"/>
        </a:xfrm>
      </p:grpSpPr>
      <p:sp>
        <p:nvSpPr>
          <p:cNvPr id="943" name="Google Shape;943;p177"/>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44" name="Google Shape;944;p17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945" name="Google Shape;945;p1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6" name="Google Shape;946;p1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7" name="Google Shape;947;p1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vå delar" type="twoObj">
  <p:cSld name="TWO_OBJECTS">
    <p:spTree>
      <p:nvGrpSpPr>
        <p:cNvPr id="948" name="Shape 948"/>
        <p:cNvGrpSpPr/>
        <p:nvPr/>
      </p:nvGrpSpPr>
      <p:grpSpPr>
        <a:xfrm>
          <a:off x="0" y="0"/>
          <a:ext cx="0" cy="0"/>
          <a:chOff x="0" y="0"/>
          <a:chExt cx="0" cy="0"/>
        </a:xfrm>
      </p:grpSpPr>
      <p:sp>
        <p:nvSpPr>
          <p:cNvPr id="949" name="Google Shape;949;p17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50" name="Google Shape;950;p178"/>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51" name="Google Shape;951;p178"/>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52" name="Google Shape;952;p17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3" name="Google Shape;953;p1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4" name="Google Shape;954;p17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ljusgrå">
  <p:cSld name="2/3 text och bild, ljusgrå">
    <p:spTree>
      <p:nvGrpSpPr>
        <p:cNvPr id="108" name="Shape 108"/>
        <p:cNvGrpSpPr/>
        <p:nvPr/>
      </p:nvGrpSpPr>
      <p:grpSpPr>
        <a:xfrm>
          <a:off x="0" y="0"/>
          <a:ext cx="0" cy="0"/>
          <a:chOff x="0" y="0"/>
          <a:chExt cx="0" cy="0"/>
        </a:xfrm>
      </p:grpSpPr>
      <p:sp>
        <p:nvSpPr>
          <p:cNvPr id="109" name="Google Shape;109;p19"/>
          <p:cNvSpPr/>
          <p:nvPr/>
        </p:nvSpPr>
        <p:spPr>
          <a:xfrm>
            <a:off x="0" y="-6654"/>
            <a:ext cx="9144000" cy="3442500"/>
          </a:xfrm>
          <a:prstGeom prst="rect">
            <a:avLst/>
          </a:prstGeom>
          <a:solidFill>
            <a:srgbClr val="F2F2F2"/>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10" name="Google Shape;110;p19"/>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1" name="Google Shape;111;p19"/>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12" name="Google Shape;112;p19"/>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13" name="Google Shape;113;p19"/>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14" name="Google Shape;114;p19"/>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Jämförelse" type="twoTxTwoObj">
  <p:cSld name="TWO_OBJECTS_WITH_TEXT">
    <p:spTree>
      <p:nvGrpSpPr>
        <p:cNvPr id="955" name="Shape 955"/>
        <p:cNvGrpSpPr/>
        <p:nvPr/>
      </p:nvGrpSpPr>
      <p:grpSpPr>
        <a:xfrm>
          <a:off x="0" y="0"/>
          <a:ext cx="0" cy="0"/>
          <a:chOff x="0" y="0"/>
          <a:chExt cx="0" cy="0"/>
        </a:xfrm>
      </p:grpSpPr>
      <p:sp>
        <p:nvSpPr>
          <p:cNvPr id="956" name="Google Shape;956;p179"/>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57" name="Google Shape;957;p179"/>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58" name="Google Shape;958;p179"/>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59" name="Google Shape;959;p17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60" name="Google Shape;960;p179"/>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61" name="Google Shape;961;p17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2" name="Google Shape;962;p17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3" name="Google Shape;963;p1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ast rubrik" type="titleOnly">
  <p:cSld name="TITLE_ONLY">
    <p:spTree>
      <p:nvGrpSpPr>
        <p:cNvPr id="964" name="Shape 964"/>
        <p:cNvGrpSpPr/>
        <p:nvPr/>
      </p:nvGrpSpPr>
      <p:grpSpPr>
        <a:xfrm>
          <a:off x="0" y="0"/>
          <a:ext cx="0" cy="0"/>
          <a:chOff x="0" y="0"/>
          <a:chExt cx="0" cy="0"/>
        </a:xfrm>
      </p:grpSpPr>
      <p:sp>
        <p:nvSpPr>
          <p:cNvPr id="965" name="Google Shape;965;p18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66" name="Google Shape;966;p18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7" name="Google Shape;967;p1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8" name="Google Shape;968;p1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m" type="blank">
  <p:cSld name="BLANK">
    <p:spTree>
      <p:nvGrpSpPr>
        <p:cNvPr id="969" name="Shape 969"/>
        <p:cNvGrpSpPr/>
        <p:nvPr/>
      </p:nvGrpSpPr>
      <p:grpSpPr>
        <a:xfrm>
          <a:off x="0" y="0"/>
          <a:ext cx="0" cy="0"/>
          <a:chOff x="0" y="0"/>
          <a:chExt cx="0" cy="0"/>
        </a:xfrm>
      </p:grpSpPr>
      <p:sp>
        <p:nvSpPr>
          <p:cNvPr id="970" name="Google Shape;970;p18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1" name="Google Shape;971;p18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2" name="Google Shape;972;p18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 med bildtext" type="picTx">
  <p:cSld name="PICTURE_WITH_CAPTION_TEXT">
    <p:spTree>
      <p:nvGrpSpPr>
        <p:cNvPr id="973" name="Shape 973"/>
        <p:cNvGrpSpPr/>
        <p:nvPr/>
      </p:nvGrpSpPr>
      <p:grpSpPr>
        <a:xfrm>
          <a:off x="0" y="0"/>
          <a:ext cx="0" cy="0"/>
          <a:chOff x="0" y="0"/>
          <a:chExt cx="0" cy="0"/>
        </a:xfrm>
      </p:grpSpPr>
      <p:sp>
        <p:nvSpPr>
          <p:cNvPr id="974" name="Google Shape;974;p18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75" name="Google Shape;975;p182"/>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976" name="Google Shape;976;p18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977" name="Google Shape;977;p18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8" name="Google Shape;978;p18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9" name="Google Shape;979;p1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lodrät text" type="vertTx">
  <p:cSld name="VERTICAL_TEXT">
    <p:spTree>
      <p:nvGrpSpPr>
        <p:cNvPr id="980" name="Shape 980"/>
        <p:cNvGrpSpPr/>
        <p:nvPr/>
      </p:nvGrpSpPr>
      <p:grpSpPr>
        <a:xfrm>
          <a:off x="0" y="0"/>
          <a:ext cx="0" cy="0"/>
          <a:chOff x="0" y="0"/>
          <a:chExt cx="0" cy="0"/>
        </a:xfrm>
      </p:grpSpPr>
      <p:sp>
        <p:nvSpPr>
          <p:cNvPr id="981" name="Google Shape;981;p18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82" name="Google Shape;982;p18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3" name="Google Shape;983;p18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4" name="Google Shape;984;p18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5" name="Google Shape;985;p18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drät rubrik och text" type="vertTitleAndTx">
  <p:cSld name="VERTICAL_TITLE_AND_VERTICAL_TEXT">
    <p:spTree>
      <p:nvGrpSpPr>
        <p:cNvPr id="986" name="Shape 986"/>
        <p:cNvGrpSpPr/>
        <p:nvPr/>
      </p:nvGrpSpPr>
      <p:grpSpPr>
        <a:xfrm>
          <a:off x="0" y="0"/>
          <a:ext cx="0" cy="0"/>
          <a:chOff x="0" y="0"/>
          <a:chExt cx="0" cy="0"/>
        </a:xfrm>
      </p:grpSpPr>
      <p:sp>
        <p:nvSpPr>
          <p:cNvPr id="987" name="Google Shape;987;p18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88" name="Google Shape;988;p18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9" name="Google Shape;989;p18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0" name="Google Shape;990;p18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1" name="Google Shape;991;p18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type="tx">
  <p:cSld name="TITLE_AND_BODY">
    <p:spTree>
      <p:nvGrpSpPr>
        <p:cNvPr id="998" name="Shape 998"/>
        <p:cNvGrpSpPr/>
        <p:nvPr/>
      </p:nvGrpSpPr>
      <p:grpSpPr>
        <a:xfrm>
          <a:off x="0" y="0"/>
          <a:ext cx="0" cy="0"/>
          <a:chOff x="0" y="0"/>
          <a:chExt cx="0" cy="0"/>
        </a:xfrm>
      </p:grpSpPr>
      <p:pic>
        <p:nvPicPr>
          <p:cNvPr descr="Bildobjekt 2" id="999" name="Google Shape;999;p186"/>
          <p:cNvPicPr preferRelativeResize="0"/>
          <p:nvPr/>
        </p:nvPicPr>
        <p:blipFill rotWithShape="1">
          <a:blip r:embed="rId2">
            <a:alphaModFix/>
          </a:blip>
          <a:srcRect b="0" l="0" r="0" t="0"/>
          <a:stretch/>
        </p:blipFill>
        <p:spPr>
          <a:xfrm>
            <a:off x="12700" y="0"/>
            <a:ext cx="9143999" cy="901701"/>
          </a:xfrm>
          <a:prstGeom prst="rect">
            <a:avLst/>
          </a:prstGeom>
          <a:noFill/>
          <a:ln>
            <a:noFill/>
          </a:ln>
        </p:spPr>
      </p:pic>
      <p:pic>
        <p:nvPicPr>
          <p:cNvPr descr="EUlogo_v_CMYK.eps" id="1000" name="Google Shape;1000;p186"/>
          <p:cNvPicPr preferRelativeResize="0"/>
          <p:nvPr/>
        </p:nvPicPr>
        <p:blipFill rotWithShape="1">
          <a:blip r:embed="rId3">
            <a:alphaModFix/>
          </a:blip>
          <a:srcRect b="0" l="0" r="0" t="0"/>
          <a:stretch/>
        </p:blipFill>
        <p:spPr>
          <a:xfrm>
            <a:off x="722644" y="4560433"/>
            <a:ext cx="1389712" cy="480269"/>
          </a:xfrm>
          <a:prstGeom prst="rect">
            <a:avLst/>
          </a:prstGeom>
          <a:noFill/>
          <a:ln>
            <a:noFill/>
          </a:ln>
        </p:spPr>
      </p:pic>
      <p:sp>
        <p:nvSpPr>
          <p:cNvPr id="1001" name="Google Shape;1001;p186"/>
          <p:cNvSpPr txBox="1"/>
          <p:nvPr/>
        </p:nvSpPr>
        <p:spPr>
          <a:xfrm>
            <a:off x="4356100" y="102485"/>
            <a:ext cx="4788000" cy="396300"/>
          </a:xfrm>
          <a:prstGeom prst="rect">
            <a:avLst/>
          </a:prstGeom>
          <a:noFill/>
          <a:ln>
            <a:noFill/>
          </a:ln>
        </p:spPr>
        <p:txBody>
          <a:bodyPr anchorCtr="0" anchor="t" bIns="45725" lIns="45725" spcFirstLastPara="1" rIns="45725" wrap="square" tIns="45725">
            <a:noAutofit/>
          </a:bodyPr>
          <a:lstStyle/>
          <a:p>
            <a:pPr indent="0" lvl="0" marL="0" marR="0" rtl="0" algn="l">
              <a:lnSpc>
                <a:spcPct val="157692"/>
              </a:lnSpc>
              <a:spcBef>
                <a:spcPts val="0"/>
              </a:spcBef>
              <a:spcAft>
                <a:spcPts val="0"/>
              </a:spcAft>
              <a:buClr>
                <a:srgbClr val="FFFFFF"/>
              </a:buClr>
              <a:buSzPts val="2000"/>
              <a:buFont typeface="Calibri"/>
              <a:buNone/>
            </a:pPr>
            <a:r>
              <a:rPr b="0" i="1" lang="sv-SE" sz="2000" u="none" cap="none" strike="noStrike">
                <a:solidFill>
                  <a:srgbClr val="FFFFFF"/>
                </a:solidFill>
                <a:latin typeface="Calibri"/>
                <a:ea typeface="Calibri"/>
                <a:cs typeface="Calibri"/>
                <a:sym typeface="Calibri"/>
              </a:rPr>
              <a:t>Att leda digital förändring</a:t>
            </a:r>
            <a:endParaRPr sz="500"/>
          </a:p>
        </p:txBody>
      </p:sp>
      <p:sp>
        <p:nvSpPr>
          <p:cNvPr id="1002" name="Google Shape;1002;p186"/>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m" showMasterSp="0">
  <p:cSld name="Tom">
    <p:spTree>
      <p:nvGrpSpPr>
        <p:cNvPr id="1003" name="Shape 1003"/>
        <p:cNvGrpSpPr/>
        <p:nvPr/>
      </p:nvGrpSpPr>
      <p:grpSpPr>
        <a:xfrm>
          <a:off x="0" y="0"/>
          <a:ext cx="0" cy="0"/>
          <a:chOff x="0" y="0"/>
          <a:chExt cx="0" cy="0"/>
        </a:xfrm>
      </p:grpSpPr>
      <p:sp>
        <p:nvSpPr>
          <p:cNvPr id="1004" name="Google Shape;1004;p187"/>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p:cSld name="Blank">
    <p:spTree>
      <p:nvGrpSpPr>
        <p:cNvPr id="1005" name="Shape 1005"/>
        <p:cNvGrpSpPr/>
        <p:nvPr/>
      </p:nvGrpSpPr>
      <p:grpSpPr>
        <a:xfrm>
          <a:off x="0" y="0"/>
          <a:ext cx="0" cy="0"/>
          <a:chOff x="0" y="0"/>
          <a:chExt cx="0" cy="0"/>
        </a:xfrm>
      </p:grpSpPr>
      <p:pic>
        <p:nvPicPr>
          <p:cNvPr descr="Bildobjekt 2" id="1006" name="Google Shape;1006;p188"/>
          <p:cNvPicPr preferRelativeResize="0"/>
          <p:nvPr/>
        </p:nvPicPr>
        <p:blipFill rotWithShape="1">
          <a:blip r:embed="rId2">
            <a:alphaModFix/>
          </a:blip>
          <a:srcRect b="0" l="0" r="0" t="0"/>
          <a:stretch/>
        </p:blipFill>
        <p:spPr>
          <a:xfrm>
            <a:off x="12700" y="0"/>
            <a:ext cx="9143999" cy="901701"/>
          </a:xfrm>
          <a:prstGeom prst="rect">
            <a:avLst/>
          </a:prstGeom>
          <a:noFill/>
          <a:ln>
            <a:noFill/>
          </a:ln>
        </p:spPr>
      </p:pic>
      <p:pic>
        <p:nvPicPr>
          <p:cNvPr descr="EUlogo_v_CMYK.eps" id="1007" name="Google Shape;1007;p188"/>
          <p:cNvPicPr preferRelativeResize="0"/>
          <p:nvPr/>
        </p:nvPicPr>
        <p:blipFill rotWithShape="1">
          <a:blip r:embed="rId3">
            <a:alphaModFix/>
          </a:blip>
          <a:srcRect b="0" l="0" r="0" t="0"/>
          <a:stretch/>
        </p:blipFill>
        <p:spPr>
          <a:xfrm>
            <a:off x="722644" y="4560433"/>
            <a:ext cx="1389712" cy="480269"/>
          </a:xfrm>
          <a:prstGeom prst="rect">
            <a:avLst/>
          </a:prstGeom>
          <a:noFill/>
          <a:ln>
            <a:noFill/>
          </a:ln>
        </p:spPr>
      </p:pic>
      <p:sp>
        <p:nvSpPr>
          <p:cNvPr id="1008" name="Google Shape;1008;p188"/>
          <p:cNvSpPr txBox="1"/>
          <p:nvPr/>
        </p:nvSpPr>
        <p:spPr>
          <a:xfrm>
            <a:off x="4356100" y="112010"/>
            <a:ext cx="4788000" cy="396300"/>
          </a:xfrm>
          <a:prstGeom prst="rect">
            <a:avLst/>
          </a:prstGeom>
          <a:noFill/>
          <a:ln>
            <a:noFill/>
          </a:ln>
        </p:spPr>
        <p:txBody>
          <a:bodyPr anchorCtr="0" anchor="t" bIns="45725" lIns="45725" spcFirstLastPara="1" rIns="45725" wrap="square" tIns="45725">
            <a:noAutofit/>
          </a:bodyPr>
          <a:lstStyle/>
          <a:p>
            <a:pPr indent="0" lvl="0" marL="0" marR="0" rtl="0" algn="l">
              <a:lnSpc>
                <a:spcPct val="157692"/>
              </a:lnSpc>
              <a:spcBef>
                <a:spcPts val="0"/>
              </a:spcBef>
              <a:spcAft>
                <a:spcPts val="0"/>
              </a:spcAft>
              <a:buClr>
                <a:srgbClr val="FFFFFF"/>
              </a:buClr>
              <a:buSzPts val="2000"/>
              <a:buFont typeface="Calibri"/>
              <a:buNone/>
            </a:pPr>
            <a:r>
              <a:rPr b="0" i="1" lang="sv-SE" sz="2000" u="none" cap="none" strike="noStrike">
                <a:solidFill>
                  <a:srgbClr val="FFFFFF"/>
                </a:solidFill>
                <a:latin typeface="Calibri"/>
                <a:ea typeface="Calibri"/>
                <a:cs typeface="Calibri"/>
                <a:sym typeface="Calibri"/>
              </a:rPr>
              <a:t>Digital kompetens för beslutsfattare</a:t>
            </a:r>
            <a:endParaRPr sz="500"/>
          </a:p>
        </p:txBody>
      </p:sp>
      <p:sp>
        <p:nvSpPr>
          <p:cNvPr id="1009" name="Google Shape;1009;p188"/>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undertitel" showMasterSp="0" type="title">
  <p:cSld name="TITLE">
    <p:spTree>
      <p:nvGrpSpPr>
        <p:cNvPr id="1010" name="Shape 1010"/>
        <p:cNvGrpSpPr/>
        <p:nvPr/>
      </p:nvGrpSpPr>
      <p:grpSpPr>
        <a:xfrm>
          <a:off x="0" y="0"/>
          <a:ext cx="0" cy="0"/>
          <a:chOff x="0" y="0"/>
          <a:chExt cx="0" cy="0"/>
        </a:xfrm>
      </p:grpSpPr>
      <p:sp>
        <p:nvSpPr>
          <p:cNvPr id="1011" name="Google Shape;1011;p189"/>
          <p:cNvSpPr txBox="1"/>
          <p:nvPr>
            <p:ph type="title"/>
          </p:nvPr>
        </p:nvSpPr>
        <p:spPr>
          <a:xfrm>
            <a:off x="1812726" y="863947"/>
            <a:ext cx="5518500" cy="1741200"/>
          </a:xfrm>
          <a:prstGeom prst="rect">
            <a:avLst/>
          </a:prstGeom>
          <a:noFill/>
          <a:ln>
            <a:noFill/>
          </a:ln>
        </p:spPr>
        <p:txBody>
          <a:bodyPr anchorCtr="0" anchor="b"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12" name="Google Shape;1012;p189"/>
          <p:cNvSpPr txBox="1"/>
          <p:nvPr>
            <p:ph idx="1" type="body"/>
          </p:nvPr>
        </p:nvSpPr>
        <p:spPr>
          <a:xfrm>
            <a:off x="1812726" y="2652117"/>
            <a:ext cx="5518500" cy="5961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1pPr>
            <a:lvl2pPr indent="-228600" lvl="1" marL="9144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2pPr>
            <a:lvl3pPr indent="-228600" lvl="2" marL="13716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3pPr>
            <a:lvl4pPr indent="-228600" lvl="3" marL="18288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4pPr>
            <a:lvl5pPr indent="-228600" lvl="4" marL="22860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13" name="Google Shape;1013;p189"/>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ljusgrå">
  <p:cSld name="Enkel textsida, ljusgrå">
    <p:bg>
      <p:bgPr>
        <a:solidFill>
          <a:schemeClr val="dk2"/>
        </a:solidFill>
      </p:bgPr>
    </p:bg>
    <p:spTree>
      <p:nvGrpSpPr>
        <p:cNvPr id="115" name="Shape 115"/>
        <p:cNvGrpSpPr/>
        <p:nvPr/>
      </p:nvGrpSpPr>
      <p:grpSpPr>
        <a:xfrm>
          <a:off x="0" y="0"/>
          <a:ext cx="0" cy="0"/>
          <a:chOff x="0" y="0"/>
          <a:chExt cx="0" cy="0"/>
        </a:xfrm>
      </p:grpSpPr>
      <p:sp>
        <p:nvSpPr>
          <p:cNvPr id="116" name="Google Shape;116;p20"/>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7" name="Google Shape;117;p20"/>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18" name="Google Shape;118;p20"/>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to - Horisontellt" showMasterSp="0">
  <p:cSld name="Foto - Horisontellt">
    <p:spTree>
      <p:nvGrpSpPr>
        <p:cNvPr id="1014" name="Shape 1014"/>
        <p:cNvGrpSpPr/>
        <p:nvPr/>
      </p:nvGrpSpPr>
      <p:grpSpPr>
        <a:xfrm>
          <a:off x="0" y="0"/>
          <a:ext cx="0" cy="0"/>
          <a:chOff x="0" y="0"/>
          <a:chExt cx="0" cy="0"/>
        </a:xfrm>
      </p:grpSpPr>
      <p:sp>
        <p:nvSpPr>
          <p:cNvPr id="1015" name="Google Shape;1015;p190"/>
          <p:cNvSpPr/>
          <p:nvPr>
            <p:ph idx="2" type="pic"/>
          </p:nvPr>
        </p:nvSpPr>
        <p:spPr>
          <a:xfrm>
            <a:off x="1990204" y="334863"/>
            <a:ext cx="5157000" cy="31209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16" name="Google Shape;1016;p190"/>
          <p:cNvSpPr txBox="1"/>
          <p:nvPr>
            <p:ph type="title"/>
          </p:nvPr>
        </p:nvSpPr>
        <p:spPr>
          <a:xfrm>
            <a:off x="1812726" y="3542854"/>
            <a:ext cx="5518500" cy="750000"/>
          </a:xfrm>
          <a:prstGeom prst="rect">
            <a:avLst/>
          </a:prstGeom>
          <a:noFill/>
          <a:ln>
            <a:noFill/>
          </a:ln>
        </p:spPr>
        <p:txBody>
          <a:bodyPr anchorCtr="0" anchor="b"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17" name="Google Shape;1017;p190"/>
          <p:cNvSpPr txBox="1"/>
          <p:nvPr>
            <p:ph idx="1" type="body"/>
          </p:nvPr>
        </p:nvSpPr>
        <p:spPr>
          <a:xfrm>
            <a:off x="1812726" y="4319736"/>
            <a:ext cx="5518500" cy="5961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1pPr>
            <a:lvl2pPr indent="-228600" lvl="1" marL="9144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2pPr>
            <a:lvl3pPr indent="-228600" lvl="2" marL="13716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3pPr>
            <a:lvl4pPr indent="-228600" lvl="3" marL="18288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4pPr>
            <a:lvl5pPr indent="-228600" lvl="4" marL="22860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18" name="Google Shape;1018;p190"/>
          <p:cNvSpPr txBox="1"/>
          <p:nvPr>
            <p:ph idx="12" type="sldNum"/>
          </p:nvPr>
        </p:nvSpPr>
        <p:spPr>
          <a:xfrm>
            <a:off x="4475930" y="4875609"/>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 Centrerad" showMasterSp="0">
  <p:cSld name="Titel - Centrerad">
    <p:spTree>
      <p:nvGrpSpPr>
        <p:cNvPr id="1019" name="Shape 1019"/>
        <p:cNvGrpSpPr/>
        <p:nvPr/>
      </p:nvGrpSpPr>
      <p:grpSpPr>
        <a:xfrm>
          <a:off x="0" y="0"/>
          <a:ext cx="0" cy="0"/>
          <a:chOff x="0" y="0"/>
          <a:chExt cx="0" cy="0"/>
        </a:xfrm>
      </p:grpSpPr>
      <p:sp>
        <p:nvSpPr>
          <p:cNvPr id="1020" name="Google Shape;1020;p191"/>
          <p:cNvSpPr txBox="1"/>
          <p:nvPr>
            <p:ph type="title"/>
          </p:nvPr>
        </p:nvSpPr>
        <p:spPr>
          <a:xfrm>
            <a:off x="1812726" y="1701105"/>
            <a:ext cx="5518500" cy="17412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21" name="Google Shape;1021;p191"/>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to - Vertikalt" showMasterSp="0">
  <p:cSld name="Foto - Vertikalt">
    <p:spTree>
      <p:nvGrpSpPr>
        <p:cNvPr id="1022" name="Shape 1022"/>
        <p:cNvGrpSpPr/>
        <p:nvPr/>
      </p:nvGrpSpPr>
      <p:grpSpPr>
        <a:xfrm>
          <a:off x="0" y="0"/>
          <a:ext cx="0" cy="0"/>
          <a:chOff x="0" y="0"/>
          <a:chExt cx="0" cy="0"/>
        </a:xfrm>
      </p:grpSpPr>
      <p:sp>
        <p:nvSpPr>
          <p:cNvPr id="1023" name="Google Shape;1023;p192"/>
          <p:cNvSpPr/>
          <p:nvPr>
            <p:ph idx="2" type="pic"/>
          </p:nvPr>
        </p:nvSpPr>
        <p:spPr>
          <a:xfrm>
            <a:off x="4685854" y="334863"/>
            <a:ext cx="2812800" cy="43398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24" name="Google Shape;1024;p192"/>
          <p:cNvSpPr txBox="1"/>
          <p:nvPr>
            <p:ph type="title"/>
          </p:nvPr>
        </p:nvSpPr>
        <p:spPr>
          <a:xfrm>
            <a:off x="1645295" y="334863"/>
            <a:ext cx="2812800" cy="2103000"/>
          </a:xfrm>
          <a:prstGeom prst="rect">
            <a:avLst/>
          </a:prstGeom>
          <a:noFill/>
          <a:ln>
            <a:noFill/>
          </a:ln>
        </p:spPr>
        <p:txBody>
          <a:bodyPr anchorCtr="0" anchor="b" bIns="34275" lIns="34275" spcFirstLastPara="1" rIns="34275" wrap="square" tIns="34275"/>
          <a:lstStyle>
            <a:lvl1pPr lvl="0" marR="0" rtl="0" algn="ctr">
              <a:lnSpc>
                <a:spcPct val="100000"/>
              </a:lnSpc>
              <a:spcBef>
                <a:spcPts val="0"/>
              </a:spcBef>
              <a:spcAft>
                <a:spcPts val="0"/>
              </a:spcAft>
              <a:buClr>
                <a:srgbClr val="000000"/>
              </a:buClr>
              <a:buSzPts val="3200"/>
              <a:buFont typeface="Helvetica Neue Light"/>
              <a:buNone/>
              <a:defRPr b="0" i="0" sz="3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25" name="Google Shape;1025;p192"/>
          <p:cNvSpPr txBox="1"/>
          <p:nvPr>
            <p:ph idx="1" type="body"/>
          </p:nvPr>
        </p:nvSpPr>
        <p:spPr>
          <a:xfrm>
            <a:off x="1645295" y="2511474"/>
            <a:ext cx="2812800" cy="21633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1pPr>
            <a:lvl2pPr indent="-228600" lvl="1" marL="9144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2pPr>
            <a:lvl3pPr indent="-228600" lvl="2" marL="13716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3pPr>
            <a:lvl4pPr indent="-228600" lvl="3" marL="18288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4pPr>
            <a:lvl5pPr indent="-228600" lvl="4" marL="22860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26" name="Google Shape;1026;p192"/>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 Upptill" showMasterSp="0">
  <p:cSld name="Titel - Upptill">
    <p:spTree>
      <p:nvGrpSpPr>
        <p:cNvPr id="1027" name="Shape 1027"/>
        <p:cNvGrpSpPr/>
        <p:nvPr/>
      </p:nvGrpSpPr>
      <p:grpSpPr>
        <a:xfrm>
          <a:off x="0" y="0"/>
          <a:ext cx="0" cy="0"/>
          <a:chOff x="0" y="0"/>
          <a:chExt cx="0" cy="0"/>
        </a:xfrm>
      </p:grpSpPr>
      <p:sp>
        <p:nvSpPr>
          <p:cNvPr id="1028" name="Google Shape;1028;p193"/>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29" name="Google Shape;1029;p193"/>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p:spTree>
      <p:nvGrpSpPr>
        <p:cNvPr id="1030" name="Shape 1030"/>
        <p:cNvGrpSpPr/>
        <p:nvPr/>
      </p:nvGrpSpPr>
      <p:grpSpPr>
        <a:xfrm>
          <a:off x="0" y="0"/>
          <a:ext cx="0" cy="0"/>
          <a:chOff x="0" y="0"/>
          <a:chExt cx="0" cy="0"/>
        </a:xfrm>
      </p:grpSpPr>
      <p:sp>
        <p:nvSpPr>
          <p:cNvPr id="1031" name="Google Shape;1031;p194"/>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32" name="Google Shape;1032;p194"/>
          <p:cNvSpPr txBox="1"/>
          <p:nvPr>
            <p:ph idx="1" type="body"/>
          </p:nvPr>
        </p:nvSpPr>
        <p:spPr>
          <a:xfrm>
            <a:off x="1645295" y="1372939"/>
            <a:ext cx="5853300" cy="3315300"/>
          </a:xfrm>
          <a:prstGeom prst="rect">
            <a:avLst/>
          </a:prstGeom>
          <a:noFill/>
          <a:ln>
            <a:noFill/>
          </a:ln>
        </p:spPr>
        <p:txBody>
          <a:bodyPr anchorCtr="0" anchor="ctr" bIns="34275" lIns="34275" spcFirstLastPara="1" rIns="34275" wrap="square" tIns="34275"/>
          <a:lstStyle>
            <a:lvl1pPr indent="-317500" lvl="0" marL="4572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1pPr>
            <a:lvl2pPr indent="-317500" lvl="1" marL="9144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2pPr>
            <a:lvl3pPr indent="-317500" lvl="2" marL="13716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3pPr>
            <a:lvl4pPr indent="-317500" lvl="3" marL="18288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4pPr>
            <a:lvl5pPr indent="-317500" lvl="4" marL="22860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33" name="Google Shape;1033;p194"/>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punkter och bild" showMasterSp="0">
  <p:cSld name="Titel, punkter och bild">
    <p:spTree>
      <p:nvGrpSpPr>
        <p:cNvPr id="1034" name="Shape 1034"/>
        <p:cNvGrpSpPr/>
        <p:nvPr/>
      </p:nvGrpSpPr>
      <p:grpSpPr>
        <a:xfrm>
          <a:off x="0" y="0"/>
          <a:ext cx="0" cy="0"/>
          <a:chOff x="0" y="0"/>
          <a:chExt cx="0" cy="0"/>
        </a:xfrm>
      </p:grpSpPr>
      <p:sp>
        <p:nvSpPr>
          <p:cNvPr id="1035" name="Google Shape;1035;p195"/>
          <p:cNvSpPr/>
          <p:nvPr>
            <p:ph idx="2" type="pic"/>
          </p:nvPr>
        </p:nvSpPr>
        <p:spPr>
          <a:xfrm>
            <a:off x="4685854" y="1372939"/>
            <a:ext cx="2812800" cy="33153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36" name="Google Shape;1036;p195"/>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37" name="Google Shape;1037;p195"/>
          <p:cNvSpPr txBox="1"/>
          <p:nvPr>
            <p:ph idx="1" type="body"/>
          </p:nvPr>
        </p:nvSpPr>
        <p:spPr>
          <a:xfrm>
            <a:off x="1645295" y="1372939"/>
            <a:ext cx="2812800" cy="3315300"/>
          </a:xfrm>
          <a:prstGeom prst="rect">
            <a:avLst/>
          </a:prstGeom>
          <a:noFill/>
          <a:ln>
            <a:noFill/>
          </a:ln>
        </p:spPr>
        <p:txBody>
          <a:bodyPr anchorCtr="0" anchor="ctr" bIns="34275" lIns="34275" spcFirstLastPara="1" rIns="34275" wrap="square" tIns="34275"/>
          <a:lstStyle>
            <a:lvl1pPr indent="-298450" lvl="0" marL="457200" marR="0" rtl="0" algn="l">
              <a:lnSpc>
                <a:spcPct val="100000"/>
              </a:lnSpc>
              <a:spcBef>
                <a:spcPts val="1700"/>
              </a:spcBef>
              <a:spcAft>
                <a:spcPts val="0"/>
              </a:spcAft>
              <a:buClr>
                <a:srgbClr val="000000"/>
              </a:buClr>
              <a:buSzPts val="1100"/>
              <a:buFont typeface="Arial"/>
              <a:buChar char="•"/>
              <a:defRPr b="0" i="0" sz="1400" u="none" cap="none" strike="noStrike">
                <a:solidFill>
                  <a:srgbClr val="000000"/>
                </a:solidFill>
                <a:latin typeface="Helvetica Neue Light"/>
                <a:ea typeface="Helvetica Neue Light"/>
                <a:cs typeface="Helvetica Neue Light"/>
                <a:sym typeface="Helvetica Neue Light"/>
              </a:defRPr>
            </a:lvl1pPr>
            <a:lvl2pPr indent="-298450" lvl="1" marL="914400" marR="0" rtl="0" algn="l">
              <a:lnSpc>
                <a:spcPct val="100000"/>
              </a:lnSpc>
              <a:spcBef>
                <a:spcPts val="1700"/>
              </a:spcBef>
              <a:spcAft>
                <a:spcPts val="0"/>
              </a:spcAft>
              <a:buClr>
                <a:srgbClr val="000000"/>
              </a:buClr>
              <a:buSzPts val="1100"/>
              <a:buFont typeface="Arial"/>
              <a:buChar char="•"/>
              <a:defRPr b="0" i="0" sz="1400" u="none" cap="none" strike="noStrike">
                <a:solidFill>
                  <a:srgbClr val="000000"/>
                </a:solidFill>
                <a:latin typeface="Helvetica Neue Light"/>
                <a:ea typeface="Helvetica Neue Light"/>
                <a:cs typeface="Helvetica Neue Light"/>
                <a:sym typeface="Helvetica Neue Light"/>
              </a:defRPr>
            </a:lvl2pPr>
            <a:lvl3pPr indent="-298450" lvl="2" marL="1371600" marR="0" rtl="0" algn="l">
              <a:lnSpc>
                <a:spcPct val="100000"/>
              </a:lnSpc>
              <a:spcBef>
                <a:spcPts val="1700"/>
              </a:spcBef>
              <a:spcAft>
                <a:spcPts val="0"/>
              </a:spcAft>
              <a:buClr>
                <a:srgbClr val="000000"/>
              </a:buClr>
              <a:buSzPts val="1100"/>
              <a:buFont typeface="Arial"/>
              <a:buChar char="•"/>
              <a:defRPr b="0" i="0" sz="1400" u="none" cap="none" strike="noStrike">
                <a:solidFill>
                  <a:srgbClr val="000000"/>
                </a:solidFill>
                <a:latin typeface="Helvetica Neue Light"/>
                <a:ea typeface="Helvetica Neue Light"/>
                <a:cs typeface="Helvetica Neue Light"/>
                <a:sym typeface="Helvetica Neue Light"/>
              </a:defRPr>
            </a:lvl3pPr>
            <a:lvl4pPr indent="-298450" lvl="3" marL="1828800" marR="0" rtl="0" algn="l">
              <a:lnSpc>
                <a:spcPct val="100000"/>
              </a:lnSpc>
              <a:spcBef>
                <a:spcPts val="1700"/>
              </a:spcBef>
              <a:spcAft>
                <a:spcPts val="0"/>
              </a:spcAft>
              <a:buClr>
                <a:srgbClr val="000000"/>
              </a:buClr>
              <a:buSzPts val="1100"/>
              <a:buFont typeface="Arial"/>
              <a:buChar char="•"/>
              <a:defRPr b="0" i="0" sz="1400" u="none" cap="none" strike="noStrike">
                <a:solidFill>
                  <a:srgbClr val="000000"/>
                </a:solidFill>
                <a:latin typeface="Helvetica Neue Light"/>
                <a:ea typeface="Helvetica Neue Light"/>
                <a:cs typeface="Helvetica Neue Light"/>
                <a:sym typeface="Helvetica Neue Light"/>
              </a:defRPr>
            </a:lvl4pPr>
            <a:lvl5pPr indent="-298450" lvl="4" marL="2286000" marR="0" rtl="0" algn="l">
              <a:lnSpc>
                <a:spcPct val="100000"/>
              </a:lnSpc>
              <a:spcBef>
                <a:spcPts val="1700"/>
              </a:spcBef>
              <a:spcAft>
                <a:spcPts val="0"/>
              </a:spcAft>
              <a:buClr>
                <a:srgbClr val="000000"/>
              </a:buClr>
              <a:buSzPts val="1100"/>
              <a:buFont typeface="Arial"/>
              <a:buChar char="•"/>
              <a:defRPr b="0" i="0" sz="14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38" name="Google Shape;1038;p195"/>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unkter" showMasterSp="0">
  <p:cSld name="Punkter">
    <p:spTree>
      <p:nvGrpSpPr>
        <p:cNvPr id="1039" name="Shape 1039"/>
        <p:cNvGrpSpPr/>
        <p:nvPr/>
      </p:nvGrpSpPr>
      <p:grpSpPr>
        <a:xfrm>
          <a:off x="0" y="0"/>
          <a:ext cx="0" cy="0"/>
          <a:chOff x="0" y="0"/>
          <a:chExt cx="0" cy="0"/>
        </a:xfrm>
      </p:grpSpPr>
      <p:sp>
        <p:nvSpPr>
          <p:cNvPr id="1040" name="Google Shape;1040;p196"/>
          <p:cNvSpPr txBox="1"/>
          <p:nvPr>
            <p:ph idx="1" type="body"/>
          </p:nvPr>
        </p:nvSpPr>
        <p:spPr>
          <a:xfrm>
            <a:off x="1645295" y="669726"/>
            <a:ext cx="5853300" cy="3804000"/>
          </a:xfrm>
          <a:prstGeom prst="rect">
            <a:avLst/>
          </a:prstGeom>
          <a:noFill/>
          <a:ln>
            <a:noFill/>
          </a:ln>
        </p:spPr>
        <p:txBody>
          <a:bodyPr anchorCtr="0" anchor="ctr" bIns="34275" lIns="34275" spcFirstLastPara="1" rIns="34275" wrap="square" tIns="34275"/>
          <a:lstStyle>
            <a:lvl1pPr indent="-317500" lvl="0" marL="4572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1pPr>
            <a:lvl2pPr indent="-317500" lvl="1" marL="9144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2pPr>
            <a:lvl3pPr indent="-317500" lvl="2" marL="13716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3pPr>
            <a:lvl4pPr indent="-317500" lvl="3" marL="18288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4pPr>
            <a:lvl5pPr indent="-317500" lvl="4" marL="22860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41" name="Google Shape;1041;p196"/>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to - 3 per sida" showMasterSp="0">
  <p:cSld name="Foto - 3 per sida">
    <p:spTree>
      <p:nvGrpSpPr>
        <p:cNvPr id="1042" name="Shape 1042"/>
        <p:cNvGrpSpPr/>
        <p:nvPr/>
      </p:nvGrpSpPr>
      <p:grpSpPr>
        <a:xfrm>
          <a:off x="0" y="0"/>
          <a:ext cx="0" cy="0"/>
          <a:chOff x="0" y="0"/>
          <a:chExt cx="0" cy="0"/>
        </a:xfrm>
      </p:grpSpPr>
      <p:sp>
        <p:nvSpPr>
          <p:cNvPr id="1043" name="Google Shape;1043;p197"/>
          <p:cNvSpPr/>
          <p:nvPr>
            <p:ph idx="2" type="pic"/>
          </p:nvPr>
        </p:nvSpPr>
        <p:spPr>
          <a:xfrm>
            <a:off x="4685854" y="2685604"/>
            <a:ext cx="2812800" cy="19890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44" name="Google Shape;1044;p197"/>
          <p:cNvSpPr/>
          <p:nvPr>
            <p:ph idx="3" type="pic"/>
          </p:nvPr>
        </p:nvSpPr>
        <p:spPr>
          <a:xfrm>
            <a:off x="4689132" y="468808"/>
            <a:ext cx="2812800" cy="19890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45" name="Google Shape;1045;p197"/>
          <p:cNvSpPr/>
          <p:nvPr>
            <p:ph idx="4" type="pic"/>
          </p:nvPr>
        </p:nvSpPr>
        <p:spPr>
          <a:xfrm>
            <a:off x="1645295" y="468808"/>
            <a:ext cx="2812800" cy="42060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46" name="Google Shape;1046;p197"/>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itat" showMasterSp="0">
  <p:cSld name="Citat">
    <p:spTree>
      <p:nvGrpSpPr>
        <p:cNvPr id="1047" name="Shape 1047"/>
        <p:cNvGrpSpPr/>
        <p:nvPr/>
      </p:nvGrpSpPr>
      <p:grpSpPr>
        <a:xfrm>
          <a:off x="0" y="0"/>
          <a:ext cx="0" cy="0"/>
          <a:chOff x="0" y="0"/>
          <a:chExt cx="0" cy="0"/>
        </a:xfrm>
      </p:grpSpPr>
      <p:sp>
        <p:nvSpPr>
          <p:cNvPr id="1048" name="Google Shape;1048;p198"/>
          <p:cNvSpPr txBox="1"/>
          <p:nvPr>
            <p:ph idx="1" type="body"/>
          </p:nvPr>
        </p:nvSpPr>
        <p:spPr>
          <a:xfrm>
            <a:off x="1812726" y="3355330"/>
            <a:ext cx="5518500" cy="2478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49" name="Google Shape;1049;p198"/>
          <p:cNvSpPr txBox="1"/>
          <p:nvPr>
            <p:ph idx="2" type="body"/>
          </p:nvPr>
        </p:nvSpPr>
        <p:spPr>
          <a:xfrm>
            <a:off x="1812726" y="2250132"/>
            <a:ext cx="5518500" cy="361800"/>
          </a:xfrm>
          <a:prstGeom prst="rect">
            <a:avLst/>
          </a:prstGeom>
          <a:noFill/>
          <a:ln>
            <a:noFill/>
          </a:ln>
        </p:spPr>
        <p:txBody>
          <a:bodyPr anchorCtr="0" anchor="ctr" bIns="34275" lIns="34275" spcFirstLastPara="1" rIns="34275" wrap="square" tIns="34275"/>
          <a:lstStyle>
            <a:lvl1pPr indent="-228600" lvl="0" marL="457200"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Helvetica Neue Light"/>
                <a:ea typeface="Helvetica Neue Light"/>
                <a:cs typeface="Helvetica Neue Light"/>
                <a:sym typeface="Helvetica Neue Light"/>
              </a:defRPr>
            </a:lvl1pPr>
            <a:lvl2pPr indent="-431800" lvl="1" marL="914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50" name="Google Shape;1050;p198"/>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 showMasterSp="0">
  <p:cSld name="Bild">
    <p:spTree>
      <p:nvGrpSpPr>
        <p:cNvPr id="1051" name="Shape 1051"/>
        <p:cNvGrpSpPr/>
        <p:nvPr/>
      </p:nvGrpSpPr>
      <p:grpSpPr>
        <a:xfrm>
          <a:off x="0" y="0"/>
          <a:ext cx="0" cy="0"/>
          <a:chOff x="0" y="0"/>
          <a:chExt cx="0" cy="0"/>
        </a:xfrm>
      </p:grpSpPr>
      <p:sp>
        <p:nvSpPr>
          <p:cNvPr id="1052" name="Google Shape;1052;p199"/>
          <p:cNvSpPr/>
          <p:nvPr>
            <p:ph idx="2" type="pic"/>
          </p:nvPr>
        </p:nvSpPr>
        <p:spPr>
          <a:xfrm>
            <a:off x="1143000" y="0"/>
            <a:ext cx="6858000" cy="51435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53" name="Google Shape;1053;p199"/>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ljuslila">
  <p:cSld name="2/3 text, ljuslila">
    <p:spTree>
      <p:nvGrpSpPr>
        <p:cNvPr id="119" name="Shape 119"/>
        <p:cNvGrpSpPr/>
        <p:nvPr/>
      </p:nvGrpSpPr>
      <p:grpSpPr>
        <a:xfrm>
          <a:off x="0" y="0"/>
          <a:ext cx="0" cy="0"/>
          <a:chOff x="0" y="0"/>
          <a:chExt cx="0" cy="0"/>
        </a:xfrm>
      </p:grpSpPr>
      <p:sp>
        <p:nvSpPr>
          <p:cNvPr id="120" name="Google Shape;120;p21"/>
          <p:cNvSpPr/>
          <p:nvPr/>
        </p:nvSpPr>
        <p:spPr>
          <a:xfrm>
            <a:off x="0" y="0"/>
            <a:ext cx="9144000" cy="3431100"/>
          </a:xfrm>
          <a:prstGeom prst="rect">
            <a:avLst/>
          </a:prstGeom>
          <a:solidFill>
            <a:schemeClr val="accent3"/>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21" name="Google Shape;121;p21"/>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2" name="Google Shape;122;p21"/>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23" name="Google Shape;123;p21"/>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24" name="Google Shape;124;p21"/>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undertitel" showMasterSp="0">
  <p:cSld name="Titel och undertitel">
    <p:spTree>
      <p:nvGrpSpPr>
        <p:cNvPr id="1054" name="Shape 1054"/>
        <p:cNvGrpSpPr/>
        <p:nvPr/>
      </p:nvGrpSpPr>
      <p:grpSpPr>
        <a:xfrm>
          <a:off x="0" y="0"/>
          <a:ext cx="0" cy="0"/>
          <a:chOff x="0" y="0"/>
          <a:chExt cx="0" cy="0"/>
        </a:xfrm>
      </p:grpSpPr>
      <p:sp>
        <p:nvSpPr>
          <p:cNvPr id="1055" name="Google Shape;1055;p200"/>
          <p:cNvSpPr txBox="1"/>
          <p:nvPr>
            <p:ph type="title"/>
          </p:nvPr>
        </p:nvSpPr>
        <p:spPr>
          <a:xfrm>
            <a:off x="1812726" y="863947"/>
            <a:ext cx="5518500" cy="1741200"/>
          </a:xfrm>
          <a:prstGeom prst="rect">
            <a:avLst/>
          </a:prstGeom>
          <a:noFill/>
          <a:ln>
            <a:noFill/>
          </a:ln>
        </p:spPr>
        <p:txBody>
          <a:bodyPr anchorCtr="0" anchor="b"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56" name="Google Shape;1056;p200"/>
          <p:cNvSpPr txBox="1"/>
          <p:nvPr>
            <p:ph idx="1" type="body"/>
          </p:nvPr>
        </p:nvSpPr>
        <p:spPr>
          <a:xfrm>
            <a:off x="1812726" y="2652117"/>
            <a:ext cx="5518500" cy="5961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1pPr>
            <a:lvl2pPr indent="-228600" lvl="1" marL="9144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2pPr>
            <a:lvl3pPr indent="-228600" lvl="2" marL="13716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3pPr>
            <a:lvl4pPr indent="-228600" lvl="3" marL="18288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4pPr>
            <a:lvl5pPr indent="-228600" lvl="4" marL="228600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57" name="Google Shape;1057;p200"/>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2">
    <p:spTree>
      <p:nvGrpSpPr>
        <p:cNvPr id="1058" name="Shape 1058"/>
        <p:cNvGrpSpPr/>
        <p:nvPr/>
      </p:nvGrpSpPr>
      <p:grpSpPr>
        <a:xfrm>
          <a:off x="0" y="0"/>
          <a:ext cx="0" cy="0"/>
          <a:chOff x="0" y="0"/>
          <a:chExt cx="0" cy="0"/>
        </a:xfrm>
      </p:grpSpPr>
      <p:sp>
        <p:nvSpPr>
          <p:cNvPr id="1059" name="Google Shape;1059;p201"/>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60" name="Google Shape;1060;p201"/>
          <p:cNvSpPr txBox="1"/>
          <p:nvPr>
            <p:ph idx="1" type="body"/>
          </p:nvPr>
        </p:nvSpPr>
        <p:spPr>
          <a:xfrm>
            <a:off x="1645295" y="1372939"/>
            <a:ext cx="5853300" cy="3315300"/>
          </a:xfrm>
          <a:prstGeom prst="rect">
            <a:avLst/>
          </a:prstGeom>
          <a:noFill/>
          <a:ln>
            <a:noFill/>
          </a:ln>
        </p:spPr>
        <p:txBody>
          <a:bodyPr anchorCtr="0" anchor="ctr" bIns="34275" lIns="34275" spcFirstLastPara="1" rIns="34275" wrap="square" tIns="34275"/>
          <a:lstStyle>
            <a:lvl1pPr indent="-317500" lvl="0" marL="4572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1pPr>
            <a:lvl2pPr indent="-317500" lvl="1" marL="9144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2pPr>
            <a:lvl3pPr indent="-317500" lvl="2" marL="13716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3pPr>
            <a:lvl4pPr indent="-317500" lvl="3" marL="18288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4pPr>
            <a:lvl5pPr indent="-317500" lvl="4" marL="22860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61" name="Google Shape;1061;p201"/>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p:spTree>
      <p:nvGrpSpPr>
        <p:cNvPr id="1062" name="Shape 1062"/>
        <p:cNvGrpSpPr/>
        <p:nvPr/>
      </p:nvGrpSpPr>
      <p:grpSpPr>
        <a:xfrm>
          <a:off x="0" y="0"/>
          <a:ext cx="0" cy="0"/>
          <a:chOff x="0" y="0"/>
          <a:chExt cx="0" cy="0"/>
        </a:xfrm>
      </p:grpSpPr>
      <p:pic>
        <p:nvPicPr>
          <p:cNvPr descr="Logo_RVB_PMS.eps" id="1063" name="Google Shape;1063;p202"/>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1064" name="Google Shape;1064;p202"/>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65" name="Google Shape;1065;p202"/>
          <p:cNvSpPr txBox="1"/>
          <p:nvPr>
            <p:ph idx="1" type="body"/>
          </p:nvPr>
        </p:nvSpPr>
        <p:spPr>
          <a:xfrm>
            <a:off x="1485900" y="1200150"/>
            <a:ext cx="6172200" cy="3943200"/>
          </a:xfrm>
          <a:prstGeom prst="rect">
            <a:avLst/>
          </a:prstGeom>
          <a:noFill/>
          <a:ln>
            <a:noFill/>
          </a:ln>
        </p:spPr>
        <p:txBody>
          <a:bodyPr anchorCtr="0" anchor="t" bIns="34275" lIns="34275" spcFirstLastPara="1" rIns="34275" wrap="square" tIns="34275"/>
          <a:lstStyle>
            <a:lvl1pPr indent="-374650" lvl="0" marL="4572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1pPr>
            <a:lvl2pPr indent="-374650" lvl="1" marL="9144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2pPr>
            <a:lvl3pPr indent="-374650" lvl="2" marL="13716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3pPr>
            <a:lvl4pPr indent="-374650" lvl="3" marL="18288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4pPr>
            <a:lvl5pPr indent="-374650" lvl="4" marL="22860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66" name="Google Shape;1066;p202"/>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3">
    <p:spTree>
      <p:nvGrpSpPr>
        <p:cNvPr id="1067" name="Shape 1067"/>
        <p:cNvGrpSpPr/>
        <p:nvPr/>
      </p:nvGrpSpPr>
      <p:grpSpPr>
        <a:xfrm>
          <a:off x="0" y="0"/>
          <a:ext cx="0" cy="0"/>
          <a:chOff x="0" y="0"/>
          <a:chExt cx="0" cy="0"/>
        </a:xfrm>
      </p:grpSpPr>
      <p:sp>
        <p:nvSpPr>
          <p:cNvPr id="1068" name="Google Shape;1068;p203"/>
          <p:cNvSpPr txBox="1"/>
          <p:nvPr>
            <p:ph type="title"/>
          </p:nvPr>
        </p:nvSpPr>
        <p:spPr>
          <a:xfrm>
            <a:off x="1812726" y="133945"/>
            <a:ext cx="5518500" cy="12858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400"/>
              <a:buFont typeface="Gill Sans"/>
              <a:buNone/>
              <a:defRPr b="0" i="0" sz="44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69" name="Google Shape;1069;p203"/>
          <p:cNvSpPr txBox="1"/>
          <p:nvPr>
            <p:ph idx="1" type="body"/>
          </p:nvPr>
        </p:nvSpPr>
        <p:spPr>
          <a:xfrm>
            <a:off x="1812726" y="1460004"/>
            <a:ext cx="5518500" cy="3013800"/>
          </a:xfrm>
          <a:prstGeom prst="rect">
            <a:avLst/>
          </a:prstGeom>
          <a:noFill/>
          <a:ln>
            <a:noFill/>
          </a:ln>
        </p:spPr>
        <p:txBody>
          <a:bodyPr anchorCtr="0" anchor="ctr" bIns="34275" lIns="34275" spcFirstLastPara="1" rIns="34275" wrap="square" tIns="34275"/>
          <a:lstStyle>
            <a:lvl1pPr indent="-463550" lvl="0" marL="457200" marR="0" rtl="0" algn="l">
              <a:lnSpc>
                <a:spcPct val="100000"/>
              </a:lnSpc>
              <a:spcBef>
                <a:spcPts val="1200"/>
              </a:spcBef>
              <a:spcAft>
                <a:spcPts val="0"/>
              </a:spcAft>
              <a:buClr>
                <a:srgbClr val="000000"/>
              </a:buClr>
              <a:buSzPts val="3700"/>
              <a:buFont typeface="Arial"/>
              <a:buChar char="•"/>
              <a:defRPr b="0" i="0" sz="2200" u="none" cap="none" strike="noStrike">
                <a:solidFill>
                  <a:srgbClr val="000000"/>
                </a:solidFill>
                <a:latin typeface="Gill Sans"/>
                <a:ea typeface="Gill Sans"/>
                <a:cs typeface="Gill Sans"/>
                <a:sym typeface="Gill Sans"/>
              </a:defRPr>
            </a:lvl1pPr>
            <a:lvl2pPr indent="-463550" lvl="1" marL="914400" marR="0" rtl="0" algn="l">
              <a:lnSpc>
                <a:spcPct val="100000"/>
              </a:lnSpc>
              <a:spcBef>
                <a:spcPts val="1200"/>
              </a:spcBef>
              <a:spcAft>
                <a:spcPts val="0"/>
              </a:spcAft>
              <a:buClr>
                <a:srgbClr val="000000"/>
              </a:buClr>
              <a:buSzPts val="3700"/>
              <a:buFont typeface="Arial"/>
              <a:buChar char="•"/>
              <a:defRPr b="0" i="0" sz="2200" u="none" cap="none" strike="noStrike">
                <a:solidFill>
                  <a:srgbClr val="000000"/>
                </a:solidFill>
                <a:latin typeface="Gill Sans"/>
                <a:ea typeface="Gill Sans"/>
                <a:cs typeface="Gill Sans"/>
                <a:sym typeface="Gill Sans"/>
              </a:defRPr>
            </a:lvl2pPr>
            <a:lvl3pPr indent="-463550" lvl="2" marL="1371600" marR="0" rtl="0" algn="l">
              <a:lnSpc>
                <a:spcPct val="100000"/>
              </a:lnSpc>
              <a:spcBef>
                <a:spcPts val="1200"/>
              </a:spcBef>
              <a:spcAft>
                <a:spcPts val="0"/>
              </a:spcAft>
              <a:buClr>
                <a:srgbClr val="000000"/>
              </a:buClr>
              <a:buSzPts val="3700"/>
              <a:buFont typeface="Arial"/>
              <a:buChar char="•"/>
              <a:defRPr b="0" i="0" sz="2200" u="none" cap="none" strike="noStrike">
                <a:solidFill>
                  <a:srgbClr val="000000"/>
                </a:solidFill>
                <a:latin typeface="Gill Sans"/>
                <a:ea typeface="Gill Sans"/>
                <a:cs typeface="Gill Sans"/>
                <a:sym typeface="Gill Sans"/>
              </a:defRPr>
            </a:lvl3pPr>
            <a:lvl4pPr indent="-463550" lvl="3" marL="1828800" marR="0" rtl="0" algn="l">
              <a:lnSpc>
                <a:spcPct val="100000"/>
              </a:lnSpc>
              <a:spcBef>
                <a:spcPts val="1200"/>
              </a:spcBef>
              <a:spcAft>
                <a:spcPts val="0"/>
              </a:spcAft>
              <a:buClr>
                <a:srgbClr val="000000"/>
              </a:buClr>
              <a:buSzPts val="3700"/>
              <a:buFont typeface="Arial"/>
              <a:buChar char="•"/>
              <a:defRPr b="0" i="0" sz="2200" u="none" cap="none" strike="noStrike">
                <a:solidFill>
                  <a:srgbClr val="000000"/>
                </a:solidFill>
                <a:latin typeface="Gill Sans"/>
                <a:ea typeface="Gill Sans"/>
                <a:cs typeface="Gill Sans"/>
                <a:sym typeface="Gill Sans"/>
              </a:defRPr>
            </a:lvl4pPr>
            <a:lvl5pPr indent="-463550" lvl="4" marL="2286000" marR="0" rtl="0" algn="l">
              <a:lnSpc>
                <a:spcPct val="100000"/>
              </a:lnSpc>
              <a:spcBef>
                <a:spcPts val="1200"/>
              </a:spcBef>
              <a:spcAft>
                <a:spcPts val="0"/>
              </a:spcAft>
              <a:buClr>
                <a:srgbClr val="000000"/>
              </a:buClr>
              <a:buSzPts val="3700"/>
              <a:buFont typeface="Arial"/>
              <a:buChar char="•"/>
              <a:defRPr b="0" i="0" sz="22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70" name="Google Shape;1070;p203"/>
          <p:cNvSpPr txBox="1"/>
          <p:nvPr>
            <p:ph idx="12" type="sldNum"/>
          </p:nvPr>
        </p:nvSpPr>
        <p:spPr>
          <a:xfrm>
            <a:off x="4482331" y="4882307"/>
            <a:ext cx="172800" cy="1869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4">
    <p:spTree>
      <p:nvGrpSpPr>
        <p:cNvPr id="1071" name="Shape 1071"/>
        <p:cNvGrpSpPr/>
        <p:nvPr/>
      </p:nvGrpSpPr>
      <p:grpSpPr>
        <a:xfrm>
          <a:off x="0" y="0"/>
          <a:ext cx="0" cy="0"/>
          <a:chOff x="0" y="0"/>
          <a:chExt cx="0" cy="0"/>
        </a:xfrm>
      </p:grpSpPr>
      <p:sp>
        <p:nvSpPr>
          <p:cNvPr id="1072" name="Google Shape;1072;p204"/>
          <p:cNvSpPr txBox="1"/>
          <p:nvPr>
            <p:ph type="title"/>
          </p:nvPr>
        </p:nvSpPr>
        <p:spPr>
          <a:xfrm>
            <a:off x="1812726" y="133945"/>
            <a:ext cx="5518500" cy="12858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73" name="Google Shape;1073;p204"/>
          <p:cNvSpPr txBox="1"/>
          <p:nvPr>
            <p:ph idx="1" type="body"/>
          </p:nvPr>
        </p:nvSpPr>
        <p:spPr>
          <a:xfrm>
            <a:off x="1812726" y="1460004"/>
            <a:ext cx="5518500" cy="3013800"/>
          </a:xfrm>
          <a:prstGeom prst="rect">
            <a:avLst/>
          </a:prstGeom>
          <a:noFill/>
          <a:ln>
            <a:noFill/>
          </a:ln>
        </p:spPr>
        <p:txBody>
          <a:bodyPr anchorCtr="0" anchor="ctr" bIns="34275" lIns="34275" spcFirstLastPara="1" rIns="34275" wrap="square" tIns="34275"/>
          <a:lstStyle>
            <a:lvl1pPr indent="-431800" lvl="0" marL="4572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74" name="Google Shape;1074;p204"/>
          <p:cNvSpPr txBox="1"/>
          <p:nvPr>
            <p:ph idx="12" type="sldNum"/>
          </p:nvPr>
        </p:nvSpPr>
        <p:spPr>
          <a:xfrm>
            <a:off x="4482331" y="4882307"/>
            <a:ext cx="172800" cy="1869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kopia) 1" showMasterSp="0">
  <p:cSld name="Titel och punkter (kopia) 1">
    <p:spTree>
      <p:nvGrpSpPr>
        <p:cNvPr id="1075" name="Shape 1075"/>
        <p:cNvGrpSpPr/>
        <p:nvPr/>
      </p:nvGrpSpPr>
      <p:grpSpPr>
        <a:xfrm>
          <a:off x="0" y="0"/>
          <a:ext cx="0" cy="0"/>
          <a:chOff x="0" y="0"/>
          <a:chExt cx="0" cy="0"/>
        </a:xfrm>
      </p:grpSpPr>
      <p:sp>
        <p:nvSpPr>
          <p:cNvPr id="1076" name="Google Shape;1076;p205"/>
          <p:cNvSpPr txBox="1"/>
          <p:nvPr>
            <p:ph type="title"/>
          </p:nvPr>
        </p:nvSpPr>
        <p:spPr>
          <a:xfrm>
            <a:off x="1812726" y="119714"/>
            <a:ext cx="5518500" cy="13143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400"/>
              <a:buFont typeface="Gill Sans"/>
              <a:buNone/>
              <a:defRPr b="0" i="0" sz="44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77" name="Google Shape;1077;p205"/>
          <p:cNvSpPr txBox="1"/>
          <p:nvPr>
            <p:ph idx="1" type="body"/>
          </p:nvPr>
        </p:nvSpPr>
        <p:spPr>
          <a:xfrm>
            <a:off x="1812726" y="1218226"/>
            <a:ext cx="5518500" cy="3497400"/>
          </a:xfrm>
          <a:prstGeom prst="rect">
            <a:avLst/>
          </a:prstGeom>
          <a:noFill/>
          <a:ln>
            <a:noFill/>
          </a:ln>
        </p:spPr>
        <p:txBody>
          <a:bodyPr anchorCtr="0" anchor="ctr" bIns="34275" lIns="34275" spcFirstLastPara="1" rIns="34275" wrap="square" tIns="34275"/>
          <a:lstStyle>
            <a:lvl1pPr indent="-463550" lvl="0" marL="457200" marR="0" rtl="0" algn="l">
              <a:lnSpc>
                <a:spcPct val="100000"/>
              </a:lnSpc>
              <a:spcBef>
                <a:spcPts val="1200"/>
              </a:spcBef>
              <a:spcAft>
                <a:spcPts val="0"/>
              </a:spcAft>
              <a:buClr>
                <a:srgbClr val="000000"/>
              </a:buClr>
              <a:buSzPts val="3700"/>
              <a:buFont typeface="Gill Sans"/>
              <a:buChar char="•"/>
              <a:defRPr b="0" i="0" sz="2200" u="none" cap="none" strike="noStrike">
                <a:solidFill>
                  <a:srgbClr val="000000"/>
                </a:solidFill>
                <a:latin typeface="Gill Sans"/>
                <a:ea typeface="Gill Sans"/>
                <a:cs typeface="Gill Sans"/>
                <a:sym typeface="Gill Sans"/>
              </a:defRPr>
            </a:lvl1pPr>
            <a:lvl2pPr indent="-463550" lvl="1" marL="914400" marR="0" rtl="0" algn="l">
              <a:lnSpc>
                <a:spcPct val="100000"/>
              </a:lnSpc>
              <a:spcBef>
                <a:spcPts val="1200"/>
              </a:spcBef>
              <a:spcAft>
                <a:spcPts val="0"/>
              </a:spcAft>
              <a:buClr>
                <a:srgbClr val="000000"/>
              </a:buClr>
              <a:buSzPts val="3700"/>
              <a:buFont typeface="Gill Sans"/>
              <a:buChar char="•"/>
              <a:defRPr b="0" i="0" sz="2200" u="none" cap="none" strike="noStrike">
                <a:solidFill>
                  <a:srgbClr val="000000"/>
                </a:solidFill>
                <a:latin typeface="Gill Sans"/>
                <a:ea typeface="Gill Sans"/>
                <a:cs typeface="Gill Sans"/>
                <a:sym typeface="Gill Sans"/>
              </a:defRPr>
            </a:lvl2pPr>
            <a:lvl3pPr indent="-463550" lvl="2" marL="1371600" marR="0" rtl="0" algn="l">
              <a:lnSpc>
                <a:spcPct val="100000"/>
              </a:lnSpc>
              <a:spcBef>
                <a:spcPts val="1200"/>
              </a:spcBef>
              <a:spcAft>
                <a:spcPts val="0"/>
              </a:spcAft>
              <a:buClr>
                <a:srgbClr val="000000"/>
              </a:buClr>
              <a:buSzPts val="3700"/>
              <a:buFont typeface="Gill Sans"/>
              <a:buChar char="•"/>
              <a:defRPr b="0" i="0" sz="2200" u="none" cap="none" strike="noStrike">
                <a:solidFill>
                  <a:srgbClr val="000000"/>
                </a:solidFill>
                <a:latin typeface="Gill Sans"/>
                <a:ea typeface="Gill Sans"/>
                <a:cs typeface="Gill Sans"/>
                <a:sym typeface="Gill Sans"/>
              </a:defRPr>
            </a:lvl3pPr>
            <a:lvl4pPr indent="-463550" lvl="3" marL="1828800" marR="0" rtl="0" algn="l">
              <a:lnSpc>
                <a:spcPct val="100000"/>
              </a:lnSpc>
              <a:spcBef>
                <a:spcPts val="1200"/>
              </a:spcBef>
              <a:spcAft>
                <a:spcPts val="0"/>
              </a:spcAft>
              <a:buClr>
                <a:srgbClr val="000000"/>
              </a:buClr>
              <a:buSzPts val="3700"/>
              <a:buFont typeface="Gill Sans"/>
              <a:buChar char="•"/>
              <a:defRPr b="0" i="0" sz="2200" u="none" cap="none" strike="noStrike">
                <a:solidFill>
                  <a:srgbClr val="000000"/>
                </a:solidFill>
                <a:latin typeface="Gill Sans"/>
                <a:ea typeface="Gill Sans"/>
                <a:cs typeface="Gill Sans"/>
                <a:sym typeface="Gill Sans"/>
              </a:defRPr>
            </a:lvl4pPr>
            <a:lvl5pPr indent="-463550" lvl="4" marL="2286000" marR="0" rtl="0" algn="l">
              <a:lnSpc>
                <a:spcPct val="100000"/>
              </a:lnSpc>
              <a:spcBef>
                <a:spcPts val="1200"/>
              </a:spcBef>
              <a:spcAft>
                <a:spcPts val="0"/>
              </a:spcAft>
              <a:buClr>
                <a:srgbClr val="000000"/>
              </a:buClr>
              <a:buSzPts val="3700"/>
              <a:buFont typeface="Gill Sans"/>
              <a:buChar char="•"/>
              <a:defRPr b="0" i="0" sz="22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78" name="Google Shape;1078;p205"/>
          <p:cNvSpPr txBox="1"/>
          <p:nvPr>
            <p:ph idx="12" type="sldNum"/>
          </p:nvPr>
        </p:nvSpPr>
        <p:spPr>
          <a:xfrm>
            <a:off x="4404717" y="4895701"/>
            <a:ext cx="334500" cy="3678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2200"/>
              <a:buFont typeface="Gill Sans"/>
              <a:buNone/>
              <a:defRPr b="0" i="0" sz="22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p:cSld name="Title Slide">
    <p:spTree>
      <p:nvGrpSpPr>
        <p:cNvPr id="1079" name="Shape 1079"/>
        <p:cNvGrpSpPr/>
        <p:nvPr/>
      </p:nvGrpSpPr>
      <p:grpSpPr>
        <a:xfrm>
          <a:off x="0" y="0"/>
          <a:ext cx="0" cy="0"/>
          <a:chOff x="0" y="0"/>
          <a:chExt cx="0" cy="0"/>
        </a:xfrm>
      </p:grpSpPr>
      <p:sp>
        <p:nvSpPr>
          <p:cNvPr id="1080" name="Google Shape;1080;p206"/>
          <p:cNvSpPr txBox="1"/>
          <p:nvPr>
            <p:ph type="title"/>
          </p:nvPr>
        </p:nvSpPr>
        <p:spPr>
          <a:xfrm>
            <a:off x="1657350" y="866037"/>
            <a:ext cx="5829300" cy="1834200"/>
          </a:xfrm>
          <a:prstGeom prst="rect">
            <a:avLst/>
          </a:prstGeom>
          <a:noFill/>
          <a:ln>
            <a:noFill/>
          </a:ln>
        </p:spPr>
        <p:txBody>
          <a:bodyPr anchorCtr="0" anchor="b" bIns="34275" lIns="34275" spcFirstLastPara="1" rIns="34275" wrap="square" tIns="34275"/>
          <a:lstStyle>
            <a:lvl1pPr lvl="0" marR="0" rtl="0" algn="ctr">
              <a:lnSpc>
                <a:spcPct val="100000"/>
              </a:lnSpc>
              <a:spcBef>
                <a:spcPts val="0"/>
              </a:spcBef>
              <a:spcAft>
                <a:spcPts val="0"/>
              </a:spcAft>
              <a:buClr>
                <a:srgbClr val="000000"/>
              </a:buClr>
              <a:buSzPts val="4700"/>
              <a:buFont typeface="Arial"/>
              <a:buNone/>
              <a:defRPr b="0" i="0" sz="4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81" name="Google Shape;1081;p206"/>
          <p:cNvSpPr txBox="1"/>
          <p:nvPr>
            <p:ph idx="1" type="body"/>
          </p:nvPr>
        </p:nvSpPr>
        <p:spPr>
          <a:xfrm>
            <a:off x="1657350" y="2772977"/>
            <a:ext cx="5829300" cy="15531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666666"/>
              </a:buClr>
              <a:buSzPts val="1400"/>
              <a:buFont typeface="Arial"/>
              <a:buNone/>
              <a:defRPr b="0" i="0" sz="1400" u="none" cap="none" strike="noStrike">
                <a:solidFill>
                  <a:srgbClr val="666666"/>
                </a:solidFill>
                <a:latin typeface="Arial"/>
                <a:ea typeface="Arial"/>
                <a:cs typeface="Arial"/>
                <a:sym typeface="Arial"/>
              </a:defRPr>
            </a:lvl1pPr>
            <a:lvl2pPr indent="-228600" lvl="1" marL="914400" marR="0" rtl="0" algn="ctr">
              <a:lnSpc>
                <a:spcPct val="100000"/>
              </a:lnSpc>
              <a:spcBef>
                <a:spcPts val="0"/>
              </a:spcBef>
              <a:spcAft>
                <a:spcPts val="0"/>
              </a:spcAft>
              <a:buClr>
                <a:srgbClr val="666666"/>
              </a:buClr>
              <a:buSzPts val="1400"/>
              <a:buFont typeface="Arial"/>
              <a:buNone/>
              <a:defRPr b="0" i="0" sz="1400" u="none" cap="none" strike="noStrike">
                <a:solidFill>
                  <a:srgbClr val="666666"/>
                </a:solidFill>
                <a:latin typeface="Arial"/>
                <a:ea typeface="Arial"/>
                <a:cs typeface="Arial"/>
                <a:sym typeface="Arial"/>
              </a:defRPr>
            </a:lvl2pPr>
            <a:lvl3pPr indent="-228600" lvl="2" marL="1371600" marR="0" rtl="0" algn="ctr">
              <a:lnSpc>
                <a:spcPct val="100000"/>
              </a:lnSpc>
              <a:spcBef>
                <a:spcPts val="0"/>
              </a:spcBef>
              <a:spcAft>
                <a:spcPts val="0"/>
              </a:spcAft>
              <a:buClr>
                <a:srgbClr val="666666"/>
              </a:buClr>
              <a:buSzPts val="1400"/>
              <a:buFont typeface="Arial"/>
              <a:buNone/>
              <a:defRPr b="0" i="0" sz="1400" u="none" cap="none" strike="noStrike">
                <a:solidFill>
                  <a:srgbClr val="666666"/>
                </a:solidFill>
                <a:latin typeface="Arial"/>
                <a:ea typeface="Arial"/>
                <a:cs typeface="Arial"/>
                <a:sym typeface="Arial"/>
              </a:defRPr>
            </a:lvl3pPr>
            <a:lvl4pPr indent="-228600" lvl="3" marL="1828800" marR="0" rtl="0" algn="ctr">
              <a:lnSpc>
                <a:spcPct val="100000"/>
              </a:lnSpc>
              <a:spcBef>
                <a:spcPts val="0"/>
              </a:spcBef>
              <a:spcAft>
                <a:spcPts val="0"/>
              </a:spcAft>
              <a:buClr>
                <a:srgbClr val="666666"/>
              </a:buClr>
              <a:buSzPts val="1400"/>
              <a:buFont typeface="Arial"/>
              <a:buNone/>
              <a:defRPr b="0" i="0" sz="1400" u="none" cap="none" strike="noStrike">
                <a:solidFill>
                  <a:srgbClr val="666666"/>
                </a:solidFill>
                <a:latin typeface="Arial"/>
                <a:ea typeface="Arial"/>
                <a:cs typeface="Arial"/>
                <a:sym typeface="Arial"/>
              </a:defRPr>
            </a:lvl4pPr>
            <a:lvl5pPr indent="-228600" lvl="4" marL="2286000" marR="0" rtl="0" algn="ctr">
              <a:lnSpc>
                <a:spcPct val="100000"/>
              </a:lnSpc>
              <a:spcBef>
                <a:spcPts val="0"/>
              </a:spcBef>
              <a:spcAft>
                <a:spcPts val="0"/>
              </a:spcAft>
              <a:buClr>
                <a:srgbClr val="666666"/>
              </a:buClr>
              <a:buSzPts val="1400"/>
              <a:buFont typeface="Arial"/>
              <a:buNone/>
              <a:defRPr b="0" i="0" sz="1400" u="none" cap="none" strike="noStrike">
                <a:solidFill>
                  <a:srgbClr val="666666"/>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82" name="Google Shape;1082;p206"/>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p:spTree>
      <p:nvGrpSpPr>
        <p:cNvPr id="1083" name="Shape 1083"/>
        <p:cNvGrpSpPr/>
        <p:nvPr/>
      </p:nvGrpSpPr>
      <p:grpSpPr>
        <a:xfrm>
          <a:off x="0" y="0"/>
          <a:ext cx="0" cy="0"/>
          <a:chOff x="0" y="0"/>
          <a:chExt cx="0" cy="0"/>
        </a:xfrm>
      </p:grpSpPr>
      <p:sp>
        <p:nvSpPr>
          <p:cNvPr id="1084" name="Google Shape;1084;p207"/>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85" name="Google Shape;1085;p207"/>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86" name="Google Shape;1086;p207"/>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2">
    <p:spTree>
      <p:nvGrpSpPr>
        <p:cNvPr id="1087" name="Shape 1087"/>
        <p:cNvGrpSpPr/>
        <p:nvPr/>
      </p:nvGrpSpPr>
      <p:grpSpPr>
        <a:xfrm>
          <a:off x="0" y="0"/>
          <a:ext cx="0" cy="0"/>
          <a:chOff x="0" y="0"/>
          <a:chExt cx="0" cy="0"/>
        </a:xfrm>
      </p:grpSpPr>
      <p:sp>
        <p:nvSpPr>
          <p:cNvPr id="1088" name="Google Shape;1088;p208"/>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89" name="Google Shape;1089;p208"/>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90" name="Google Shape;1090;p208"/>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3">
    <p:spTree>
      <p:nvGrpSpPr>
        <p:cNvPr id="1091" name="Shape 1091"/>
        <p:cNvGrpSpPr/>
        <p:nvPr/>
      </p:nvGrpSpPr>
      <p:grpSpPr>
        <a:xfrm>
          <a:off x="0" y="0"/>
          <a:ext cx="0" cy="0"/>
          <a:chOff x="0" y="0"/>
          <a:chExt cx="0" cy="0"/>
        </a:xfrm>
      </p:grpSpPr>
      <p:sp>
        <p:nvSpPr>
          <p:cNvPr id="1092" name="Google Shape;1092;p209"/>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93" name="Google Shape;1093;p209"/>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94" name="Google Shape;1094;p209"/>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type="title">
  <p:cSld name="TITLE">
    <p:spTree>
      <p:nvGrpSpPr>
        <p:cNvPr id="17" name="Shape 17"/>
        <p:cNvGrpSpPr/>
        <p:nvPr/>
      </p:nvGrpSpPr>
      <p:grpSpPr>
        <a:xfrm>
          <a:off x="0" y="0"/>
          <a:ext cx="0" cy="0"/>
          <a:chOff x="0" y="0"/>
          <a:chExt cx="0" cy="0"/>
        </a:xfrm>
      </p:grpSpPr>
      <p:sp>
        <p:nvSpPr>
          <p:cNvPr id="18" name="Google Shape;18;p3"/>
          <p:cNvSpPr txBox="1"/>
          <p:nvPr>
            <p:ph type="ctrTitle"/>
          </p:nvPr>
        </p:nvSpPr>
        <p:spPr>
          <a:xfrm>
            <a:off x="685800" y="1597820"/>
            <a:ext cx="7772400" cy="1102519"/>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3"/>
          <p:cNvSpPr txBox="1"/>
          <p:nvPr>
            <p:ph idx="1" type="subTitle"/>
          </p:nvPr>
        </p:nvSpPr>
        <p:spPr>
          <a:xfrm>
            <a:off x="1371600" y="2914650"/>
            <a:ext cx="6400800" cy="1314450"/>
          </a:xfrm>
          <a:prstGeom prst="rect">
            <a:avLst/>
          </a:prstGeom>
          <a:noFill/>
          <a:ln>
            <a:noFill/>
          </a:ln>
        </p:spPr>
        <p:txBody>
          <a:bodyPr anchorCtr="0" anchor="t" bIns="91425" lIns="91425" spcFirstLastPara="1" rIns="91425" wrap="square" tIns="91425"/>
          <a:lstStyle>
            <a:lvl1pPr indent="0" lvl="0" marL="0" marR="0" rtl="0" algn="ctr">
              <a:spcBef>
                <a:spcPts val="640"/>
              </a:spcBef>
              <a:spcAft>
                <a:spcPts val="0"/>
              </a:spcAft>
              <a:buClr>
                <a:srgbClr val="888888"/>
              </a:buClr>
              <a:buSzPts val="14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14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1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9pPr>
          </a:lstStyle>
          <a:p/>
        </p:txBody>
      </p:sp>
      <p:sp>
        <p:nvSpPr>
          <p:cNvPr id="20" name="Google Shape;20;p3"/>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ljuslila">
  <p:cSld name="2/3 text och bild, ljuslila">
    <p:spTree>
      <p:nvGrpSpPr>
        <p:cNvPr id="125" name="Shape 125"/>
        <p:cNvGrpSpPr/>
        <p:nvPr/>
      </p:nvGrpSpPr>
      <p:grpSpPr>
        <a:xfrm>
          <a:off x="0" y="0"/>
          <a:ext cx="0" cy="0"/>
          <a:chOff x="0" y="0"/>
          <a:chExt cx="0" cy="0"/>
        </a:xfrm>
      </p:grpSpPr>
      <p:sp>
        <p:nvSpPr>
          <p:cNvPr id="126" name="Google Shape;126;p22"/>
          <p:cNvSpPr/>
          <p:nvPr/>
        </p:nvSpPr>
        <p:spPr>
          <a:xfrm>
            <a:off x="0" y="-6654"/>
            <a:ext cx="9144000" cy="3442500"/>
          </a:xfrm>
          <a:prstGeom prst="rect">
            <a:avLst/>
          </a:prstGeom>
          <a:solidFill>
            <a:schemeClr val="accent3"/>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27" name="Google Shape;127;p22"/>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8" name="Google Shape;128;p22"/>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29" name="Google Shape;129;p22"/>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30" name="Google Shape;130;p22"/>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31" name="Google Shape;131;p22"/>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4">
    <p:spTree>
      <p:nvGrpSpPr>
        <p:cNvPr id="1095" name="Shape 1095"/>
        <p:cNvGrpSpPr/>
        <p:nvPr/>
      </p:nvGrpSpPr>
      <p:grpSpPr>
        <a:xfrm>
          <a:off x="0" y="0"/>
          <a:ext cx="0" cy="0"/>
          <a:chOff x="0" y="0"/>
          <a:chExt cx="0" cy="0"/>
        </a:xfrm>
      </p:grpSpPr>
      <p:sp>
        <p:nvSpPr>
          <p:cNvPr id="1096" name="Google Shape;1096;p210"/>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097" name="Google Shape;1097;p210"/>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098" name="Google Shape;1098;p210"/>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5">
    <p:spTree>
      <p:nvGrpSpPr>
        <p:cNvPr id="1099" name="Shape 1099"/>
        <p:cNvGrpSpPr/>
        <p:nvPr/>
      </p:nvGrpSpPr>
      <p:grpSpPr>
        <a:xfrm>
          <a:off x="0" y="0"/>
          <a:ext cx="0" cy="0"/>
          <a:chOff x="0" y="0"/>
          <a:chExt cx="0" cy="0"/>
        </a:xfrm>
      </p:grpSpPr>
      <p:sp>
        <p:nvSpPr>
          <p:cNvPr id="1100" name="Google Shape;1100;p211"/>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01" name="Google Shape;1101;p211"/>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02" name="Google Shape;1102;p211"/>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6">
    <p:spTree>
      <p:nvGrpSpPr>
        <p:cNvPr id="1103" name="Shape 1103"/>
        <p:cNvGrpSpPr/>
        <p:nvPr/>
      </p:nvGrpSpPr>
      <p:grpSpPr>
        <a:xfrm>
          <a:off x="0" y="0"/>
          <a:ext cx="0" cy="0"/>
          <a:chOff x="0" y="0"/>
          <a:chExt cx="0" cy="0"/>
        </a:xfrm>
      </p:grpSpPr>
      <p:sp>
        <p:nvSpPr>
          <p:cNvPr id="1104" name="Google Shape;1104;p212"/>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05" name="Google Shape;1105;p212"/>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06" name="Google Shape;1106;p212"/>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7">
    <p:spTree>
      <p:nvGrpSpPr>
        <p:cNvPr id="1107" name="Shape 1107"/>
        <p:cNvGrpSpPr/>
        <p:nvPr/>
      </p:nvGrpSpPr>
      <p:grpSpPr>
        <a:xfrm>
          <a:off x="0" y="0"/>
          <a:ext cx="0" cy="0"/>
          <a:chOff x="0" y="0"/>
          <a:chExt cx="0" cy="0"/>
        </a:xfrm>
      </p:grpSpPr>
      <p:sp>
        <p:nvSpPr>
          <p:cNvPr id="1108" name="Google Shape;1108;p213"/>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09" name="Google Shape;1109;p213"/>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10" name="Google Shape;1110;p213"/>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8">
    <p:spTree>
      <p:nvGrpSpPr>
        <p:cNvPr id="1111" name="Shape 1111"/>
        <p:cNvGrpSpPr/>
        <p:nvPr/>
      </p:nvGrpSpPr>
      <p:grpSpPr>
        <a:xfrm>
          <a:off x="0" y="0"/>
          <a:ext cx="0" cy="0"/>
          <a:chOff x="0" y="0"/>
          <a:chExt cx="0" cy="0"/>
        </a:xfrm>
      </p:grpSpPr>
      <p:sp>
        <p:nvSpPr>
          <p:cNvPr id="1112" name="Google Shape;1112;p214"/>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13" name="Google Shape;1113;p214"/>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14" name="Google Shape;1114;p214"/>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showMasterSp="0">
  <p:cSld name="Title and Body 9">
    <p:spTree>
      <p:nvGrpSpPr>
        <p:cNvPr id="1115" name="Shape 1115"/>
        <p:cNvGrpSpPr/>
        <p:nvPr/>
      </p:nvGrpSpPr>
      <p:grpSpPr>
        <a:xfrm>
          <a:off x="0" y="0"/>
          <a:ext cx="0" cy="0"/>
          <a:chOff x="0" y="0"/>
          <a:chExt cx="0" cy="0"/>
        </a:xfrm>
      </p:grpSpPr>
      <p:sp>
        <p:nvSpPr>
          <p:cNvPr id="1116" name="Google Shape;1116;p215"/>
          <p:cNvSpPr txBox="1"/>
          <p:nvPr>
            <p:ph type="title"/>
          </p:nvPr>
        </p:nvSpPr>
        <p:spPr>
          <a:xfrm>
            <a:off x="1485900" y="642937"/>
            <a:ext cx="6172200" cy="797400"/>
          </a:xfrm>
          <a:prstGeom prst="rect">
            <a:avLst/>
          </a:prstGeom>
          <a:noFill/>
          <a:ln>
            <a:noFill/>
          </a:ln>
        </p:spPr>
        <p:txBody>
          <a:bodyPr anchorCtr="0" anchor="b" bIns="34275" lIns="34275" spcFirstLastPara="1" rIns="34275" wrap="square" tIns="3427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17" name="Google Shape;1117;p215"/>
          <p:cNvSpPr txBox="1"/>
          <p:nvPr>
            <p:ph idx="1" type="body"/>
          </p:nvPr>
        </p:nvSpPr>
        <p:spPr>
          <a:xfrm>
            <a:off x="1485900" y="1543050"/>
            <a:ext cx="6172200" cy="29574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18" name="Google Shape;1118;p215"/>
          <p:cNvSpPr txBox="1"/>
          <p:nvPr>
            <p:ph idx="12" type="sldNum"/>
          </p:nvPr>
        </p:nvSpPr>
        <p:spPr>
          <a:xfrm>
            <a:off x="6057900" y="4105469"/>
            <a:ext cx="1600200" cy="2259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2">
    <p:spTree>
      <p:nvGrpSpPr>
        <p:cNvPr id="1119" name="Shape 1119"/>
        <p:cNvGrpSpPr/>
        <p:nvPr/>
      </p:nvGrpSpPr>
      <p:grpSpPr>
        <a:xfrm>
          <a:off x="0" y="0"/>
          <a:ext cx="0" cy="0"/>
          <a:chOff x="0" y="0"/>
          <a:chExt cx="0" cy="0"/>
        </a:xfrm>
      </p:grpSpPr>
      <p:pic>
        <p:nvPicPr>
          <p:cNvPr descr="Logo_RVB_PMS.eps" id="1120" name="Google Shape;1120;p216"/>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1121" name="Google Shape;1121;p216"/>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22" name="Google Shape;1122;p216"/>
          <p:cNvSpPr txBox="1"/>
          <p:nvPr>
            <p:ph idx="1" type="body"/>
          </p:nvPr>
        </p:nvSpPr>
        <p:spPr>
          <a:xfrm>
            <a:off x="1485900" y="1200150"/>
            <a:ext cx="6172200" cy="3943200"/>
          </a:xfrm>
          <a:prstGeom prst="rect">
            <a:avLst/>
          </a:prstGeom>
          <a:noFill/>
          <a:ln>
            <a:noFill/>
          </a:ln>
        </p:spPr>
        <p:txBody>
          <a:bodyPr anchorCtr="0" anchor="t" bIns="34275" lIns="34275" spcFirstLastPara="1" rIns="34275" wrap="square" tIns="34275"/>
          <a:lstStyle>
            <a:lvl1pPr indent="-374650" lvl="0" marL="4572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1pPr>
            <a:lvl2pPr indent="-374650" lvl="1" marL="9144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2pPr>
            <a:lvl3pPr indent="-374650" lvl="2" marL="13716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3pPr>
            <a:lvl4pPr indent="-374650" lvl="3" marL="18288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4pPr>
            <a:lvl5pPr indent="-374650" lvl="4" marL="22860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23" name="Google Shape;1123;p216"/>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p:cSld name="Blank 2">
    <p:spTree>
      <p:nvGrpSpPr>
        <p:cNvPr id="1124" name="Shape 1124"/>
        <p:cNvGrpSpPr/>
        <p:nvPr/>
      </p:nvGrpSpPr>
      <p:grpSpPr>
        <a:xfrm>
          <a:off x="0" y="0"/>
          <a:ext cx="0" cy="0"/>
          <a:chOff x="0" y="0"/>
          <a:chExt cx="0" cy="0"/>
        </a:xfrm>
      </p:grpSpPr>
      <p:pic>
        <p:nvPicPr>
          <p:cNvPr descr="PP Sidhuvud MC.eps" id="1125" name="Google Shape;1125;p217"/>
          <p:cNvPicPr preferRelativeResize="0"/>
          <p:nvPr/>
        </p:nvPicPr>
        <p:blipFill rotWithShape="1">
          <a:blip r:embed="rId2">
            <a:alphaModFix/>
          </a:blip>
          <a:srcRect b="0" l="0" r="0" t="0"/>
          <a:stretch/>
        </p:blipFill>
        <p:spPr>
          <a:xfrm>
            <a:off x="1152525" y="0"/>
            <a:ext cx="6858000" cy="676275"/>
          </a:xfrm>
          <a:prstGeom prst="rect">
            <a:avLst/>
          </a:prstGeom>
          <a:noFill/>
          <a:ln>
            <a:noFill/>
          </a:ln>
        </p:spPr>
      </p:pic>
      <p:sp>
        <p:nvSpPr>
          <p:cNvPr id="1126" name="Google Shape;1126;p217"/>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p:cSld name="Blank 3">
    <p:spTree>
      <p:nvGrpSpPr>
        <p:cNvPr id="1127" name="Shape 1127"/>
        <p:cNvGrpSpPr/>
        <p:nvPr/>
      </p:nvGrpSpPr>
      <p:grpSpPr>
        <a:xfrm>
          <a:off x="0" y="0"/>
          <a:ext cx="0" cy="0"/>
          <a:chOff x="0" y="0"/>
          <a:chExt cx="0" cy="0"/>
        </a:xfrm>
      </p:grpSpPr>
      <p:pic>
        <p:nvPicPr>
          <p:cNvPr descr="PP Sidhuvud MC.eps" id="1128" name="Google Shape;1128;p218"/>
          <p:cNvPicPr preferRelativeResize="0"/>
          <p:nvPr/>
        </p:nvPicPr>
        <p:blipFill rotWithShape="1">
          <a:blip r:embed="rId2">
            <a:alphaModFix/>
          </a:blip>
          <a:srcRect b="0" l="0" r="0" t="0"/>
          <a:stretch/>
        </p:blipFill>
        <p:spPr>
          <a:xfrm>
            <a:off x="1152525" y="0"/>
            <a:ext cx="6858000" cy="676275"/>
          </a:xfrm>
          <a:prstGeom prst="rect">
            <a:avLst/>
          </a:prstGeom>
          <a:noFill/>
          <a:ln>
            <a:noFill/>
          </a:ln>
        </p:spPr>
      </p:pic>
      <p:sp>
        <p:nvSpPr>
          <p:cNvPr id="1129" name="Google Shape;1129;p218"/>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p:cSld name="Blank 4">
    <p:spTree>
      <p:nvGrpSpPr>
        <p:cNvPr id="1130" name="Shape 1130"/>
        <p:cNvGrpSpPr/>
        <p:nvPr/>
      </p:nvGrpSpPr>
      <p:grpSpPr>
        <a:xfrm>
          <a:off x="0" y="0"/>
          <a:ext cx="0" cy="0"/>
          <a:chOff x="0" y="0"/>
          <a:chExt cx="0" cy="0"/>
        </a:xfrm>
      </p:grpSpPr>
      <p:pic>
        <p:nvPicPr>
          <p:cNvPr descr="PP Sidhuvud MC.eps" id="1131" name="Google Shape;1131;p219"/>
          <p:cNvPicPr preferRelativeResize="0"/>
          <p:nvPr/>
        </p:nvPicPr>
        <p:blipFill rotWithShape="1">
          <a:blip r:embed="rId2">
            <a:alphaModFix/>
          </a:blip>
          <a:srcRect b="0" l="0" r="0" t="0"/>
          <a:stretch/>
        </p:blipFill>
        <p:spPr>
          <a:xfrm>
            <a:off x="1152525" y="0"/>
            <a:ext cx="6858000" cy="676275"/>
          </a:xfrm>
          <a:prstGeom prst="rect">
            <a:avLst/>
          </a:prstGeom>
          <a:noFill/>
          <a:ln>
            <a:noFill/>
          </a:ln>
        </p:spPr>
      </p:pic>
      <p:sp>
        <p:nvSpPr>
          <p:cNvPr id="1132" name="Google Shape;1132;p219"/>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ljuslila">
  <p:cSld name="Enkel textsida, ljuslila">
    <p:bg>
      <p:bgPr>
        <a:solidFill>
          <a:schemeClr val="accent3"/>
        </a:solidFill>
      </p:bgPr>
    </p:bg>
    <p:spTree>
      <p:nvGrpSpPr>
        <p:cNvPr id="132" name="Shape 132"/>
        <p:cNvGrpSpPr/>
        <p:nvPr/>
      </p:nvGrpSpPr>
      <p:grpSpPr>
        <a:xfrm>
          <a:off x="0" y="0"/>
          <a:ext cx="0" cy="0"/>
          <a:chOff x="0" y="0"/>
          <a:chExt cx="0" cy="0"/>
        </a:xfrm>
      </p:grpSpPr>
      <p:sp>
        <p:nvSpPr>
          <p:cNvPr id="133" name="Google Shape;133;p23"/>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4" name="Google Shape;134;p23"/>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35" name="Google Shape;135;p23"/>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5">
    <p:spTree>
      <p:nvGrpSpPr>
        <p:cNvPr id="1133" name="Shape 1133"/>
        <p:cNvGrpSpPr/>
        <p:nvPr/>
      </p:nvGrpSpPr>
      <p:grpSpPr>
        <a:xfrm>
          <a:off x="0" y="0"/>
          <a:ext cx="0" cy="0"/>
          <a:chOff x="0" y="0"/>
          <a:chExt cx="0" cy="0"/>
        </a:xfrm>
      </p:grpSpPr>
      <p:sp>
        <p:nvSpPr>
          <p:cNvPr id="1134" name="Google Shape;1134;p220"/>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35" name="Google Shape;1135;p220"/>
          <p:cNvSpPr txBox="1"/>
          <p:nvPr>
            <p:ph idx="1" type="body"/>
          </p:nvPr>
        </p:nvSpPr>
        <p:spPr>
          <a:xfrm>
            <a:off x="1645295" y="1372939"/>
            <a:ext cx="5853300" cy="3315300"/>
          </a:xfrm>
          <a:prstGeom prst="rect">
            <a:avLst/>
          </a:prstGeom>
          <a:noFill/>
          <a:ln>
            <a:noFill/>
          </a:ln>
        </p:spPr>
        <p:txBody>
          <a:bodyPr anchorCtr="0" anchor="ctr" bIns="34275" lIns="34275" spcFirstLastPara="1" rIns="34275" wrap="square" tIns="34275"/>
          <a:lstStyle>
            <a:lvl1pPr indent="-317500" lvl="0" marL="4572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1pPr>
            <a:lvl2pPr indent="-317500" lvl="1" marL="9144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2pPr>
            <a:lvl3pPr indent="-317500" lvl="2" marL="13716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3pPr>
            <a:lvl4pPr indent="-317500" lvl="3" marL="18288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4pPr>
            <a:lvl5pPr indent="-317500" lvl="4" marL="22860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36" name="Google Shape;1136;p220"/>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3">
    <p:spTree>
      <p:nvGrpSpPr>
        <p:cNvPr id="1137" name="Shape 1137"/>
        <p:cNvGrpSpPr/>
        <p:nvPr/>
      </p:nvGrpSpPr>
      <p:grpSpPr>
        <a:xfrm>
          <a:off x="0" y="0"/>
          <a:ext cx="0" cy="0"/>
          <a:chOff x="0" y="0"/>
          <a:chExt cx="0" cy="0"/>
        </a:xfrm>
      </p:grpSpPr>
      <p:pic>
        <p:nvPicPr>
          <p:cNvPr descr="Logo_RVB_PMS.eps" id="1138" name="Google Shape;1138;p221"/>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1139" name="Google Shape;1139;p221"/>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40" name="Google Shape;1140;p221"/>
          <p:cNvSpPr txBox="1"/>
          <p:nvPr>
            <p:ph idx="1" type="body"/>
          </p:nvPr>
        </p:nvSpPr>
        <p:spPr>
          <a:xfrm>
            <a:off x="1485900" y="1200150"/>
            <a:ext cx="6172200" cy="3943200"/>
          </a:xfrm>
          <a:prstGeom prst="rect">
            <a:avLst/>
          </a:prstGeom>
          <a:noFill/>
          <a:ln>
            <a:noFill/>
          </a:ln>
        </p:spPr>
        <p:txBody>
          <a:bodyPr anchorCtr="0" anchor="t" bIns="34275" lIns="34275" spcFirstLastPara="1" rIns="34275" wrap="square" tIns="34275"/>
          <a:lstStyle>
            <a:lvl1pPr indent="-374650" lvl="0" marL="4572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1pPr>
            <a:lvl2pPr indent="-374650" lvl="1" marL="9144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2pPr>
            <a:lvl3pPr indent="-374650" lvl="2" marL="13716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3pPr>
            <a:lvl4pPr indent="-374650" lvl="3" marL="18288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4pPr>
            <a:lvl5pPr indent="-374650" lvl="4" marL="22860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41" name="Google Shape;1141;p221"/>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pic>
        <p:nvPicPr>
          <p:cNvPr descr="PP Sidhuvud MC.eps" id="1142" name="Google Shape;1142;p221"/>
          <p:cNvPicPr preferRelativeResize="0"/>
          <p:nvPr/>
        </p:nvPicPr>
        <p:blipFill rotWithShape="1">
          <a:blip r:embed="rId3">
            <a:alphaModFix/>
          </a:blip>
          <a:srcRect b="0" l="0" r="0" t="0"/>
          <a:stretch/>
        </p:blipFill>
        <p:spPr>
          <a:xfrm>
            <a:off x="1152525" y="0"/>
            <a:ext cx="6858000" cy="676275"/>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4">
    <p:spTree>
      <p:nvGrpSpPr>
        <p:cNvPr id="1143" name="Shape 1143"/>
        <p:cNvGrpSpPr/>
        <p:nvPr/>
      </p:nvGrpSpPr>
      <p:grpSpPr>
        <a:xfrm>
          <a:off x="0" y="0"/>
          <a:ext cx="0" cy="0"/>
          <a:chOff x="0" y="0"/>
          <a:chExt cx="0" cy="0"/>
        </a:xfrm>
      </p:grpSpPr>
      <p:pic>
        <p:nvPicPr>
          <p:cNvPr descr="Logo_RVB_PMS.eps" id="1144" name="Google Shape;1144;p222"/>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1145" name="Google Shape;1145;p222"/>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46" name="Google Shape;1146;p222"/>
          <p:cNvSpPr txBox="1"/>
          <p:nvPr>
            <p:ph idx="1" type="body"/>
          </p:nvPr>
        </p:nvSpPr>
        <p:spPr>
          <a:xfrm>
            <a:off x="1485900" y="1200150"/>
            <a:ext cx="6172200" cy="3943200"/>
          </a:xfrm>
          <a:prstGeom prst="rect">
            <a:avLst/>
          </a:prstGeom>
          <a:noFill/>
          <a:ln>
            <a:noFill/>
          </a:ln>
        </p:spPr>
        <p:txBody>
          <a:bodyPr anchorCtr="0" anchor="t" bIns="34275" lIns="34275" spcFirstLastPara="1" rIns="34275" wrap="square" tIns="34275"/>
          <a:lstStyle>
            <a:lvl1pPr indent="-374650" lvl="0" marL="4572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1pPr>
            <a:lvl2pPr indent="-374650" lvl="1" marL="9144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2pPr>
            <a:lvl3pPr indent="-374650" lvl="2" marL="13716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3pPr>
            <a:lvl4pPr indent="-374650" lvl="3" marL="18288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4pPr>
            <a:lvl5pPr indent="-374650" lvl="4" marL="22860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47" name="Google Shape;1147;p222"/>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pic>
        <p:nvPicPr>
          <p:cNvPr descr="image.png" id="1148" name="Google Shape;1148;p222"/>
          <p:cNvPicPr preferRelativeResize="0"/>
          <p:nvPr/>
        </p:nvPicPr>
        <p:blipFill rotWithShape="1">
          <a:blip r:embed="rId3">
            <a:alphaModFix/>
          </a:blip>
          <a:srcRect b="0" l="0" r="0" t="0"/>
          <a:stretch/>
        </p:blipFill>
        <p:spPr>
          <a:xfrm>
            <a:off x="2623095" y="4172396"/>
            <a:ext cx="5284144" cy="884040"/>
          </a:xfrm>
          <a:prstGeom prst="rect">
            <a:avLst/>
          </a:prstGeom>
          <a:noFill/>
          <a:ln>
            <a:noFill/>
          </a:ln>
          <a:effectLst>
            <a:outerShdw rotWithShape="0" dir="5400000" dist="12700">
              <a:srgbClr val="000000"/>
            </a:outerShdw>
          </a:effectLst>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6">
    <p:spTree>
      <p:nvGrpSpPr>
        <p:cNvPr id="1149" name="Shape 1149"/>
        <p:cNvGrpSpPr/>
        <p:nvPr/>
      </p:nvGrpSpPr>
      <p:grpSpPr>
        <a:xfrm>
          <a:off x="0" y="0"/>
          <a:ext cx="0" cy="0"/>
          <a:chOff x="0" y="0"/>
          <a:chExt cx="0" cy="0"/>
        </a:xfrm>
      </p:grpSpPr>
      <p:sp>
        <p:nvSpPr>
          <p:cNvPr id="1150" name="Google Shape;1150;p223"/>
          <p:cNvSpPr txBox="1"/>
          <p:nvPr>
            <p:ph type="title"/>
          </p:nvPr>
        </p:nvSpPr>
        <p:spPr>
          <a:xfrm>
            <a:off x="1645295" y="234404"/>
            <a:ext cx="5853300" cy="11385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51" name="Google Shape;1151;p223"/>
          <p:cNvSpPr txBox="1"/>
          <p:nvPr>
            <p:ph idx="1" type="body"/>
          </p:nvPr>
        </p:nvSpPr>
        <p:spPr>
          <a:xfrm>
            <a:off x="1645295" y="1372939"/>
            <a:ext cx="5853300" cy="3315300"/>
          </a:xfrm>
          <a:prstGeom prst="rect">
            <a:avLst/>
          </a:prstGeom>
          <a:noFill/>
          <a:ln>
            <a:noFill/>
          </a:ln>
        </p:spPr>
        <p:txBody>
          <a:bodyPr anchorCtr="0" anchor="ctr" bIns="34275" lIns="34275" spcFirstLastPara="1" rIns="34275" wrap="square" tIns="34275"/>
          <a:lstStyle>
            <a:lvl1pPr indent="-317500" lvl="0" marL="4572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1pPr>
            <a:lvl2pPr indent="-317500" lvl="1" marL="9144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2pPr>
            <a:lvl3pPr indent="-317500" lvl="2" marL="13716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3pPr>
            <a:lvl4pPr indent="-317500" lvl="3" marL="18288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4pPr>
            <a:lvl5pPr indent="-317500" lvl="4" marL="2286000" marR="0" rtl="0" algn="l">
              <a:lnSpc>
                <a:spcPct val="100000"/>
              </a:lnSpc>
              <a:spcBef>
                <a:spcPts val="2200"/>
              </a:spcBef>
              <a:spcAft>
                <a:spcPts val="0"/>
              </a:spcAft>
              <a:buClr>
                <a:srgbClr val="000000"/>
              </a:buClr>
              <a:buSzPts val="1400"/>
              <a:buFont typeface="Arial"/>
              <a:buChar char="•"/>
              <a:defRPr b="0" i="0" sz="1900" u="none" cap="none" strike="noStrike">
                <a:solidFill>
                  <a:srgbClr val="000000"/>
                </a:solidFill>
                <a:latin typeface="Helvetica Neue Light"/>
                <a:ea typeface="Helvetica Neue Light"/>
                <a:cs typeface="Helvetica Neue Light"/>
                <a:sym typeface="Helvetica Neue Light"/>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52" name="Google Shape;1152;p223"/>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7">
    <p:spTree>
      <p:nvGrpSpPr>
        <p:cNvPr id="1153" name="Shape 1153"/>
        <p:cNvGrpSpPr/>
        <p:nvPr/>
      </p:nvGrpSpPr>
      <p:grpSpPr>
        <a:xfrm>
          <a:off x="0" y="0"/>
          <a:ext cx="0" cy="0"/>
          <a:chOff x="0" y="0"/>
          <a:chExt cx="0" cy="0"/>
        </a:xfrm>
      </p:grpSpPr>
      <p:sp>
        <p:nvSpPr>
          <p:cNvPr id="1154" name="Google Shape;1154;p224"/>
          <p:cNvSpPr txBox="1"/>
          <p:nvPr>
            <p:ph type="title"/>
          </p:nvPr>
        </p:nvSpPr>
        <p:spPr>
          <a:xfrm>
            <a:off x="1812726" y="133945"/>
            <a:ext cx="5518500" cy="12858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55" name="Google Shape;1155;p224"/>
          <p:cNvSpPr txBox="1"/>
          <p:nvPr>
            <p:ph idx="1" type="body"/>
          </p:nvPr>
        </p:nvSpPr>
        <p:spPr>
          <a:xfrm>
            <a:off x="1812726" y="1460004"/>
            <a:ext cx="5518500" cy="3013800"/>
          </a:xfrm>
          <a:prstGeom prst="rect">
            <a:avLst/>
          </a:prstGeom>
          <a:noFill/>
          <a:ln>
            <a:noFill/>
          </a:ln>
        </p:spPr>
        <p:txBody>
          <a:bodyPr anchorCtr="0" anchor="ctr" bIns="34275" lIns="34275" spcFirstLastPara="1" rIns="34275" wrap="square" tIns="34275"/>
          <a:lstStyle>
            <a:lvl1pPr indent="-431800" lvl="0" marL="4572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1200"/>
              </a:spcBef>
              <a:spcAft>
                <a:spcPts val="0"/>
              </a:spcAft>
              <a:buClr>
                <a:srgbClr val="000000"/>
              </a:buClr>
              <a:buSzPts val="3200"/>
              <a:buFont typeface="Arial"/>
              <a:buChar char="•"/>
              <a:defRPr b="0" i="0" sz="19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56" name="Google Shape;1156;p224"/>
          <p:cNvSpPr txBox="1"/>
          <p:nvPr>
            <p:ph idx="12" type="sldNum"/>
          </p:nvPr>
        </p:nvSpPr>
        <p:spPr>
          <a:xfrm>
            <a:off x="4482331" y="4882307"/>
            <a:ext cx="172800" cy="1869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showMasterSp="0">
  <p:cSld name="Default">
    <p:bg>
      <p:bgPr>
        <a:solidFill>
          <a:srgbClr val="000000"/>
        </a:solidFill>
      </p:bgPr>
    </p:bg>
    <p:spTree>
      <p:nvGrpSpPr>
        <p:cNvPr id="1157" name="Shape 1157"/>
        <p:cNvGrpSpPr/>
        <p:nvPr/>
      </p:nvGrpSpPr>
      <p:grpSpPr>
        <a:xfrm>
          <a:off x="0" y="0"/>
          <a:ext cx="0" cy="0"/>
          <a:chOff x="0" y="0"/>
          <a:chExt cx="0" cy="0"/>
        </a:xfrm>
      </p:grpSpPr>
      <p:sp>
        <p:nvSpPr>
          <p:cNvPr id="1158" name="Google Shape;1158;p225"/>
          <p:cNvSpPr txBox="1"/>
          <p:nvPr>
            <p:ph idx="12" type="sldNum"/>
          </p:nvPr>
        </p:nvSpPr>
        <p:spPr>
          <a:xfrm>
            <a:off x="6057900" y="4629150"/>
            <a:ext cx="1600200" cy="276300"/>
          </a:xfrm>
          <a:prstGeom prst="rect">
            <a:avLst/>
          </a:prstGeom>
          <a:noFill/>
          <a:ln>
            <a:noFill/>
          </a:ln>
        </p:spPr>
        <p:txBody>
          <a:bodyPr anchorCtr="0" anchor="ctr" bIns="24100" lIns="24100" spcFirstLastPara="1" rIns="24100" wrap="square" tIns="24100">
            <a:noAutofit/>
          </a:bodyPr>
          <a:lstStyle>
            <a:lvl1pPr indent="0" lvl="0"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Gill Sans"/>
              <a:buNone/>
              <a:defRPr b="0" i="0" sz="600" u="none" cap="none" strike="noStrike">
                <a:solidFill>
                  <a:srgbClr val="000000"/>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V_Mall_4:3_digitala_vasterbotten" showMasterSp="0">
  <p:cSld name="RV_Mall_4:3_digitala_vasterbotten">
    <p:spTree>
      <p:nvGrpSpPr>
        <p:cNvPr id="1159" name="Shape 1159"/>
        <p:cNvGrpSpPr/>
        <p:nvPr/>
      </p:nvGrpSpPr>
      <p:grpSpPr>
        <a:xfrm>
          <a:off x="0" y="0"/>
          <a:ext cx="0" cy="0"/>
          <a:chOff x="0" y="0"/>
          <a:chExt cx="0" cy="0"/>
        </a:xfrm>
      </p:grpSpPr>
      <p:pic>
        <p:nvPicPr>
          <p:cNvPr descr="PP Sidhuvud RV.eps" id="1160" name="Google Shape;1160;p226"/>
          <p:cNvPicPr preferRelativeResize="0"/>
          <p:nvPr/>
        </p:nvPicPr>
        <p:blipFill rotWithShape="1">
          <a:blip r:embed="rId2">
            <a:alphaModFix/>
          </a:blip>
          <a:srcRect b="0" l="0" r="0" t="0"/>
          <a:stretch/>
        </p:blipFill>
        <p:spPr>
          <a:xfrm>
            <a:off x="1152525" y="0"/>
            <a:ext cx="6858000" cy="676276"/>
          </a:xfrm>
          <a:prstGeom prst="rect">
            <a:avLst/>
          </a:prstGeom>
          <a:noFill/>
          <a:ln>
            <a:noFill/>
          </a:ln>
        </p:spPr>
      </p:pic>
      <p:sp>
        <p:nvSpPr>
          <p:cNvPr id="1161" name="Google Shape;1161;p226"/>
          <p:cNvSpPr txBox="1"/>
          <p:nvPr/>
        </p:nvSpPr>
        <p:spPr>
          <a:xfrm>
            <a:off x="4380938" y="105956"/>
            <a:ext cx="3209400" cy="356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FFFFFF"/>
              </a:buClr>
              <a:buSzPts val="1400"/>
              <a:buFont typeface="Calibri"/>
              <a:buNone/>
            </a:pPr>
            <a:r>
              <a:rPr b="0" i="1" lang="sv-SE" sz="1400" u="none" cap="none" strike="noStrike">
                <a:solidFill>
                  <a:srgbClr val="FFFFFF"/>
                </a:solidFill>
                <a:latin typeface="Calibri"/>
                <a:ea typeface="Calibri"/>
                <a:cs typeface="Calibri"/>
                <a:sym typeface="Calibri"/>
              </a:rPr>
              <a:t>Smartare välfärd genom digitalisering</a:t>
            </a:r>
            <a:endParaRPr sz="500"/>
          </a:p>
        </p:txBody>
      </p:sp>
      <p:pic>
        <p:nvPicPr>
          <p:cNvPr descr="EUlogo_v_CMYK.eps" id="1162" name="Google Shape;1162;p226"/>
          <p:cNvPicPr preferRelativeResize="0"/>
          <p:nvPr/>
        </p:nvPicPr>
        <p:blipFill rotWithShape="1">
          <a:blip r:embed="rId3">
            <a:alphaModFix/>
          </a:blip>
          <a:srcRect b="0" l="0" r="0" t="0"/>
          <a:stretch/>
        </p:blipFill>
        <p:spPr>
          <a:xfrm>
            <a:off x="1685606" y="4545618"/>
            <a:ext cx="1171915" cy="405000"/>
          </a:xfrm>
          <a:prstGeom prst="rect">
            <a:avLst/>
          </a:prstGeom>
          <a:noFill/>
          <a:ln>
            <a:noFill/>
          </a:ln>
        </p:spPr>
      </p:pic>
      <p:sp>
        <p:nvSpPr>
          <p:cNvPr id="1163" name="Google Shape;1163;p226"/>
          <p:cNvSpPr txBox="1"/>
          <p:nvPr>
            <p:ph idx="12" type="sldNum"/>
          </p:nvPr>
        </p:nvSpPr>
        <p:spPr>
          <a:xfrm>
            <a:off x="6057900" y="4767264"/>
            <a:ext cx="227700" cy="2544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5">
    <p:spTree>
      <p:nvGrpSpPr>
        <p:cNvPr id="1164" name="Shape 1164"/>
        <p:cNvGrpSpPr/>
        <p:nvPr/>
      </p:nvGrpSpPr>
      <p:grpSpPr>
        <a:xfrm>
          <a:off x="0" y="0"/>
          <a:ext cx="0" cy="0"/>
          <a:chOff x="0" y="0"/>
          <a:chExt cx="0" cy="0"/>
        </a:xfrm>
      </p:grpSpPr>
      <p:pic>
        <p:nvPicPr>
          <p:cNvPr descr="Logo_RVB_PMS.eps" id="1165" name="Google Shape;1165;p227"/>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1166" name="Google Shape;1166;p227"/>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1pPr>
            <a:lvl2pPr indent="0" lvl="1"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2pPr>
            <a:lvl3pPr indent="0" lvl="2"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3pPr>
            <a:lvl4pPr indent="0" lvl="3"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4pPr>
            <a:lvl5pPr indent="0" lvl="4"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5pPr>
            <a:lvl6pPr indent="0" lvl="5"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6pPr>
            <a:lvl7pPr indent="0" lvl="6"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7pPr>
            <a:lvl8pPr indent="0" lvl="7"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8pPr>
            <a:lvl9pPr indent="0" lvl="8"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i="0" sz="1800">
              <a:solidFill>
                <a:srgbClr val="000000"/>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6">
    <p:spTree>
      <p:nvGrpSpPr>
        <p:cNvPr id="1167" name="Shape 1167"/>
        <p:cNvGrpSpPr/>
        <p:nvPr/>
      </p:nvGrpSpPr>
      <p:grpSpPr>
        <a:xfrm>
          <a:off x="0" y="0"/>
          <a:ext cx="0" cy="0"/>
          <a:chOff x="0" y="0"/>
          <a:chExt cx="0" cy="0"/>
        </a:xfrm>
      </p:grpSpPr>
      <p:pic>
        <p:nvPicPr>
          <p:cNvPr descr="Logo_RVB_PMS.eps" id="1168" name="Google Shape;1168;p228"/>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sp>
        <p:nvSpPr>
          <p:cNvPr id="1169" name="Google Shape;1169;p228"/>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70" name="Google Shape;1170;p228"/>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1pPr>
            <a:lvl2pPr indent="0" lvl="1"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2pPr>
            <a:lvl3pPr indent="0" lvl="2"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3pPr>
            <a:lvl4pPr indent="0" lvl="3"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4pPr>
            <a:lvl5pPr indent="0" lvl="4"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5pPr>
            <a:lvl6pPr indent="0" lvl="5"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6pPr>
            <a:lvl7pPr indent="0" lvl="6"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7pPr>
            <a:lvl8pPr indent="0" lvl="7"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8pPr>
            <a:lvl9pPr indent="0" lvl="8" marL="0" marR="0" rtl="0" algn="r">
              <a:lnSpc>
                <a:spcPct val="115000"/>
              </a:lnSpc>
              <a:spcBef>
                <a:spcPts val="0"/>
              </a:spcBef>
              <a:spcAft>
                <a:spcPts val="0"/>
              </a:spcAft>
              <a:buClr>
                <a:srgbClr val="888888"/>
              </a:buClr>
              <a:buSzPts val="800"/>
              <a:buFont typeface="Calibri"/>
              <a:buNone/>
              <a:defRPr b="0" i="1"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i="0" sz="1800">
              <a:solidFill>
                <a:srgbClr val="000000"/>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 Upptill" showMasterSp="0">
  <p:cSld name="Titel - Upptill 2">
    <p:spTree>
      <p:nvGrpSpPr>
        <p:cNvPr id="1171" name="Shape 1171"/>
        <p:cNvGrpSpPr/>
        <p:nvPr/>
      </p:nvGrpSpPr>
      <p:grpSpPr>
        <a:xfrm>
          <a:off x="0" y="0"/>
          <a:ext cx="0" cy="0"/>
          <a:chOff x="0" y="0"/>
          <a:chExt cx="0" cy="0"/>
        </a:xfrm>
      </p:grpSpPr>
      <p:sp>
        <p:nvSpPr>
          <p:cNvPr id="1172" name="Google Shape;1172;p229"/>
          <p:cNvSpPr txBox="1"/>
          <p:nvPr>
            <p:ph type="title"/>
          </p:nvPr>
        </p:nvSpPr>
        <p:spPr>
          <a:xfrm>
            <a:off x="1812726" y="133945"/>
            <a:ext cx="5518500" cy="12858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400"/>
              <a:buFont typeface="Gill Sans"/>
              <a:buNone/>
              <a:defRPr b="0" i="0" sz="44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73" name="Google Shape;1173;p229"/>
          <p:cNvSpPr txBox="1"/>
          <p:nvPr>
            <p:ph idx="12" type="sldNum"/>
          </p:nvPr>
        </p:nvSpPr>
        <p:spPr>
          <a:xfrm>
            <a:off x="4482331" y="4882307"/>
            <a:ext cx="172800" cy="1869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plommon">
  <p:cSld name="2/3 text, plommon">
    <p:spTree>
      <p:nvGrpSpPr>
        <p:cNvPr id="136" name="Shape 136"/>
        <p:cNvGrpSpPr/>
        <p:nvPr/>
      </p:nvGrpSpPr>
      <p:grpSpPr>
        <a:xfrm>
          <a:off x="0" y="0"/>
          <a:ext cx="0" cy="0"/>
          <a:chOff x="0" y="0"/>
          <a:chExt cx="0" cy="0"/>
        </a:xfrm>
      </p:grpSpPr>
      <p:sp>
        <p:nvSpPr>
          <p:cNvPr id="137" name="Google Shape;137;p24"/>
          <p:cNvSpPr/>
          <p:nvPr/>
        </p:nvSpPr>
        <p:spPr>
          <a:xfrm>
            <a:off x="0" y="0"/>
            <a:ext cx="9144000" cy="3431100"/>
          </a:xfrm>
          <a:prstGeom prst="rect">
            <a:avLst/>
          </a:prstGeom>
          <a:solidFill>
            <a:srgbClr val="623D5A"/>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38" name="Google Shape;138;p24"/>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9" name="Google Shape;139;p24"/>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40" name="Google Shape;140;p24"/>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41" name="Google Shape;141;p24"/>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V_Mall_4:3_digitala_vasterbotten" showMasterSp="0">
  <p:cSld name="RV_Mall_4:3_digitala_vasterbotten 2">
    <p:spTree>
      <p:nvGrpSpPr>
        <p:cNvPr id="1174" name="Shape 1174"/>
        <p:cNvGrpSpPr/>
        <p:nvPr/>
      </p:nvGrpSpPr>
      <p:grpSpPr>
        <a:xfrm>
          <a:off x="0" y="0"/>
          <a:ext cx="0" cy="0"/>
          <a:chOff x="0" y="0"/>
          <a:chExt cx="0" cy="0"/>
        </a:xfrm>
      </p:grpSpPr>
      <p:pic>
        <p:nvPicPr>
          <p:cNvPr descr="PP Sidhuvud RV.eps" id="1175" name="Google Shape;1175;p230"/>
          <p:cNvPicPr preferRelativeResize="0"/>
          <p:nvPr/>
        </p:nvPicPr>
        <p:blipFill rotWithShape="1">
          <a:blip r:embed="rId2">
            <a:alphaModFix/>
          </a:blip>
          <a:srcRect b="0" l="0" r="0" t="0"/>
          <a:stretch/>
        </p:blipFill>
        <p:spPr>
          <a:xfrm>
            <a:off x="1152525" y="0"/>
            <a:ext cx="6858000" cy="676276"/>
          </a:xfrm>
          <a:prstGeom prst="rect">
            <a:avLst/>
          </a:prstGeom>
          <a:noFill/>
          <a:ln>
            <a:noFill/>
          </a:ln>
        </p:spPr>
      </p:pic>
      <p:sp>
        <p:nvSpPr>
          <p:cNvPr id="1176" name="Google Shape;1176;p230"/>
          <p:cNvSpPr txBox="1"/>
          <p:nvPr/>
        </p:nvSpPr>
        <p:spPr>
          <a:xfrm>
            <a:off x="4380938" y="105956"/>
            <a:ext cx="3209400" cy="356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FFFFFF"/>
              </a:buClr>
              <a:buSzPts val="1400"/>
              <a:buFont typeface="Calibri"/>
              <a:buNone/>
            </a:pPr>
            <a:r>
              <a:rPr b="0" i="1" lang="sv-SE" sz="1400" u="none" cap="none" strike="noStrike">
                <a:solidFill>
                  <a:srgbClr val="FFFFFF"/>
                </a:solidFill>
                <a:latin typeface="Calibri"/>
                <a:ea typeface="Calibri"/>
                <a:cs typeface="Calibri"/>
                <a:sym typeface="Calibri"/>
              </a:rPr>
              <a:t>Leva onlife i framtidens samhälle</a:t>
            </a:r>
            <a:endParaRPr sz="500"/>
          </a:p>
        </p:txBody>
      </p:sp>
      <p:pic>
        <p:nvPicPr>
          <p:cNvPr descr="EUlogo_v_CMYK.eps" id="1177" name="Google Shape;1177;p230"/>
          <p:cNvPicPr preferRelativeResize="0"/>
          <p:nvPr/>
        </p:nvPicPr>
        <p:blipFill rotWithShape="1">
          <a:blip r:embed="rId3">
            <a:alphaModFix/>
          </a:blip>
          <a:srcRect b="0" l="0" r="0" t="0"/>
          <a:stretch/>
        </p:blipFill>
        <p:spPr>
          <a:xfrm>
            <a:off x="1685606" y="4545618"/>
            <a:ext cx="1171915" cy="405000"/>
          </a:xfrm>
          <a:prstGeom prst="rect">
            <a:avLst/>
          </a:prstGeom>
          <a:noFill/>
          <a:ln>
            <a:noFill/>
          </a:ln>
        </p:spPr>
      </p:pic>
      <p:sp>
        <p:nvSpPr>
          <p:cNvPr id="1178" name="Google Shape;1178;p230"/>
          <p:cNvSpPr txBox="1"/>
          <p:nvPr>
            <p:ph idx="12" type="sldNum"/>
          </p:nvPr>
        </p:nvSpPr>
        <p:spPr>
          <a:xfrm>
            <a:off x="6057900" y="4767264"/>
            <a:ext cx="227700" cy="2544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5">
    <p:spTree>
      <p:nvGrpSpPr>
        <p:cNvPr id="1179" name="Shape 1179"/>
        <p:cNvGrpSpPr/>
        <p:nvPr/>
      </p:nvGrpSpPr>
      <p:grpSpPr>
        <a:xfrm>
          <a:off x="0" y="0"/>
          <a:ext cx="0" cy="0"/>
          <a:chOff x="0" y="0"/>
          <a:chExt cx="0" cy="0"/>
        </a:xfrm>
      </p:grpSpPr>
      <p:sp>
        <p:nvSpPr>
          <p:cNvPr id="1180" name="Google Shape;1180;p231"/>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8">
    <p:spTree>
      <p:nvGrpSpPr>
        <p:cNvPr id="1181" name="Shape 1181"/>
        <p:cNvGrpSpPr/>
        <p:nvPr/>
      </p:nvGrpSpPr>
      <p:grpSpPr>
        <a:xfrm>
          <a:off x="0" y="0"/>
          <a:ext cx="0" cy="0"/>
          <a:chOff x="0" y="0"/>
          <a:chExt cx="0" cy="0"/>
        </a:xfrm>
      </p:grpSpPr>
      <p:sp>
        <p:nvSpPr>
          <p:cNvPr id="1182" name="Google Shape;1182;p232"/>
          <p:cNvSpPr txBox="1"/>
          <p:nvPr>
            <p:ph type="title"/>
          </p:nvPr>
        </p:nvSpPr>
        <p:spPr>
          <a:xfrm>
            <a:off x="1812726" y="133945"/>
            <a:ext cx="5518500" cy="12858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800"/>
              <a:buFont typeface="Helvetica Neue"/>
              <a:buNone/>
              <a:defRPr b="1"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83" name="Google Shape;1183;p232"/>
          <p:cNvSpPr txBox="1"/>
          <p:nvPr>
            <p:ph idx="1" type="body"/>
          </p:nvPr>
        </p:nvSpPr>
        <p:spPr>
          <a:xfrm>
            <a:off x="1812726" y="1460004"/>
            <a:ext cx="5518500" cy="3013800"/>
          </a:xfrm>
          <a:prstGeom prst="rect">
            <a:avLst/>
          </a:prstGeom>
          <a:noFill/>
          <a:ln>
            <a:noFill/>
          </a:ln>
        </p:spPr>
        <p:txBody>
          <a:bodyPr anchorCtr="0" anchor="ctr" bIns="34275" lIns="34275" spcFirstLastPara="1" rIns="34275" wrap="square" tIns="34275"/>
          <a:lstStyle>
            <a:lvl1pPr indent="-431800" lvl="0" marL="457200" marR="0" rtl="0" algn="l">
              <a:lnSpc>
                <a:spcPct val="100000"/>
              </a:lnSpc>
              <a:spcBef>
                <a:spcPts val="1200"/>
              </a:spcBef>
              <a:spcAft>
                <a:spcPts val="0"/>
              </a:spcAft>
              <a:buClr>
                <a:srgbClr val="000000"/>
              </a:buClr>
              <a:buSzPts val="3200"/>
              <a:buFont typeface="Arial"/>
              <a:buChar char="•"/>
              <a:defRPr b="1" i="0" sz="1900" u="none" cap="none" strike="noStrike">
                <a:solidFill>
                  <a:srgbClr val="000000"/>
                </a:solidFill>
                <a:latin typeface="Helvetica Neue"/>
                <a:ea typeface="Helvetica Neue"/>
                <a:cs typeface="Helvetica Neue"/>
                <a:sym typeface="Helvetica Neue"/>
              </a:defRPr>
            </a:lvl1pPr>
            <a:lvl2pPr indent="-431800" lvl="1" marL="914400" marR="0" rtl="0" algn="l">
              <a:lnSpc>
                <a:spcPct val="100000"/>
              </a:lnSpc>
              <a:spcBef>
                <a:spcPts val="1200"/>
              </a:spcBef>
              <a:spcAft>
                <a:spcPts val="0"/>
              </a:spcAft>
              <a:buClr>
                <a:srgbClr val="000000"/>
              </a:buClr>
              <a:buSzPts val="3200"/>
              <a:buFont typeface="Arial"/>
              <a:buChar char="•"/>
              <a:defRPr b="1" i="0" sz="1900" u="none" cap="none" strike="noStrike">
                <a:solidFill>
                  <a:srgbClr val="000000"/>
                </a:solidFill>
                <a:latin typeface="Helvetica Neue"/>
                <a:ea typeface="Helvetica Neue"/>
                <a:cs typeface="Helvetica Neue"/>
                <a:sym typeface="Helvetica Neue"/>
              </a:defRPr>
            </a:lvl2pPr>
            <a:lvl3pPr indent="-431800" lvl="2" marL="1371600" marR="0" rtl="0" algn="l">
              <a:lnSpc>
                <a:spcPct val="100000"/>
              </a:lnSpc>
              <a:spcBef>
                <a:spcPts val="1200"/>
              </a:spcBef>
              <a:spcAft>
                <a:spcPts val="0"/>
              </a:spcAft>
              <a:buClr>
                <a:srgbClr val="000000"/>
              </a:buClr>
              <a:buSzPts val="3200"/>
              <a:buFont typeface="Arial"/>
              <a:buChar char="•"/>
              <a:defRPr b="1" i="0" sz="1900" u="none" cap="none" strike="noStrike">
                <a:solidFill>
                  <a:srgbClr val="000000"/>
                </a:solidFill>
                <a:latin typeface="Helvetica Neue"/>
                <a:ea typeface="Helvetica Neue"/>
                <a:cs typeface="Helvetica Neue"/>
                <a:sym typeface="Helvetica Neue"/>
              </a:defRPr>
            </a:lvl3pPr>
            <a:lvl4pPr indent="-431800" lvl="3" marL="1828800" marR="0" rtl="0" algn="l">
              <a:lnSpc>
                <a:spcPct val="100000"/>
              </a:lnSpc>
              <a:spcBef>
                <a:spcPts val="1200"/>
              </a:spcBef>
              <a:spcAft>
                <a:spcPts val="0"/>
              </a:spcAft>
              <a:buClr>
                <a:srgbClr val="000000"/>
              </a:buClr>
              <a:buSzPts val="3200"/>
              <a:buFont typeface="Arial"/>
              <a:buChar char="•"/>
              <a:defRPr b="1" i="0" sz="1900" u="none" cap="none" strike="noStrike">
                <a:solidFill>
                  <a:srgbClr val="000000"/>
                </a:solidFill>
                <a:latin typeface="Helvetica Neue"/>
                <a:ea typeface="Helvetica Neue"/>
                <a:cs typeface="Helvetica Neue"/>
                <a:sym typeface="Helvetica Neue"/>
              </a:defRPr>
            </a:lvl4pPr>
            <a:lvl5pPr indent="-431800" lvl="4" marL="2286000" marR="0" rtl="0" algn="l">
              <a:lnSpc>
                <a:spcPct val="100000"/>
              </a:lnSpc>
              <a:spcBef>
                <a:spcPts val="1200"/>
              </a:spcBef>
              <a:spcAft>
                <a:spcPts val="0"/>
              </a:spcAft>
              <a:buClr>
                <a:srgbClr val="000000"/>
              </a:buClr>
              <a:buSzPts val="3200"/>
              <a:buFont typeface="Arial"/>
              <a:buChar char="•"/>
              <a:defRPr b="1" i="0" sz="1900" u="none" cap="none" strike="noStrike">
                <a:solidFill>
                  <a:srgbClr val="000000"/>
                </a:solidFill>
                <a:latin typeface="Helvetica Neue"/>
                <a:ea typeface="Helvetica Neue"/>
                <a:cs typeface="Helvetica Neue"/>
                <a:sym typeface="Helvetica Neue"/>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84" name="Google Shape;1184;p232"/>
          <p:cNvSpPr txBox="1"/>
          <p:nvPr>
            <p:ph idx="12" type="sldNum"/>
          </p:nvPr>
        </p:nvSpPr>
        <p:spPr>
          <a:xfrm>
            <a:off x="4482331" y="4882307"/>
            <a:ext cx="172800" cy="1869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900"/>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7">
    <p:spTree>
      <p:nvGrpSpPr>
        <p:cNvPr id="1185" name="Shape 1185"/>
        <p:cNvGrpSpPr/>
        <p:nvPr/>
      </p:nvGrpSpPr>
      <p:grpSpPr>
        <a:xfrm>
          <a:off x="0" y="0"/>
          <a:ext cx="0" cy="0"/>
          <a:chOff x="0" y="0"/>
          <a:chExt cx="0" cy="0"/>
        </a:xfrm>
      </p:grpSpPr>
      <p:pic>
        <p:nvPicPr>
          <p:cNvPr descr="Logo_RVB_PMS.eps" id="1186" name="Google Shape;1186;p233"/>
          <p:cNvPicPr preferRelativeResize="0"/>
          <p:nvPr/>
        </p:nvPicPr>
        <p:blipFill rotWithShape="1">
          <a:blip r:embed="rId2">
            <a:alphaModFix/>
          </a:blip>
          <a:srcRect b="0" l="0" r="0" t="0"/>
          <a:stretch/>
        </p:blipFill>
        <p:spPr>
          <a:xfrm>
            <a:off x="1599428" y="4505689"/>
            <a:ext cx="1662434" cy="347476"/>
          </a:xfrm>
          <a:prstGeom prst="rect">
            <a:avLst/>
          </a:prstGeom>
          <a:noFill/>
          <a:ln>
            <a:noFill/>
          </a:ln>
        </p:spPr>
      </p:pic>
      <p:pic>
        <p:nvPicPr>
          <p:cNvPr descr="Mönster PP-fil.jpg" id="1187" name="Google Shape;1187;p233"/>
          <p:cNvPicPr preferRelativeResize="0"/>
          <p:nvPr/>
        </p:nvPicPr>
        <p:blipFill rotWithShape="1">
          <a:blip r:embed="rId3">
            <a:alphaModFix/>
          </a:blip>
          <a:srcRect b="0" l="0" r="45262" t="52741"/>
          <a:stretch/>
        </p:blipFill>
        <p:spPr>
          <a:xfrm>
            <a:off x="4577448" y="0"/>
            <a:ext cx="3423550" cy="609300"/>
          </a:xfrm>
          <a:prstGeom prst="rect">
            <a:avLst/>
          </a:prstGeom>
          <a:noFill/>
          <a:ln>
            <a:noFill/>
          </a:ln>
        </p:spPr>
      </p:pic>
      <p:sp>
        <p:nvSpPr>
          <p:cNvPr id="1188" name="Google Shape;1188;p233"/>
          <p:cNvSpPr txBox="1"/>
          <p:nvPr>
            <p:ph type="title"/>
          </p:nvPr>
        </p:nvSpPr>
        <p:spPr>
          <a:xfrm>
            <a:off x="1485900" y="69057"/>
            <a:ext cx="61722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3200"/>
              <a:buFont typeface="Calibri"/>
              <a:buNone/>
              <a:defRPr b="0" i="0" sz="32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189" name="Google Shape;1189;p233"/>
          <p:cNvSpPr txBox="1"/>
          <p:nvPr>
            <p:ph idx="1" type="body"/>
          </p:nvPr>
        </p:nvSpPr>
        <p:spPr>
          <a:xfrm>
            <a:off x="1485900" y="1200150"/>
            <a:ext cx="6172200" cy="3943200"/>
          </a:xfrm>
          <a:prstGeom prst="rect">
            <a:avLst/>
          </a:prstGeom>
          <a:noFill/>
          <a:ln>
            <a:noFill/>
          </a:ln>
        </p:spPr>
        <p:txBody>
          <a:bodyPr anchorCtr="0" anchor="t" bIns="34275" lIns="34275" spcFirstLastPara="1" rIns="34275" wrap="square" tIns="34275"/>
          <a:lstStyle>
            <a:lvl1pPr indent="-374650" lvl="0" marL="4572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1pPr>
            <a:lvl2pPr indent="-374650" lvl="1" marL="9144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2pPr>
            <a:lvl3pPr indent="-374650" lvl="2" marL="13716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3pPr>
            <a:lvl4pPr indent="-374650" lvl="3" marL="18288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4pPr>
            <a:lvl5pPr indent="-374650" lvl="4" marL="2286000" marR="0" rtl="0" algn="l">
              <a:lnSpc>
                <a:spcPct val="100000"/>
              </a:lnSpc>
              <a:spcBef>
                <a:spcPts val="400"/>
              </a:spcBef>
              <a:spcAft>
                <a:spcPts val="0"/>
              </a:spcAft>
              <a:buClr>
                <a:srgbClr val="000000"/>
              </a:buClr>
              <a:buSzPts val="2300"/>
              <a:buFont typeface="Arial"/>
              <a:buChar char="»"/>
              <a:defRPr b="0" i="0" sz="23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190" name="Google Shape;1190;p233"/>
          <p:cNvSpPr txBox="1"/>
          <p:nvPr>
            <p:ph idx="12" type="sldNum"/>
          </p:nvPr>
        </p:nvSpPr>
        <p:spPr>
          <a:xfrm>
            <a:off x="6057900" y="4805601"/>
            <a:ext cx="1600200" cy="1971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V_Mall_4:3_digitala_vasterbotten" showMasterSp="0">
  <p:cSld name="RV_Mall_4:3_digitala_vasterbotten 3">
    <p:spTree>
      <p:nvGrpSpPr>
        <p:cNvPr id="1191" name="Shape 1191"/>
        <p:cNvGrpSpPr/>
        <p:nvPr/>
      </p:nvGrpSpPr>
      <p:grpSpPr>
        <a:xfrm>
          <a:off x="0" y="0"/>
          <a:ext cx="0" cy="0"/>
          <a:chOff x="0" y="0"/>
          <a:chExt cx="0" cy="0"/>
        </a:xfrm>
      </p:grpSpPr>
      <p:pic>
        <p:nvPicPr>
          <p:cNvPr descr="PP Sidhuvud RV.eps" id="1192" name="Google Shape;1192;p234"/>
          <p:cNvPicPr preferRelativeResize="0"/>
          <p:nvPr/>
        </p:nvPicPr>
        <p:blipFill rotWithShape="1">
          <a:blip r:embed="rId2">
            <a:alphaModFix/>
          </a:blip>
          <a:srcRect b="0" l="0" r="0" t="0"/>
          <a:stretch/>
        </p:blipFill>
        <p:spPr>
          <a:xfrm>
            <a:off x="1152525" y="0"/>
            <a:ext cx="6858000" cy="676276"/>
          </a:xfrm>
          <a:prstGeom prst="rect">
            <a:avLst/>
          </a:prstGeom>
          <a:noFill/>
          <a:ln>
            <a:noFill/>
          </a:ln>
        </p:spPr>
      </p:pic>
      <p:sp>
        <p:nvSpPr>
          <p:cNvPr id="1193" name="Google Shape;1193;p234"/>
          <p:cNvSpPr txBox="1"/>
          <p:nvPr/>
        </p:nvSpPr>
        <p:spPr>
          <a:xfrm>
            <a:off x="4380938" y="105956"/>
            <a:ext cx="3209400" cy="356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FFFFFF"/>
              </a:buClr>
              <a:buSzPts val="1400"/>
              <a:buFont typeface="Calibri"/>
              <a:buNone/>
            </a:pPr>
            <a:r>
              <a:rPr b="0" i="1" lang="sv-SE" sz="1400" u="none" cap="none" strike="noStrike">
                <a:solidFill>
                  <a:srgbClr val="FFFFFF"/>
                </a:solidFill>
                <a:latin typeface="Calibri"/>
                <a:ea typeface="Calibri"/>
                <a:cs typeface="Calibri"/>
                <a:sym typeface="Calibri"/>
              </a:rPr>
              <a:t>Den digitala resan</a:t>
            </a:r>
            <a:endParaRPr sz="500"/>
          </a:p>
        </p:txBody>
      </p:sp>
      <p:pic>
        <p:nvPicPr>
          <p:cNvPr descr="EUlogo_v_CMYK.eps" id="1194" name="Google Shape;1194;p234"/>
          <p:cNvPicPr preferRelativeResize="0"/>
          <p:nvPr/>
        </p:nvPicPr>
        <p:blipFill rotWithShape="1">
          <a:blip r:embed="rId3">
            <a:alphaModFix/>
          </a:blip>
          <a:srcRect b="0" l="0" r="0" t="0"/>
          <a:stretch/>
        </p:blipFill>
        <p:spPr>
          <a:xfrm>
            <a:off x="1685606" y="4545618"/>
            <a:ext cx="1171915" cy="405000"/>
          </a:xfrm>
          <a:prstGeom prst="rect">
            <a:avLst/>
          </a:prstGeom>
          <a:noFill/>
          <a:ln>
            <a:noFill/>
          </a:ln>
        </p:spPr>
      </p:pic>
      <p:sp>
        <p:nvSpPr>
          <p:cNvPr id="1195" name="Google Shape;1195;p234"/>
          <p:cNvSpPr txBox="1"/>
          <p:nvPr>
            <p:ph idx="12" type="sldNum"/>
          </p:nvPr>
        </p:nvSpPr>
        <p:spPr>
          <a:xfrm>
            <a:off x="6057900" y="4767264"/>
            <a:ext cx="227700" cy="2544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på Bild" showMasterSp="0">
  <p:cSld name="Rubrik på Bild">
    <p:spTree>
      <p:nvGrpSpPr>
        <p:cNvPr id="1196" name="Shape 1196"/>
        <p:cNvGrpSpPr/>
        <p:nvPr/>
      </p:nvGrpSpPr>
      <p:grpSpPr>
        <a:xfrm>
          <a:off x="0" y="0"/>
          <a:ext cx="0" cy="0"/>
          <a:chOff x="0" y="0"/>
          <a:chExt cx="0" cy="0"/>
        </a:xfrm>
      </p:grpSpPr>
      <p:pic>
        <p:nvPicPr>
          <p:cNvPr descr="Bildobjekt 7" id="1197" name="Google Shape;1197;p235"/>
          <p:cNvPicPr preferRelativeResize="0"/>
          <p:nvPr/>
        </p:nvPicPr>
        <p:blipFill rotWithShape="1">
          <a:blip r:embed="rId2">
            <a:alphaModFix/>
          </a:blip>
          <a:srcRect b="0" l="0" r="0" t="0"/>
          <a:stretch/>
        </p:blipFill>
        <p:spPr>
          <a:xfrm>
            <a:off x="6207134" y="4644505"/>
            <a:ext cx="1296001" cy="299520"/>
          </a:xfrm>
          <a:prstGeom prst="rect">
            <a:avLst/>
          </a:prstGeom>
          <a:noFill/>
          <a:ln>
            <a:noFill/>
          </a:ln>
        </p:spPr>
      </p:pic>
      <p:pic>
        <p:nvPicPr>
          <p:cNvPr descr="Bildobjekt 3" id="1198" name="Google Shape;1198;p235"/>
          <p:cNvPicPr preferRelativeResize="0"/>
          <p:nvPr/>
        </p:nvPicPr>
        <p:blipFill rotWithShape="1">
          <a:blip r:embed="rId3">
            <a:alphaModFix/>
          </a:blip>
          <a:srcRect b="0" l="0" r="0" t="0"/>
          <a:stretch/>
        </p:blipFill>
        <p:spPr>
          <a:xfrm>
            <a:off x="1143000" y="0"/>
            <a:ext cx="6858000" cy="4407953"/>
          </a:xfrm>
          <a:prstGeom prst="rect">
            <a:avLst/>
          </a:prstGeom>
          <a:noFill/>
          <a:ln>
            <a:noFill/>
          </a:ln>
        </p:spPr>
      </p:pic>
      <p:sp>
        <p:nvSpPr>
          <p:cNvPr id="1199" name="Google Shape;1199;p235"/>
          <p:cNvSpPr/>
          <p:nvPr>
            <p:ph idx="2" type="pic"/>
          </p:nvPr>
        </p:nvSpPr>
        <p:spPr>
          <a:xfrm>
            <a:off x="1143000" y="0"/>
            <a:ext cx="6858000" cy="4393500"/>
          </a:xfrm>
          <a:prstGeom prst="rect">
            <a:avLst/>
          </a:prstGeom>
          <a:noFill/>
          <a:ln>
            <a:noFill/>
          </a:ln>
        </p:spPr>
        <p:txBody>
          <a:bodyPr anchorCtr="0" anchor="t" bIns="34275" lIns="34275" spcFirstLastPara="1" rIns="34275" wrap="square" tIns="34275"/>
          <a:lstStyle>
            <a:lvl1pPr lvl="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lvl="1"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lvl="2"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lvl="3"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lvl="4"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lvl="5"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lvl="6"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lvl="7"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lvl="8"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200" name="Google Shape;1200;p235"/>
          <p:cNvSpPr txBox="1"/>
          <p:nvPr>
            <p:ph type="title"/>
          </p:nvPr>
        </p:nvSpPr>
        <p:spPr>
          <a:xfrm>
            <a:off x="1714911" y="1168003"/>
            <a:ext cx="5778000" cy="756000"/>
          </a:xfrm>
          <a:prstGeom prst="rect">
            <a:avLst/>
          </a:prstGeom>
          <a:noFill/>
          <a:ln>
            <a:noFill/>
          </a:ln>
        </p:spPr>
        <p:txBody>
          <a:bodyPr anchorCtr="0" anchor="ctr" bIns="34275" lIns="34275" spcFirstLastPara="1" rIns="34275" wrap="square" tIns="34275"/>
          <a:lstStyle>
            <a:lvl1pPr lvl="0" marR="0" rtl="0" algn="l">
              <a:lnSpc>
                <a:spcPct val="100000"/>
              </a:lnSpc>
              <a:spcBef>
                <a:spcPts val="0"/>
              </a:spcBef>
              <a:spcAft>
                <a:spcPts val="0"/>
              </a:spcAft>
              <a:buClr>
                <a:srgbClr val="FFFFFF"/>
              </a:buClr>
              <a:buSzPts val="3300"/>
              <a:buFont typeface="Calibri"/>
              <a:buNone/>
              <a:defRPr b="0" i="0" sz="3300" u="none" cap="none" strike="noStrike">
                <a:solidFill>
                  <a:srgbClr val="FFFFF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201" name="Google Shape;1201;p235"/>
          <p:cNvSpPr txBox="1"/>
          <p:nvPr>
            <p:ph idx="12" type="sldNum"/>
          </p:nvPr>
        </p:nvSpPr>
        <p:spPr>
          <a:xfrm>
            <a:off x="4457700" y="4629150"/>
            <a:ext cx="1600200" cy="2763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Rubrik och punktlista + kapitelmärkning" showMasterSp="0">
  <p:cSld name="1_Rubrik och punktlista + kapitelmärkning">
    <p:spTree>
      <p:nvGrpSpPr>
        <p:cNvPr id="1202" name="Shape 1202"/>
        <p:cNvGrpSpPr/>
        <p:nvPr/>
      </p:nvGrpSpPr>
      <p:grpSpPr>
        <a:xfrm>
          <a:off x="0" y="0"/>
          <a:ext cx="0" cy="0"/>
          <a:chOff x="0" y="0"/>
          <a:chExt cx="0" cy="0"/>
        </a:xfrm>
      </p:grpSpPr>
      <p:pic>
        <p:nvPicPr>
          <p:cNvPr descr="Bildobjekt 7" id="1203" name="Google Shape;1203;p236"/>
          <p:cNvPicPr preferRelativeResize="0"/>
          <p:nvPr/>
        </p:nvPicPr>
        <p:blipFill rotWithShape="1">
          <a:blip r:embed="rId2">
            <a:alphaModFix/>
          </a:blip>
          <a:srcRect b="0" l="0" r="0" t="0"/>
          <a:stretch/>
        </p:blipFill>
        <p:spPr>
          <a:xfrm>
            <a:off x="6207134" y="4644505"/>
            <a:ext cx="1296001" cy="299520"/>
          </a:xfrm>
          <a:prstGeom prst="rect">
            <a:avLst/>
          </a:prstGeom>
          <a:noFill/>
          <a:ln>
            <a:noFill/>
          </a:ln>
        </p:spPr>
      </p:pic>
      <p:sp>
        <p:nvSpPr>
          <p:cNvPr id="1204" name="Google Shape;1204;p236"/>
          <p:cNvSpPr txBox="1"/>
          <p:nvPr>
            <p:ph type="title"/>
          </p:nvPr>
        </p:nvSpPr>
        <p:spPr>
          <a:xfrm>
            <a:off x="1714173" y="573881"/>
            <a:ext cx="5778000" cy="587700"/>
          </a:xfrm>
          <a:prstGeom prst="rect">
            <a:avLst/>
          </a:prstGeom>
          <a:noFill/>
          <a:ln>
            <a:noFill/>
          </a:ln>
        </p:spPr>
        <p:txBody>
          <a:bodyPr anchorCtr="0" anchor="ctr" bIns="34275" lIns="34275" spcFirstLastPara="1" rIns="34275" wrap="square" tIns="34275"/>
          <a:lstStyle>
            <a:lvl1pPr lvl="0" marR="0" rtl="0" algn="l">
              <a:lnSpc>
                <a:spcPct val="100000"/>
              </a:lnSpc>
              <a:spcBef>
                <a:spcPts val="0"/>
              </a:spcBef>
              <a:spcAft>
                <a:spcPts val="0"/>
              </a:spcAft>
              <a:buClr>
                <a:srgbClr val="0050A0"/>
              </a:buClr>
              <a:buSzPts val="2300"/>
              <a:buFont typeface="Calibri"/>
              <a:buNone/>
              <a:defRPr b="0" i="0" sz="2300" u="none" cap="none" strike="noStrike">
                <a:solidFill>
                  <a:srgbClr val="0050A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205" name="Google Shape;1205;p236"/>
          <p:cNvSpPr txBox="1"/>
          <p:nvPr>
            <p:ph idx="1" type="body"/>
          </p:nvPr>
        </p:nvSpPr>
        <p:spPr>
          <a:xfrm>
            <a:off x="1706037" y="1329929"/>
            <a:ext cx="5778000" cy="2862300"/>
          </a:xfrm>
          <a:prstGeom prst="rect">
            <a:avLst/>
          </a:prstGeom>
          <a:noFill/>
          <a:ln>
            <a:noFill/>
          </a:ln>
        </p:spPr>
        <p:txBody>
          <a:bodyPr anchorCtr="0" anchor="t" bIns="34275" lIns="34275" spcFirstLastPara="1" rIns="34275" wrap="square" tIns="34275"/>
          <a:lstStyle>
            <a:lvl1pPr indent="-323850" lvl="0" marL="457200" marR="0" rtl="0" algn="l">
              <a:lnSpc>
                <a:spcPct val="100000"/>
              </a:lnSpc>
              <a:spcBef>
                <a:spcPts val="300"/>
              </a:spcBef>
              <a:spcAft>
                <a:spcPts val="0"/>
              </a:spcAft>
              <a:buClr>
                <a:srgbClr val="000000"/>
              </a:buClr>
              <a:buSzPts val="1500"/>
              <a:buFont typeface="Arial"/>
              <a:buChar char="•"/>
              <a:defRPr b="0" i="0" sz="1500" u="none" cap="none" strike="noStrike">
                <a:solidFill>
                  <a:srgbClr val="000000"/>
                </a:solidFill>
                <a:latin typeface="Calibri"/>
                <a:ea typeface="Calibri"/>
                <a:cs typeface="Calibri"/>
                <a:sym typeface="Calibri"/>
              </a:defRPr>
            </a:lvl1pPr>
            <a:lvl2pPr indent="-323850" lvl="1" marL="914400" marR="0" rtl="0" algn="l">
              <a:lnSpc>
                <a:spcPct val="100000"/>
              </a:lnSpc>
              <a:spcBef>
                <a:spcPts val="300"/>
              </a:spcBef>
              <a:spcAft>
                <a:spcPts val="0"/>
              </a:spcAft>
              <a:buClr>
                <a:srgbClr val="000000"/>
              </a:buClr>
              <a:buSzPts val="1500"/>
              <a:buFont typeface="Arial"/>
              <a:buChar char="•"/>
              <a:defRPr b="0" i="0" sz="1500" u="none" cap="none" strike="noStrike">
                <a:solidFill>
                  <a:srgbClr val="000000"/>
                </a:solidFill>
                <a:latin typeface="Calibri"/>
                <a:ea typeface="Calibri"/>
                <a:cs typeface="Calibri"/>
                <a:sym typeface="Calibri"/>
              </a:defRPr>
            </a:lvl2pPr>
            <a:lvl3pPr indent="-323850" lvl="2" marL="1371600" marR="0" rtl="0" algn="l">
              <a:lnSpc>
                <a:spcPct val="100000"/>
              </a:lnSpc>
              <a:spcBef>
                <a:spcPts val="300"/>
              </a:spcBef>
              <a:spcAft>
                <a:spcPts val="0"/>
              </a:spcAft>
              <a:buClr>
                <a:srgbClr val="000000"/>
              </a:buClr>
              <a:buSzPts val="1500"/>
              <a:buFont typeface="Arial"/>
              <a:buChar char="•"/>
              <a:defRPr b="0" i="0" sz="1500" u="none" cap="none" strike="noStrike">
                <a:solidFill>
                  <a:srgbClr val="000000"/>
                </a:solidFill>
                <a:latin typeface="Calibri"/>
                <a:ea typeface="Calibri"/>
                <a:cs typeface="Calibri"/>
                <a:sym typeface="Calibri"/>
              </a:defRPr>
            </a:lvl3pPr>
            <a:lvl4pPr indent="-323850" lvl="3" marL="1828800" marR="0" rtl="0" algn="l">
              <a:lnSpc>
                <a:spcPct val="100000"/>
              </a:lnSpc>
              <a:spcBef>
                <a:spcPts val="300"/>
              </a:spcBef>
              <a:spcAft>
                <a:spcPts val="0"/>
              </a:spcAft>
              <a:buClr>
                <a:srgbClr val="000000"/>
              </a:buClr>
              <a:buSzPts val="1500"/>
              <a:buFont typeface="Arial"/>
              <a:buChar char="•"/>
              <a:defRPr b="0" i="0" sz="1500" u="none" cap="none" strike="noStrike">
                <a:solidFill>
                  <a:srgbClr val="000000"/>
                </a:solidFill>
                <a:latin typeface="Calibri"/>
                <a:ea typeface="Calibri"/>
                <a:cs typeface="Calibri"/>
                <a:sym typeface="Calibri"/>
              </a:defRPr>
            </a:lvl4pPr>
            <a:lvl5pPr indent="-323850" lvl="4" marL="2286000" marR="0" rtl="0" algn="l">
              <a:lnSpc>
                <a:spcPct val="100000"/>
              </a:lnSpc>
              <a:spcBef>
                <a:spcPts val="300"/>
              </a:spcBef>
              <a:spcAft>
                <a:spcPts val="0"/>
              </a:spcAft>
              <a:buClr>
                <a:srgbClr val="000000"/>
              </a:buClr>
              <a:buSzPts val="1500"/>
              <a:buFont typeface="Arial"/>
              <a:buChar char="•"/>
              <a:defRPr b="0" i="0" sz="15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206" name="Google Shape;1206;p236"/>
          <p:cNvSpPr txBox="1"/>
          <p:nvPr>
            <p:ph idx="2" type="body"/>
          </p:nvPr>
        </p:nvSpPr>
        <p:spPr>
          <a:xfrm>
            <a:off x="1439465" y="250030"/>
            <a:ext cx="2592000" cy="162000"/>
          </a:xfrm>
          <a:prstGeom prst="rect">
            <a:avLst/>
          </a:prstGeom>
          <a:noFill/>
          <a:ln>
            <a:noFill/>
          </a:ln>
        </p:spPr>
        <p:txBody>
          <a:bodyPr anchorCtr="0" anchor="ctr" bIns="34275" lIns="34275" spcFirstLastPara="1" rIns="34275" wrap="square" tIns="34275"/>
          <a:lstStyle>
            <a:lvl1pPr indent="-431800" lvl="0" marL="457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indent="-431800" lvl="1" marL="914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207" name="Google Shape;1207;p236"/>
          <p:cNvSpPr txBox="1"/>
          <p:nvPr>
            <p:ph idx="12" type="sldNum"/>
          </p:nvPr>
        </p:nvSpPr>
        <p:spPr>
          <a:xfrm>
            <a:off x="4457700" y="4629150"/>
            <a:ext cx="1600200" cy="276300"/>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showMasterSp="0">
  <p:cSld name="Rubrik och innehåll 8">
    <p:spTree>
      <p:nvGrpSpPr>
        <p:cNvPr id="1208" name="Shape 1208"/>
        <p:cNvGrpSpPr/>
        <p:nvPr/>
      </p:nvGrpSpPr>
      <p:grpSpPr>
        <a:xfrm>
          <a:off x="0" y="0"/>
          <a:ext cx="0" cy="0"/>
          <a:chOff x="0" y="0"/>
          <a:chExt cx="0" cy="0"/>
        </a:xfrm>
      </p:grpSpPr>
      <p:pic>
        <p:nvPicPr>
          <p:cNvPr descr="Bildobjekt 6" id="1209" name="Google Shape;1209;p237"/>
          <p:cNvPicPr preferRelativeResize="0"/>
          <p:nvPr/>
        </p:nvPicPr>
        <p:blipFill rotWithShape="1">
          <a:blip r:embed="rId2">
            <a:alphaModFix/>
          </a:blip>
          <a:srcRect b="0" l="0" r="0" t="0"/>
          <a:stretch/>
        </p:blipFill>
        <p:spPr>
          <a:xfrm>
            <a:off x="1132" y="4868993"/>
            <a:ext cx="9150066" cy="213812"/>
          </a:xfrm>
          <a:prstGeom prst="rect">
            <a:avLst/>
          </a:prstGeom>
          <a:noFill/>
          <a:ln>
            <a:noFill/>
          </a:ln>
        </p:spPr>
      </p:pic>
      <p:pic>
        <p:nvPicPr>
          <p:cNvPr descr="xxUpplevelsenära" id="1210" name="Google Shape;1210;p237"/>
          <p:cNvPicPr preferRelativeResize="0"/>
          <p:nvPr/>
        </p:nvPicPr>
        <p:blipFill rotWithShape="1">
          <a:blip r:embed="rId3">
            <a:alphaModFix/>
          </a:blip>
          <a:srcRect b="0" l="0" r="0" t="0"/>
          <a:stretch/>
        </p:blipFill>
        <p:spPr>
          <a:xfrm>
            <a:off x="7024613" y="4725405"/>
            <a:ext cx="859556" cy="124750"/>
          </a:xfrm>
          <a:prstGeom prst="rect">
            <a:avLst/>
          </a:prstGeom>
          <a:noFill/>
          <a:ln>
            <a:noFill/>
          </a:ln>
        </p:spPr>
      </p:pic>
      <p:sp>
        <p:nvSpPr>
          <p:cNvPr id="1211" name="Google Shape;1211;p237"/>
          <p:cNvSpPr txBox="1"/>
          <p:nvPr>
            <p:ph type="title"/>
          </p:nvPr>
        </p:nvSpPr>
        <p:spPr>
          <a:xfrm>
            <a:off x="1494234" y="195263"/>
            <a:ext cx="6163800" cy="8646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834B93"/>
              </a:buClr>
              <a:buSzPts val="3300"/>
              <a:buFont typeface="Century Gothic"/>
              <a:buNone/>
              <a:defRPr b="1" i="0" sz="3300" u="none" cap="none" strike="noStrike">
                <a:solidFill>
                  <a:srgbClr val="834B93"/>
                </a:solidFill>
                <a:latin typeface="Century Gothic"/>
                <a:ea typeface="Century Gothic"/>
                <a:cs typeface="Century Gothic"/>
                <a:sym typeface="Century Gothic"/>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212" name="Google Shape;1212;p237"/>
          <p:cNvSpPr txBox="1"/>
          <p:nvPr>
            <p:ph idx="1" type="body"/>
          </p:nvPr>
        </p:nvSpPr>
        <p:spPr>
          <a:xfrm>
            <a:off x="1494234" y="1191972"/>
            <a:ext cx="6163800" cy="3432300"/>
          </a:xfrm>
          <a:prstGeom prst="rect">
            <a:avLst/>
          </a:prstGeom>
          <a:noFill/>
          <a:ln>
            <a:noFill/>
          </a:ln>
        </p:spPr>
        <p:txBody>
          <a:bodyPr anchorCtr="0" anchor="t" bIns="34275" lIns="34275" spcFirstLastPara="1" rIns="34275" wrap="square" tIns="34275"/>
          <a:lstStyle>
            <a:lvl1pPr indent="-361950" lvl="0" marL="457200" marR="0" rtl="0" algn="l">
              <a:lnSpc>
                <a:spcPct val="100000"/>
              </a:lnSpc>
              <a:spcBef>
                <a:spcPts val="500"/>
              </a:spcBef>
              <a:spcAft>
                <a:spcPts val="0"/>
              </a:spcAft>
              <a:buClr>
                <a:srgbClr val="000000"/>
              </a:buClr>
              <a:buSzPts val="2100"/>
              <a:buFont typeface="Arial"/>
              <a:buChar char="•"/>
              <a:defRPr b="0" i="0" sz="2100" u="none" cap="none" strike="noStrike">
                <a:solidFill>
                  <a:srgbClr val="000000"/>
                </a:solidFill>
                <a:latin typeface="Century Gothic"/>
                <a:ea typeface="Century Gothic"/>
                <a:cs typeface="Century Gothic"/>
                <a:sym typeface="Century Gothic"/>
              </a:defRPr>
            </a:lvl1pPr>
            <a:lvl2pPr indent="-361950" lvl="1" marL="914400" marR="0" rtl="0" algn="l">
              <a:lnSpc>
                <a:spcPct val="100000"/>
              </a:lnSpc>
              <a:spcBef>
                <a:spcPts val="500"/>
              </a:spcBef>
              <a:spcAft>
                <a:spcPts val="0"/>
              </a:spcAft>
              <a:buClr>
                <a:srgbClr val="000000"/>
              </a:buClr>
              <a:buSzPts val="2100"/>
              <a:buFont typeface="Arial"/>
              <a:buChar char="–"/>
              <a:defRPr b="0" i="0" sz="2100" u="none" cap="none" strike="noStrike">
                <a:solidFill>
                  <a:srgbClr val="000000"/>
                </a:solidFill>
                <a:latin typeface="Century Gothic"/>
                <a:ea typeface="Century Gothic"/>
                <a:cs typeface="Century Gothic"/>
                <a:sym typeface="Century Gothic"/>
              </a:defRPr>
            </a:lvl2pPr>
            <a:lvl3pPr indent="-361950" lvl="2" marL="1371600" marR="0" rtl="0" algn="l">
              <a:lnSpc>
                <a:spcPct val="100000"/>
              </a:lnSpc>
              <a:spcBef>
                <a:spcPts val="500"/>
              </a:spcBef>
              <a:spcAft>
                <a:spcPts val="0"/>
              </a:spcAft>
              <a:buClr>
                <a:srgbClr val="000000"/>
              </a:buClr>
              <a:buSzPts val="2100"/>
              <a:buFont typeface="Arial"/>
              <a:buChar char="•"/>
              <a:defRPr b="0" i="0" sz="2100" u="none" cap="none" strike="noStrike">
                <a:solidFill>
                  <a:srgbClr val="000000"/>
                </a:solidFill>
                <a:latin typeface="Century Gothic"/>
                <a:ea typeface="Century Gothic"/>
                <a:cs typeface="Century Gothic"/>
                <a:sym typeface="Century Gothic"/>
              </a:defRPr>
            </a:lvl3pPr>
            <a:lvl4pPr indent="-361950" lvl="3" marL="1828800" marR="0" rtl="0" algn="l">
              <a:lnSpc>
                <a:spcPct val="100000"/>
              </a:lnSpc>
              <a:spcBef>
                <a:spcPts val="500"/>
              </a:spcBef>
              <a:spcAft>
                <a:spcPts val="0"/>
              </a:spcAft>
              <a:buClr>
                <a:srgbClr val="000000"/>
              </a:buClr>
              <a:buSzPts val="2100"/>
              <a:buFont typeface="Arial"/>
              <a:buChar char="–"/>
              <a:defRPr b="0" i="0" sz="2100" u="none" cap="none" strike="noStrike">
                <a:solidFill>
                  <a:srgbClr val="000000"/>
                </a:solidFill>
                <a:latin typeface="Century Gothic"/>
                <a:ea typeface="Century Gothic"/>
                <a:cs typeface="Century Gothic"/>
                <a:sym typeface="Century Gothic"/>
              </a:defRPr>
            </a:lvl4pPr>
            <a:lvl5pPr indent="-361950" lvl="4" marL="2286000" marR="0" rtl="0" algn="l">
              <a:lnSpc>
                <a:spcPct val="100000"/>
              </a:lnSpc>
              <a:spcBef>
                <a:spcPts val="500"/>
              </a:spcBef>
              <a:spcAft>
                <a:spcPts val="0"/>
              </a:spcAft>
              <a:buClr>
                <a:srgbClr val="000000"/>
              </a:buClr>
              <a:buSzPts val="2100"/>
              <a:buFont typeface="Arial"/>
              <a:buChar char="»"/>
              <a:defRPr b="0" i="0" sz="2100" u="none" cap="none" strike="noStrike">
                <a:solidFill>
                  <a:srgbClr val="000000"/>
                </a:solidFill>
                <a:latin typeface="Century Gothic"/>
                <a:ea typeface="Century Gothic"/>
                <a:cs typeface="Century Gothic"/>
                <a:sym typeface="Century Gothic"/>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213" name="Google Shape;1213;p237"/>
          <p:cNvSpPr txBox="1"/>
          <p:nvPr>
            <p:ph idx="12" type="sldNum"/>
          </p:nvPr>
        </p:nvSpPr>
        <p:spPr>
          <a:xfrm>
            <a:off x="7787953" y="5036376"/>
            <a:ext cx="89100" cy="954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600"/>
              <a:buFont typeface="Century Gothic"/>
              <a:buNone/>
              <a:defRPr b="0" i="0" sz="600" u="none" cap="none" strike="noStrike">
                <a:solidFill>
                  <a:srgbClr val="000000"/>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sv-SE"/>
              <a:t>‹#›</a:t>
            </a:fld>
            <a:endParaRPr sz="1800">
              <a:latin typeface="Calibri"/>
              <a:ea typeface="Calibri"/>
              <a:cs typeface="Calibri"/>
              <a:sym typeface="Calibri"/>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V_Mall_4:3_digitala_vasterbotten" showMasterSp="0">
  <p:cSld name="RV_Mall_4:3_digitala_vasterbotten 4">
    <p:spTree>
      <p:nvGrpSpPr>
        <p:cNvPr id="1214" name="Shape 1214"/>
        <p:cNvGrpSpPr/>
        <p:nvPr/>
      </p:nvGrpSpPr>
      <p:grpSpPr>
        <a:xfrm>
          <a:off x="0" y="0"/>
          <a:ext cx="0" cy="0"/>
          <a:chOff x="0" y="0"/>
          <a:chExt cx="0" cy="0"/>
        </a:xfrm>
      </p:grpSpPr>
      <p:pic>
        <p:nvPicPr>
          <p:cNvPr descr="Shape 10" id="1215" name="Google Shape;1215;p238"/>
          <p:cNvPicPr preferRelativeResize="0"/>
          <p:nvPr/>
        </p:nvPicPr>
        <p:blipFill rotWithShape="1">
          <a:blip r:embed="rId2">
            <a:alphaModFix/>
          </a:blip>
          <a:srcRect b="0" l="0" r="0" t="0"/>
          <a:stretch/>
        </p:blipFill>
        <p:spPr>
          <a:xfrm>
            <a:off x="1152525" y="1"/>
            <a:ext cx="6858000" cy="676276"/>
          </a:xfrm>
          <a:prstGeom prst="rect">
            <a:avLst/>
          </a:prstGeom>
          <a:noFill/>
          <a:ln>
            <a:noFill/>
          </a:ln>
        </p:spPr>
      </p:pic>
      <p:pic>
        <p:nvPicPr>
          <p:cNvPr descr="Shape 11" id="1216" name="Google Shape;1216;p238"/>
          <p:cNvPicPr preferRelativeResize="0"/>
          <p:nvPr/>
        </p:nvPicPr>
        <p:blipFill rotWithShape="1">
          <a:blip r:embed="rId3">
            <a:alphaModFix/>
          </a:blip>
          <a:srcRect b="0" l="0" r="0" t="0"/>
          <a:stretch/>
        </p:blipFill>
        <p:spPr>
          <a:xfrm>
            <a:off x="1685607" y="4545619"/>
            <a:ext cx="1171916" cy="405001"/>
          </a:xfrm>
          <a:prstGeom prst="rect">
            <a:avLst/>
          </a:prstGeom>
          <a:noFill/>
          <a:ln>
            <a:noFill/>
          </a:ln>
        </p:spPr>
      </p:pic>
      <p:sp>
        <p:nvSpPr>
          <p:cNvPr id="1217" name="Google Shape;1217;p238"/>
          <p:cNvSpPr txBox="1"/>
          <p:nvPr/>
        </p:nvSpPr>
        <p:spPr>
          <a:xfrm>
            <a:off x="4380938" y="98812"/>
            <a:ext cx="2250000" cy="370500"/>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FFFFFF"/>
              </a:buClr>
              <a:buSzPts val="1500"/>
              <a:buFont typeface="Calibri"/>
              <a:buNone/>
            </a:pPr>
            <a:r>
              <a:rPr b="0" i="1" lang="sv-SE" sz="1500" u="none" cap="none" strike="noStrike">
                <a:solidFill>
                  <a:srgbClr val="FFFFFF"/>
                </a:solidFill>
                <a:latin typeface="Calibri"/>
                <a:ea typeface="Calibri"/>
                <a:cs typeface="Calibri"/>
                <a:sym typeface="Calibri"/>
              </a:rPr>
              <a:t>Digitala Västerbotten</a:t>
            </a:r>
            <a:endParaRPr sz="500"/>
          </a:p>
        </p:txBody>
      </p:sp>
      <p:sp>
        <p:nvSpPr>
          <p:cNvPr id="1218" name="Google Shape;1218;p238"/>
          <p:cNvSpPr txBox="1"/>
          <p:nvPr>
            <p:ph idx="12" type="sldNum"/>
          </p:nvPr>
        </p:nvSpPr>
        <p:spPr>
          <a:xfrm>
            <a:off x="6057900" y="4767263"/>
            <a:ext cx="247200" cy="2781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0" showMasterSp="0">
  <p:cSld name="Title and Content 0">
    <p:spTree>
      <p:nvGrpSpPr>
        <p:cNvPr id="1219" name="Shape 1219"/>
        <p:cNvGrpSpPr/>
        <p:nvPr/>
      </p:nvGrpSpPr>
      <p:grpSpPr>
        <a:xfrm>
          <a:off x="0" y="0"/>
          <a:ext cx="0" cy="0"/>
          <a:chOff x="0" y="0"/>
          <a:chExt cx="0" cy="0"/>
        </a:xfrm>
      </p:grpSpPr>
      <p:sp>
        <p:nvSpPr>
          <p:cNvPr id="1220" name="Google Shape;1220;p239"/>
          <p:cNvSpPr txBox="1"/>
          <p:nvPr>
            <p:ph type="title"/>
          </p:nvPr>
        </p:nvSpPr>
        <p:spPr>
          <a:xfrm>
            <a:off x="1466635" y="939165"/>
            <a:ext cx="6210600" cy="559200"/>
          </a:xfrm>
          <a:prstGeom prst="rect">
            <a:avLst/>
          </a:prstGeom>
          <a:noFill/>
          <a:ln>
            <a:noFill/>
          </a:ln>
        </p:spPr>
        <p:txBody>
          <a:bodyPr anchorCtr="0" anchor="t" bIns="34275" lIns="34275" spcFirstLastPara="1" rIns="34275" wrap="square" tIns="34275"/>
          <a:lstStyle>
            <a:lvl1pPr lvl="0" marR="0" rtl="0" algn="l">
              <a:lnSpc>
                <a:spcPct val="100000"/>
              </a:lnSpc>
              <a:spcBef>
                <a:spcPts val="0"/>
              </a:spcBef>
              <a:spcAft>
                <a:spcPts val="0"/>
              </a:spcAft>
              <a:buClr>
                <a:srgbClr val="128CA5"/>
              </a:buClr>
              <a:buSzPts val="4700"/>
              <a:buFont typeface="Century Gothic"/>
              <a:buNone/>
              <a:defRPr b="0" i="0" sz="4700" u="none" cap="none" strike="noStrike">
                <a:solidFill>
                  <a:srgbClr val="128CA5"/>
                </a:solidFill>
                <a:latin typeface="Century Gothic"/>
                <a:ea typeface="Century Gothic"/>
                <a:cs typeface="Century Gothic"/>
                <a:sym typeface="Century Gothic"/>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221" name="Google Shape;1221;p239"/>
          <p:cNvSpPr txBox="1"/>
          <p:nvPr>
            <p:ph idx="1" type="body"/>
          </p:nvPr>
        </p:nvSpPr>
        <p:spPr>
          <a:xfrm>
            <a:off x="1268600" y="2027215"/>
            <a:ext cx="6384600" cy="1209600"/>
          </a:xfrm>
          <a:prstGeom prst="rect">
            <a:avLst/>
          </a:prstGeom>
          <a:noFill/>
          <a:ln>
            <a:noFill/>
          </a:ln>
        </p:spPr>
        <p:txBody>
          <a:bodyPr anchorCtr="0" anchor="t" bIns="34275" lIns="34275" spcFirstLastPara="1" rIns="34275" wrap="square" tIns="34275"/>
          <a:lstStyle>
            <a:lvl1pPr indent="-228600" lvl="0" marL="457200" marR="0" rtl="0" algn="l">
              <a:lnSpc>
                <a:spcPct val="100000"/>
              </a:lnSpc>
              <a:spcBef>
                <a:spcPts val="0"/>
              </a:spcBef>
              <a:spcAft>
                <a:spcPts val="0"/>
              </a:spcAft>
              <a:buClr>
                <a:srgbClr val="FFFFFF"/>
              </a:buClr>
              <a:buSzPts val="4300"/>
              <a:buFont typeface="Arial"/>
              <a:buNone/>
              <a:defRPr b="0" i="0" sz="4300" u="none" cap="none" strike="noStrike">
                <a:solidFill>
                  <a:srgbClr val="FFFFFF"/>
                </a:solidFill>
                <a:latin typeface="Century Gothic"/>
                <a:ea typeface="Century Gothic"/>
                <a:cs typeface="Century Gothic"/>
                <a:sym typeface="Century Gothic"/>
              </a:defRPr>
            </a:lvl1pPr>
            <a:lvl2pPr indent="-228600" lvl="1" marL="914400" marR="0" rtl="0" algn="l">
              <a:lnSpc>
                <a:spcPct val="100000"/>
              </a:lnSpc>
              <a:spcBef>
                <a:spcPts val="0"/>
              </a:spcBef>
              <a:spcAft>
                <a:spcPts val="0"/>
              </a:spcAft>
              <a:buClr>
                <a:srgbClr val="FFFFFF"/>
              </a:buClr>
              <a:buSzPts val="4300"/>
              <a:buFont typeface="Arial"/>
              <a:buNone/>
              <a:defRPr b="0" i="0" sz="4300" u="none" cap="none" strike="noStrike">
                <a:solidFill>
                  <a:srgbClr val="FFFFFF"/>
                </a:solidFill>
                <a:latin typeface="Century Gothic"/>
                <a:ea typeface="Century Gothic"/>
                <a:cs typeface="Century Gothic"/>
                <a:sym typeface="Century Gothic"/>
              </a:defRPr>
            </a:lvl2pPr>
            <a:lvl3pPr indent="-228600" lvl="2" marL="1371600" marR="0" rtl="0" algn="l">
              <a:lnSpc>
                <a:spcPct val="100000"/>
              </a:lnSpc>
              <a:spcBef>
                <a:spcPts val="0"/>
              </a:spcBef>
              <a:spcAft>
                <a:spcPts val="0"/>
              </a:spcAft>
              <a:buClr>
                <a:srgbClr val="FFFFFF"/>
              </a:buClr>
              <a:buSzPts val="4300"/>
              <a:buFont typeface="Arial"/>
              <a:buNone/>
              <a:defRPr b="0" i="0" sz="4300" u="none" cap="none" strike="noStrike">
                <a:solidFill>
                  <a:srgbClr val="FFFFFF"/>
                </a:solidFill>
                <a:latin typeface="Century Gothic"/>
                <a:ea typeface="Century Gothic"/>
                <a:cs typeface="Century Gothic"/>
                <a:sym typeface="Century Gothic"/>
              </a:defRPr>
            </a:lvl3pPr>
            <a:lvl4pPr indent="-228600" lvl="3" marL="1828800" marR="0" rtl="0" algn="l">
              <a:lnSpc>
                <a:spcPct val="100000"/>
              </a:lnSpc>
              <a:spcBef>
                <a:spcPts val="0"/>
              </a:spcBef>
              <a:spcAft>
                <a:spcPts val="0"/>
              </a:spcAft>
              <a:buClr>
                <a:srgbClr val="FFFFFF"/>
              </a:buClr>
              <a:buSzPts val="4300"/>
              <a:buFont typeface="Arial"/>
              <a:buNone/>
              <a:defRPr b="0" i="0" sz="4300" u="none" cap="none" strike="noStrike">
                <a:solidFill>
                  <a:srgbClr val="FFFFFF"/>
                </a:solidFill>
                <a:latin typeface="Century Gothic"/>
                <a:ea typeface="Century Gothic"/>
                <a:cs typeface="Century Gothic"/>
                <a:sym typeface="Century Gothic"/>
              </a:defRPr>
            </a:lvl4pPr>
            <a:lvl5pPr indent="-228600" lvl="4" marL="2286000" marR="0" rtl="0" algn="l">
              <a:lnSpc>
                <a:spcPct val="100000"/>
              </a:lnSpc>
              <a:spcBef>
                <a:spcPts val="0"/>
              </a:spcBef>
              <a:spcAft>
                <a:spcPts val="0"/>
              </a:spcAft>
              <a:buClr>
                <a:srgbClr val="FFFFFF"/>
              </a:buClr>
              <a:buSzPts val="4300"/>
              <a:buFont typeface="Arial"/>
              <a:buNone/>
              <a:defRPr b="0" i="0" sz="4300" u="none" cap="none" strike="noStrike">
                <a:solidFill>
                  <a:srgbClr val="FFFFFF"/>
                </a:solidFill>
                <a:latin typeface="Century Gothic"/>
                <a:ea typeface="Century Gothic"/>
                <a:cs typeface="Century Gothic"/>
                <a:sym typeface="Century Gothic"/>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1222" name="Google Shape;1222;p239"/>
          <p:cNvSpPr txBox="1"/>
          <p:nvPr>
            <p:ph idx="12" type="sldNum"/>
          </p:nvPr>
        </p:nvSpPr>
        <p:spPr>
          <a:xfrm>
            <a:off x="7409659" y="4230529"/>
            <a:ext cx="248400" cy="261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888888"/>
              </a:buClr>
              <a:buSzPts val="1700"/>
              <a:buFont typeface="Helvetica Neue"/>
              <a:buNone/>
              <a:defRPr b="0" i="0" sz="17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sv-SE"/>
              <a:t>‹#›</a:t>
            </a:fld>
            <a:endParaRPr sz="1800">
              <a:solidFill>
                <a:srgbClr val="000000"/>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plommon">
  <p:cSld name="2/3 text och bild, plommon">
    <p:spTree>
      <p:nvGrpSpPr>
        <p:cNvPr id="142" name="Shape 142"/>
        <p:cNvGrpSpPr/>
        <p:nvPr/>
      </p:nvGrpSpPr>
      <p:grpSpPr>
        <a:xfrm>
          <a:off x="0" y="0"/>
          <a:ext cx="0" cy="0"/>
          <a:chOff x="0" y="0"/>
          <a:chExt cx="0" cy="0"/>
        </a:xfrm>
      </p:grpSpPr>
      <p:sp>
        <p:nvSpPr>
          <p:cNvPr id="143" name="Google Shape;143;p25"/>
          <p:cNvSpPr/>
          <p:nvPr/>
        </p:nvSpPr>
        <p:spPr>
          <a:xfrm>
            <a:off x="0" y="-6654"/>
            <a:ext cx="9144000" cy="3442500"/>
          </a:xfrm>
          <a:prstGeom prst="rect">
            <a:avLst/>
          </a:prstGeom>
          <a:solidFill>
            <a:srgbClr val="623D5A"/>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44" name="Google Shape;144;p25"/>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5" name="Google Shape;145;p25"/>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46" name="Google Shape;146;p25"/>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47" name="Google Shape;147;p25"/>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48" name="Google Shape;148;p25"/>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V_Mall_4:3_digitala_vasterbotten" showMasterSp="0">
  <p:cSld name="RV_Mall_4:3_digitala_vasterbotten 5">
    <p:spTree>
      <p:nvGrpSpPr>
        <p:cNvPr id="1223" name="Shape 1223"/>
        <p:cNvGrpSpPr/>
        <p:nvPr/>
      </p:nvGrpSpPr>
      <p:grpSpPr>
        <a:xfrm>
          <a:off x="0" y="0"/>
          <a:ext cx="0" cy="0"/>
          <a:chOff x="0" y="0"/>
          <a:chExt cx="0" cy="0"/>
        </a:xfrm>
      </p:grpSpPr>
      <p:pic>
        <p:nvPicPr>
          <p:cNvPr descr="PP Sidhuvud RV.eps" id="1224" name="Google Shape;1224;p240"/>
          <p:cNvPicPr preferRelativeResize="0"/>
          <p:nvPr/>
        </p:nvPicPr>
        <p:blipFill rotWithShape="1">
          <a:blip r:embed="rId2">
            <a:alphaModFix/>
          </a:blip>
          <a:srcRect b="0" l="0" r="0" t="0"/>
          <a:stretch/>
        </p:blipFill>
        <p:spPr>
          <a:xfrm>
            <a:off x="1152525" y="0"/>
            <a:ext cx="6858000" cy="676276"/>
          </a:xfrm>
          <a:prstGeom prst="rect">
            <a:avLst/>
          </a:prstGeom>
          <a:noFill/>
          <a:ln>
            <a:noFill/>
          </a:ln>
        </p:spPr>
      </p:pic>
      <p:sp>
        <p:nvSpPr>
          <p:cNvPr id="1225" name="Google Shape;1225;p240"/>
          <p:cNvSpPr txBox="1"/>
          <p:nvPr/>
        </p:nvSpPr>
        <p:spPr>
          <a:xfrm>
            <a:off x="4380938" y="105956"/>
            <a:ext cx="3209400" cy="3561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FFFFFF"/>
              </a:buClr>
              <a:buSzPts val="1400"/>
              <a:buFont typeface="Calibri"/>
              <a:buNone/>
            </a:pPr>
            <a:r>
              <a:rPr b="0" i="1" lang="sv-SE" sz="1400" u="none" cap="none" strike="noStrike">
                <a:solidFill>
                  <a:srgbClr val="FFFFFF"/>
                </a:solidFill>
                <a:latin typeface="Calibri"/>
                <a:ea typeface="Calibri"/>
                <a:cs typeface="Calibri"/>
                <a:sym typeface="Calibri"/>
              </a:rPr>
              <a:t>Den digitala resan</a:t>
            </a:r>
            <a:endParaRPr sz="500"/>
          </a:p>
        </p:txBody>
      </p:sp>
      <p:pic>
        <p:nvPicPr>
          <p:cNvPr descr="EUlogo_v_CMYK.eps" id="1226" name="Google Shape;1226;p240"/>
          <p:cNvPicPr preferRelativeResize="0"/>
          <p:nvPr/>
        </p:nvPicPr>
        <p:blipFill rotWithShape="1">
          <a:blip r:embed="rId3">
            <a:alphaModFix/>
          </a:blip>
          <a:srcRect b="0" l="0" r="0" t="0"/>
          <a:stretch/>
        </p:blipFill>
        <p:spPr>
          <a:xfrm>
            <a:off x="1685606" y="4545618"/>
            <a:ext cx="1171916" cy="405001"/>
          </a:xfrm>
          <a:prstGeom prst="rect">
            <a:avLst/>
          </a:prstGeom>
          <a:noFill/>
          <a:ln>
            <a:noFill/>
          </a:ln>
        </p:spPr>
      </p:pic>
      <p:sp>
        <p:nvSpPr>
          <p:cNvPr id="1227" name="Google Shape;1227;p240"/>
          <p:cNvSpPr txBox="1"/>
          <p:nvPr>
            <p:ph idx="12" type="sldNum"/>
          </p:nvPr>
        </p:nvSpPr>
        <p:spPr>
          <a:xfrm>
            <a:off x="6057900" y="4767264"/>
            <a:ext cx="227700" cy="2544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8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plommon">
  <p:cSld name="Enkel textsida, plommon">
    <p:bg>
      <p:bgPr>
        <a:solidFill>
          <a:srgbClr val="623D5A"/>
        </a:solidFill>
      </p:bgPr>
    </p:bg>
    <p:spTree>
      <p:nvGrpSpPr>
        <p:cNvPr id="149" name="Shape 149"/>
        <p:cNvGrpSpPr/>
        <p:nvPr/>
      </p:nvGrpSpPr>
      <p:grpSpPr>
        <a:xfrm>
          <a:off x="0" y="0"/>
          <a:ext cx="0" cy="0"/>
          <a:chOff x="0" y="0"/>
          <a:chExt cx="0" cy="0"/>
        </a:xfrm>
      </p:grpSpPr>
      <p:sp>
        <p:nvSpPr>
          <p:cNvPr id="150" name="Google Shape;150;p26"/>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1" name="Google Shape;151;p26"/>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52" name="Google Shape;152;p26"/>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petrol">
  <p:cSld name="2/3 text, petrol">
    <p:spTree>
      <p:nvGrpSpPr>
        <p:cNvPr id="153" name="Shape 153"/>
        <p:cNvGrpSpPr/>
        <p:nvPr/>
      </p:nvGrpSpPr>
      <p:grpSpPr>
        <a:xfrm>
          <a:off x="0" y="0"/>
          <a:ext cx="0" cy="0"/>
          <a:chOff x="0" y="0"/>
          <a:chExt cx="0" cy="0"/>
        </a:xfrm>
      </p:grpSpPr>
      <p:sp>
        <p:nvSpPr>
          <p:cNvPr id="154" name="Google Shape;154;p27"/>
          <p:cNvSpPr/>
          <p:nvPr/>
        </p:nvSpPr>
        <p:spPr>
          <a:xfrm>
            <a:off x="0" y="0"/>
            <a:ext cx="9144000" cy="3431100"/>
          </a:xfrm>
          <a:prstGeom prst="rect">
            <a:avLst/>
          </a:prstGeom>
          <a:solidFill>
            <a:schemeClr val="accent4"/>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55" name="Google Shape;155;p27"/>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6" name="Google Shape;156;p27"/>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57" name="Google Shape;157;p27"/>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58" name="Google Shape;158;p27"/>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petrol">
  <p:cSld name="2/3 text och bild, petrol">
    <p:spTree>
      <p:nvGrpSpPr>
        <p:cNvPr id="159" name="Shape 159"/>
        <p:cNvGrpSpPr/>
        <p:nvPr/>
      </p:nvGrpSpPr>
      <p:grpSpPr>
        <a:xfrm>
          <a:off x="0" y="0"/>
          <a:ext cx="0" cy="0"/>
          <a:chOff x="0" y="0"/>
          <a:chExt cx="0" cy="0"/>
        </a:xfrm>
      </p:grpSpPr>
      <p:sp>
        <p:nvSpPr>
          <p:cNvPr id="160" name="Google Shape;160;p28"/>
          <p:cNvSpPr/>
          <p:nvPr/>
        </p:nvSpPr>
        <p:spPr>
          <a:xfrm>
            <a:off x="0" y="-6654"/>
            <a:ext cx="9144000" cy="3442500"/>
          </a:xfrm>
          <a:prstGeom prst="rect">
            <a:avLst/>
          </a:prstGeom>
          <a:solidFill>
            <a:schemeClr val="accent4"/>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61" name="Google Shape;161;p28"/>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2" name="Google Shape;162;p28"/>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63" name="Google Shape;163;p28"/>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64" name="Google Shape;164;p28"/>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65" name="Google Shape;165;p28"/>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petrol">
  <p:cSld name="Enkel textsida, petrol">
    <p:bg>
      <p:bgPr>
        <a:solidFill>
          <a:schemeClr val="accent4"/>
        </a:solidFill>
      </p:bgPr>
    </p:bg>
    <p:spTree>
      <p:nvGrpSpPr>
        <p:cNvPr id="166" name="Shape 166"/>
        <p:cNvGrpSpPr/>
        <p:nvPr/>
      </p:nvGrpSpPr>
      <p:grpSpPr>
        <a:xfrm>
          <a:off x="0" y="0"/>
          <a:ext cx="0" cy="0"/>
          <a:chOff x="0" y="0"/>
          <a:chExt cx="0" cy="0"/>
        </a:xfrm>
      </p:grpSpPr>
      <p:sp>
        <p:nvSpPr>
          <p:cNvPr id="167" name="Google Shape;167;p29"/>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8" name="Google Shape;168;p29"/>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69" name="Google Shape;169;p29"/>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mint">
  <p:cSld name="2/3 text, mint">
    <p:spTree>
      <p:nvGrpSpPr>
        <p:cNvPr id="170" name="Shape 170"/>
        <p:cNvGrpSpPr/>
        <p:nvPr/>
      </p:nvGrpSpPr>
      <p:grpSpPr>
        <a:xfrm>
          <a:off x="0" y="0"/>
          <a:ext cx="0" cy="0"/>
          <a:chOff x="0" y="0"/>
          <a:chExt cx="0" cy="0"/>
        </a:xfrm>
      </p:grpSpPr>
      <p:sp>
        <p:nvSpPr>
          <p:cNvPr id="171" name="Google Shape;171;p30"/>
          <p:cNvSpPr/>
          <p:nvPr/>
        </p:nvSpPr>
        <p:spPr>
          <a:xfrm>
            <a:off x="0" y="0"/>
            <a:ext cx="9144000" cy="3431100"/>
          </a:xfrm>
          <a:prstGeom prst="rect">
            <a:avLst/>
          </a:prstGeom>
          <a:solidFill>
            <a:schemeClr val="accent5"/>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72" name="Google Shape;172;p30"/>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3" name="Google Shape;173;p30"/>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74" name="Google Shape;174;p30"/>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75" name="Google Shape;175;p30"/>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mint">
  <p:cSld name="2/3 text och bild, mint">
    <p:spTree>
      <p:nvGrpSpPr>
        <p:cNvPr id="176" name="Shape 176"/>
        <p:cNvGrpSpPr/>
        <p:nvPr/>
      </p:nvGrpSpPr>
      <p:grpSpPr>
        <a:xfrm>
          <a:off x="0" y="0"/>
          <a:ext cx="0" cy="0"/>
          <a:chOff x="0" y="0"/>
          <a:chExt cx="0" cy="0"/>
        </a:xfrm>
      </p:grpSpPr>
      <p:sp>
        <p:nvSpPr>
          <p:cNvPr id="177" name="Google Shape;177;p31"/>
          <p:cNvSpPr/>
          <p:nvPr/>
        </p:nvSpPr>
        <p:spPr>
          <a:xfrm>
            <a:off x="0" y="-6654"/>
            <a:ext cx="9144000" cy="3442500"/>
          </a:xfrm>
          <a:prstGeom prst="rect">
            <a:avLst/>
          </a:prstGeom>
          <a:solidFill>
            <a:schemeClr val="accent5"/>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78" name="Google Shape;178;p31"/>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9" name="Google Shape;179;p31"/>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80" name="Google Shape;180;p31"/>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81" name="Google Shape;181;p31"/>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82" name="Google Shape;182;p31"/>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type="obj">
  <p:cSld name="OBJECT">
    <p:spTree>
      <p:nvGrpSpPr>
        <p:cNvPr id="23" name="Shape 23"/>
        <p:cNvGrpSpPr/>
        <p:nvPr/>
      </p:nvGrpSpPr>
      <p:grpSpPr>
        <a:xfrm>
          <a:off x="0" y="0"/>
          <a:ext cx="0" cy="0"/>
          <a:chOff x="0" y="0"/>
          <a:chExt cx="0" cy="0"/>
        </a:xfrm>
      </p:grpSpPr>
      <p:sp>
        <p:nvSpPr>
          <p:cNvPr id="24" name="Google Shape;24;p4"/>
          <p:cNvSpPr txBox="1"/>
          <p:nvPr>
            <p:ph type="title"/>
          </p:nvPr>
        </p:nvSpPr>
        <p:spPr>
          <a:xfrm>
            <a:off x="457200" y="205979"/>
            <a:ext cx="8229600" cy="85725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5" name="Google Shape;25;p4"/>
          <p:cNvSpPr txBox="1"/>
          <p:nvPr>
            <p:ph idx="1" type="body"/>
          </p:nvPr>
        </p:nvSpPr>
        <p:spPr>
          <a:xfrm>
            <a:off x="457200" y="1200151"/>
            <a:ext cx="8229600" cy="3394472"/>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 name="Google Shape;26;p4"/>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mint">
  <p:cSld name="Enkel textsida, mint">
    <p:bg>
      <p:bgPr>
        <a:solidFill>
          <a:schemeClr val="accent5"/>
        </a:solidFill>
      </p:bgPr>
    </p:bg>
    <p:spTree>
      <p:nvGrpSpPr>
        <p:cNvPr id="183" name="Shape 183"/>
        <p:cNvGrpSpPr/>
        <p:nvPr/>
      </p:nvGrpSpPr>
      <p:grpSpPr>
        <a:xfrm>
          <a:off x="0" y="0"/>
          <a:ext cx="0" cy="0"/>
          <a:chOff x="0" y="0"/>
          <a:chExt cx="0" cy="0"/>
        </a:xfrm>
      </p:grpSpPr>
      <p:sp>
        <p:nvSpPr>
          <p:cNvPr id="184" name="Google Shape;184;p32"/>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5" name="Google Shape;185;p32"/>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86" name="Google Shape;186;p32"/>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mörkblå">
  <p:cSld name="2/3 text, mörkblå">
    <p:spTree>
      <p:nvGrpSpPr>
        <p:cNvPr id="187" name="Shape 187"/>
        <p:cNvGrpSpPr/>
        <p:nvPr/>
      </p:nvGrpSpPr>
      <p:grpSpPr>
        <a:xfrm>
          <a:off x="0" y="0"/>
          <a:ext cx="0" cy="0"/>
          <a:chOff x="0" y="0"/>
          <a:chExt cx="0" cy="0"/>
        </a:xfrm>
      </p:grpSpPr>
      <p:sp>
        <p:nvSpPr>
          <p:cNvPr id="188" name="Google Shape;188;p33"/>
          <p:cNvSpPr/>
          <p:nvPr/>
        </p:nvSpPr>
        <p:spPr>
          <a:xfrm>
            <a:off x="0" y="0"/>
            <a:ext cx="9144000" cy="3431100"/>
          </a:xfrm>
          <a:prstGeom prst="rect">
            <a:avLst/>
          </a:prstGeom>
          <a:solidFill>
            <a:srgbClr val="13567D"/>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89" name="Google Shape;189;p33"/>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0" name="Google Shape;190;p33"/>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91" name="Google Shape;191;p33"/>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92" name="Google Shape;192;p33"/>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mörkblå">
  <p:cSld name="2/3 text och bild, mörkblå">
    <p:spTree>
      <p:nvGrpSpPr>
        <p:cNvPr id="193" name="Shape 193"/>
        <p:cNvGrpSpPr/>
        <p:nvPr/>
      </p:nvGrpSpPr>
      <p:grpSpPr>
        <a:xfrm>
          <a:off x="0" y="0"/>
          <a:ext cx="0" cy="0"/>
          <a:chOff x="0" y="0"/>
          <a:chExt cx="0" cy="0"/>
        </a:xfrm>
      </p:grpSpPr>
      <p:sp>
        <p:nvSpPr>
          <p:cNvPr id="194" name="Google Shape;194;p34"/>
          <p:cNvSpPr/>
          <p:nvPr/>
        </p:nvSpPr>
        <p:spPr>
          <a:xfrm>
            <a:off x="0" y="0"/>
            <a:ext cx="9144000" cy="3442500"/>
          </a:xfrm>
          <a:prstGeom prst="rect">
            <a:avLst/>
          </a:prstGeom>
          <a:solidFill>
            <a:srgbClr val="13567D"/>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195" name="Google Shape;195;p34"/>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6" name="Google Shape;196;p34"/>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97" name="Google Shape;197;p34"/>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98" name="Google Shape;198;p34"/>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99" name="Google Shape;199;p34"/>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mörkblå">
  <p:cSld name="Enkel textsida, mörkblå">
    <p:bg>
      <p:bgPr>
        <a:solidFill>
          <a:srgbClr val="13567D"/>
        </a:solidFill>
      </p:bgPr>
    </p:bg>
    <p:spTree>
      <p:nvGrpSpPr>
        <p:cNvPr id="200" name="Shape 200"/>
        <p:cNvGrpSpPr/>
        <p:nvPr/>
      </p:nvGrpSpPr>
      <p:grpSpPr>
        <a:xfrm>
          <a:off x="0" y="0"/>
          <a:ext cx="0" cy="0"/>
          <a:chOff x="0" y="0"/>
          <a:chExt cx="0" cy="0"/>
        </a:xfrm>
      </p:grpSpPr>
      <p:sp>
        <p:nvSpPr>
          <p:cNvPr id="201" name="Google Shape;201;p35"/>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02" name="Google Shape;202;p35"/>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03" name="Google Shape;203;p35"/>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blå">
  <p:cSld name="2/3 text, blå">
    <p:spTree>
      <p:nvGrpSpPr>
        <p:cNvPr id="204" name="Shape 204"/>
        <p:cNvGrpSpPr/>
        <p:nvPr/>
      </p:nvGrpSpPr>
      <p:grpSpPr>
        <a:xfrm>
          <a:off x="0" y="0"/>
          <a:ext cx="0" cy="0"/>
          <a:chOff x="0" y="0"/>
          <a:chExt cx="0" cy="0"/>
        </a:xfrm>
      </p:grpSpPr>
      <p:sp>
        <p:nvSpPr>
          <p:cNvPr id="205" name="Google Shape;205;p36"/>
          <p:cNvSpPr/>
          <p:nvPr/>
        </p:nvSpPr>
        <p:spPr>
          <a:xfrm>
            <a:off x="0" y="0"/>
            <a:ext cx="9144000" cy="3431100"/>
          </a:xfrm>
          <a:prstGeom prst="rect">
            <a:avLst/>
          </a:prstGeom>
          <a:solidFill>
            <a:srgbClr val="006EB6"/>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06" name="Google Shape;206;p36"/>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07" name="Google Shape;207;p36"/>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08" name="Google Shape;208;p36"/>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09" name="Google Shape;209;p36"/>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blå">
  <p:cSld name="2/3 text och bild, blå">
    <p:spTree>
      <p:nvGrpSpPr>
        <p:cNvPr id="210" name="Shape 210"/>
        <p:cNvGrpSpPr/>
        <p:nvPr/>
      </p:nvGrpSpPr>
      <p:grpSpPr>
        <a:xfrm>
          <a:off x="0" y="0"/>
          <a:ext cx="0" cy="0"/>
          <a:chOff x="0" y="0"/>
          <a:chExt cx="0" cy="0"/>
        </a:xfrm>
      </p:grpSpPr>
      <p:sp>
        <p:nvSpPr>
          <p:cNvPr id="211" name="Google Shape;211;p37"/>
          <p:cNvSpPr/>
          <p:nvPr/>
        </p:nvSpPr>
        <p:spPr>
          <a:xfrm>
            <a:off x="0" y="-6654"/>
            <a:ext cx="9144000" cy="3442500"/>
          </a:xfrm>
          <a:prstGeom prst="rect">
            <a:avLst/>
          </a:prstGeom>
          <a:solidFill>
            <a:srgbClr val="006EB6"/>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12" name="Google Shape;212;p37"/>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3" name="Google Shape;213;p37"/>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14" name="Google Shape;214;p37"/>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15" name="Google Shape;215;p37"/>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16" name="Google Shape;216;p37"/>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blå">
  <p:cSld name="Enkel textsida, blå">
    <p:bg>
      <p:bgPr>
        <a:solidFill>
          <a:srgbClr val="006EB6"/>
        </a:solidFill>
      </p:bgPr>
    </p:bg>
    <p:spTree>
      <p:nvGrpSpPr>
        <p:cNvPr id="217" name="Shape 217"/>
        <p:cNvGrpSpPr/>
        <p:nvPr/>
      </p:nvGrpSpPr>
      <p:grpSpPr>
        <a:xfrm>
          <a:off x="0" y="0"/>
          <a:ext cx="0" cy="0"/>
          <a:chOff x="0" y="0"/>
          <a:chExt cx="0" cy="0"/>
        </a:xfrm>
      </p:grpSpPr>
      <p:sp>
        <p:nvSpPr>
          <p:cNvPr id="218" name="Google Shape;218;p38"/>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9" name="Google Shape;219;p38"/>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20" name="Google Shape;220;p38"/>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range">
  <p:cSld name="2/3 text, orange">
    <p:spTree>
      <p:nvGrpSpPr>
        <p:cNvPr id="221" name="Shape 221"/>
        <p:cNvGrpSpPr/>
        <p:nvPr/>
      </p:nvGrpSpPr>
      <p:grpSpPr>
        <a:xfrm>
          <a:off x="0" y="0"/>
          <a:ext cx="0" cy="0"/>
          <a:chOff x="0" y="0"/>
          <a:chExt cx="0" cy="0"/>
        </a:xfrm>
      </p:grpSpPr>
      <p:sp>
        <p:nvSpPr>
          <p:cNvPr id="222" name="Google Shape;222;p39"/>
          <p:cNvSpPr/>
          <p:nvPr/>
        </p:nvSpPr>
        <p:spPr>
          <a:xfrm>
            <a:off x="0" y="0"/>
            <a:ext cx="9144000" cy="3431100"/>
          </a:xfrm>
          <a:prstGeom prst="rect">
            <a:avLst/>
          </a:prstGeom>
          <a:solidFill>
            <a:srgbClr val="CB511C"/>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23" name="Google Shape;223;p39"/>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4" name="Google Shape;224;p39"/>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25" name="Google Shape;225;p39"/>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26" name="Google Shape;226;p39"/>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orange">
  <p:cSld name="2/3 text och bild, orange">
    <p:spTree>
      <p:nvGrpSpPr>
        <p:cNvPr id="227" name="Shape 227"/>
        <p:cNvGrpSpPr/>
        <p:nvPr/>
      </p:nvGrpSpPr>
      <p:grpSpPr>
        <a:xfrm>
          <a:off x="0" y="0"/>
          <a:ext cx="0" cy="0"/>
          <a:chOff x="0" y="0"/>
          <a:chExt cx="0" cy="0"/>
        </a:xfrm>
      </p:grpSpPr>
      <p:sp>
        <p:nvSpPr>
          <p:cNvPr id="228" name="Google Shape;228;p40"/>
          <p:cNvSpPr/>
          <p:nvPr/>
        </p:nvSpPr>
        <p:spPr>
          <a:xfrm>
            <a:off x="0" y="-6654"/>
            <a:ext cx="9144000" cy="3442500"/>
          </a:xfrm>
          <a:prstGeom prst="rect">
            <a:avLst/>
          </a:prstGeom>
          <a:solidFill>
            <a:srgbClr val="CB511C"/>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29" name="Google Shape;229;p40"/>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0" name="Google Shape;230;p40"/>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31" name="Google Shape;231;p40"/>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32" name="Google Shape;232;p40"/>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33" name="Google Shape;233;p40"/>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orange">
  <p:cSld name="Enkel textsida, orange">
    <p:bg>
      <p:bgPr>
        <a:solidFill>
          <a:srgbClr val="CB511C"/>
        </a:solidFill>
      </p:bgPr>
    </p:bg>
    <p:spTree>
      <p:nvGrpSpPr>
        <p:cNvPr id="234" name="Shape 234"/>
        <p:cNvGrpSpPr/>
        <p:nvPr/>
      </p:nvGrpSpPr>
      <p:grpSpPr>
        <a:xfrm>
          <a:off x="0" y="0"/>
          <a:ext cx="0" cy="0"/>
          <a:chOff x="0" y="0"/>
          <a:chExt cx="0" cy="0"/>
        </a:xfrm>
      </p:grpSpPr>
      <p:sp>
        <p:nvSpPr>
          <p:cNvPr id="235" name="Google Shape;235;p41"/>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6" name="Google Shape;236;p41"/>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37" name="Google Shape;237;p41"/>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vsnittsrubrik"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722313" y="3305176"/>
            <a:ext cx="7772400" cy="1021556"/>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1" name="Google Shape;31;p5"/>
          <p:cNvSpPr txBox="1"/>
          <p:nvPr>
            <p:ph idx="1" type="body"/>
          </p:nvPr>
        </p:nvSpPr>
        <p:spPr>
          <a:xfrm>
            <a:off x="722313" y="2180035"/>
            <a:ext cx="7772400" cy="112514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4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32" name="Google Shape;32;p5"/>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gul">
  <p:cSld name="2/3 text, gul">
    <p:spTree>
      <p:nvGrpSpPr>
        <p:cNvPr id="238" name="Shape 238"/>
        <p:cNvGrpSpPr/>
        <p:nvPr/>
      </p:nvGrpSpPr>
      <p:grpSpPr>
        <a:xfrm>
          <a:off x="0" y="0"/>
          <a:ext cx="0" cy="0"/>
          <a:chOff x="0" y="0"/>
          <a:chExt cx="0" cy="0"/>
        </a:xfrm>
      </p:grpSpPr>
      <p:sp>
        <p:nvSpPr>
          <p:cNvPr id="239" name="Google Shape;239;p42"/>
          <p:cNvSpPr/>
          <p:nvPr/>
        </p:nvSpPr>
        <p:spPr>
          <a:xfrm>
            <a:off x="0" y="0"/>
            <a:ext cx="9144000" cy="3431100"/>
          </a:xfrm>
          <a:prstGeom prst="rect">
            <a:avLst/>
          </a:prstGeom>
          <a:solidFill>
            <a:srgbClr val="FFC01D"/>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40" name="Google Shape;240;p42"/>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1" name="Google Shape;241;p42"/>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42" name="Google Shape;242;p42"/>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43" name="Google Shape;243;p42"/>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gul">
  <p:cSld name="2/3 text och bild, gul">
    <p:spTree>
      <p:nvGrpSpPr>
        <p:cNvPr id="244" name="Shape 244"/>
        <p:cNvGrpSpPr/>
        <p:nvPr/>
      </p:nvGrpSpPr>
      <p:grpSpPr>
        <a:xfrm>
          <a:off x="0" y="0"/>
          <a:ext cx="0" cy="0"/>
          <a:chOff x="0" y="0"/>
          <a:chExt cx="0" cy="0"/>
        </a:xfrm>
      </p:grpSpPr>
      <p:sp>
        <p:nvSpPr>
          <p:cNvPr id="245" name="Google Shape;245;p43"/>
          <p:cNvSpPr/>
          <p:nvPr/>
        </p:nvSpPr>
        <p:spPr>
          <a:xfrm>
            <a:off x="0" y="-6654"/>
            <a:ext cx="9144000" cy="3442500"/>
          </a:xfrm>
          <a:prstGeom prst="rect">
            <a:avLst/>
          </a:prstGeom>
          <a:solidFill>
            <a:srgbClr val="FFC01D"/>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46" name="Google Shape;246;p43"/>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7" name="Google Shape;247;p43"/>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48" name="Google Shape;248;p43"/>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49" name="Google Shape;249;p43"/>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50" name="Google Shape;250;p43"/>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gul">
  <p:cSld name="Enkel textsida, gul">
    <p:bg>
      <p:bgPr>
        <a:solidFill>
          <a:srgbClr val="FFC01D"/>
        </a:solidFill>
      </p:bgPr>
    </p:bg>
    <p:spTree>
      <p:nvGrpSpPr>
        <p:cNvPr id="251" name="Shape 251"/>
        <p:cNvGrpSpPr/>
        <p:nvPr/>
      </p:nvGrpSpPr>
      <p:grpSpPr>
        <a:xfrm>
          <a:off x="0" y="0"/>
          <a:ext cx="0" cy="0"/>
          <a:chOff x="0" y="0"/>
          <a:chExt cx="0" cy="0"/>
        </a:xfrm>
      </p:grpSpPr>
      <p:sp>
        <p:nvSpPr>
          <p:cNvPr id="252" name="Google Shape;252;p44"/>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3" name="Google Shape;253;p44"/>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54" name="Google Shape;254;p44"/>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svart">
  <p:cSld name="2/3 text, svart">
    <p:spTree>
      <p:nvGrpSpPr>
        <p:cNvPr id="255" name="Shape 255"/>
        <p:cNvGrpSpPr/>
        <p:nvPr/>
      </p:nvGrpSpPr>
      <p:grpSpPr>
        <a:xfrm>
          <a:off x="0" y="0"/>
          <a:ext cx="0" cy="0"/>
          <a:chOff x="0" y="0"/>
          <a:chExt cx="0" cy="0"/>
        </a:xfrm>
      </p:grpSpPr>
      <p:sp>
        <p:nvSpPr>
          <p:cNvPr id="256" name="Google Shape;256;p45"/>
          <p:cNvSpPr/>
          <p:nvPr/>
        </p:nvSpPr>
        <p:spPr>
          <a:xfrm>
            <a:off x="0" y="0"/>
            <a:ext cx="9144000" cy="3431100"/>
          </a:xfrm>
          <a:prstGeom prst="rect">
            <a:avLst/>
          </a:prstGeom>
          <a:solidFill>
            <a:srgbClr val="000000"/>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57" name="Google Shape;257;p45"/>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8" name="Google Shape;258;p45"/>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59" name="Google Shape;259;p45"/>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60" name="Google Shape;260;p45"/>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svart">
  <p:cSld name="2/3 text och bild, svart">
    <p:spTree>
      <p:nvGrpSpPr>
        <p:cNvPr id="261" name="Shape 261"/>
        <p:cNvGrpSpPr/>
        <p:nvPr/>
      </p:nvGrpSpPr>
      <p:grpSpPr>
        <a:xfrm>
          <a:off x="0" y="0"/>
          <a:ext cx="0" cy="0"/>
          <a:chOff x="0" y="0"/>
          <a:chExt cx="0" cy="0"/>
        </a:xfrm>
      </p:grpSpPr>
      <p:sp>
        <p:nvSpPr>
          <p:cNvPr id="262" name="Google Shape;262;p46"/>
          <p:cNvSpPr/>
          <p:nvPr/>
        </p:nvSpPr>
        <p:spPr>
          <a:xfrm>
            <a:off x="0" y="-6654"/>
            <a:ext cx="9144000" cy="3442500"/>
          </a:xfrm>
          <a:prstGeom prst="rect">
            <a:avLst/>
          </a:prstGeom>
          <a:solidFill>
            <a:srgbClr val="000000"/>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63" name="Google Shape;263;p46"/>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4" name="Google Shape;264;p46"/>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65" name="Google Shape;265;p46"/>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66" name="Google Shape;266;p46"/>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67" name="Google Shape;267;p46"/>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svart">
  <p:cSld name="Enkel textsida, svart">
    <p:bg>
      <p:bgPr>
        <a:solidFill>
          <a:schemeClr val="dk1"/>
        </a:solidFill>
      </p:bgPr>
    </p:bg>
    <p:spTree>
      <p:nvGrpSpPr>
        <p:cNvPr id="268" name="Shape 268"/>
        <p:cNvGrpSpPr/>
        <p:nvPr/>
      </p:nvGrpSpPr>
      <p:grpSpPr>
        <a:xfrm>
          <a:off x="0" y="0"/>
          <a:ext cx="0" cy="0"/>
          <a:chOff x="0" y="0"/>
          <a:chExt cx="0" cy="0"/>
        </a:xfrm>
      </p:grpSpPr>
      <p:sp>
        <p:nvSpPr>
          <p:cNvPr id="269" name="Google Shape;269;p47"/>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0" name="Google Shape;270;p47"/>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grafit">
  <p:cSld name="2/3 text, grafit">
    <p:spTree>
      <p:nvGrpSpPr>
        <p:cNvPr id="271" name="Shape 271"/>
        <p:cNvGrpSpPr/>
        <p:nvPr/>
      </p:nvGrpSpPr>
      <p:grpSpPr>
        <a:xfrm>
          <a:off x="0" y="0"/>
          <a:ext cx="0" cy="0"/>
          <a:chOff x="0" y="0"/>
          <a:chExt cx="0" cy="0"/>
        </a:xfrm>
      </p:grpSpPr>
      <p:sp>
        <p:nvSpPr>
          <p:cNvPr id="272" name="Google Shape;272;p48"/>
          <p:cNvSpPr/>
          <p:nvPr/>
        </p:nvSpPr>
        <p:spPr>
          <a:xfrm>
            <a:off x="0" y="0"/>
            <a:ext cx="9144000" cy="3431100"/>
          </a:xfrm>
          <a:prstGeom prst="rect">
            <a:avLst/>
          </a:prstGeom>
          <a:solidFill>
            <a:srgbClr val="4B4B4B"/>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73" name="Google Shape;273;p48"/>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4" name="Google Shape;274;p48"/>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75" name="Google Shape;275;p48"/>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76" name="Google Shape;276;p48"/>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grafit">
  <p:cSld name="2/3 text och bild, grafit">
    <p:spTree>
      <p:nvGrpSpPr>
        <p:cNvPr id="277" name="Shape 277"/>
        <p:cNvGrpSpPr/>
        <p:nvPr/>
      </p:nvGrpSpPr>
      <p:grpSpPr>
        <a:xfrm>
          <a:off x="0" y="0"/>
          <a:ext cx="0" cy="0"/>
          <a:chOff x="0" y="0"/>
          <a:chExt cx="0" cy="0"/>
        </a:xfrm>
      </p:grpSpPr>
      <p:sp>
        <p:nvSpPr>
          <p:cNvPr id="278" name="Google Shape;278;p49"/>
          <p:cNvSpPr/>
          <p:nvPr/>
        </p:nvSpPr>
        <p:spPr>
          <a:xfrm>
            <a:off x="0" y="-6654"/>
            <a:ext cx="9144000" cy="3442500"/>
          </a:xfrm>
          <a:prstGeom prst="rect">
            <a:avLst/>
          </a:prstGeom>
          <a:solidFill>
            <a:srgbClr val="4B4B4B"/>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79" name="Google Shape;279;p49"/>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0" name="Google Shape;280;p49"/>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81" name="Google Shape;281;p49"/>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82" name="Google Shape;282;p49"/>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83" name="Google Shape;283;p49"/>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grafit">
  <p:cSld name="Enkel textsida, grafit">
    <p:bg>
      <p:bgPr>
        <a:solidFill>
          <a:srgbClr val="4B4B4B"/>
        </a:solidFill>
      </p:bgPr>
    </p:bg>
    <p:spTree>
      <p:nvGrpSpPr>
        <p:cNvPr id="284" name="Shape 284"/>
        <p:cNvGrpSpPr/>
        <p:nvPr/>
      </p:nvGrpSpPr>
      <p:grpSpPr>
        <a:xfrm>
          <a:off x="0" y="0"/>
          <a:ext cx="0" cy="0"/>
          <a:chOff x="0" y="0"/>
          <a:chExt cx="0" cy="0"/>
        </a:xfrm>
      </p:grpSpPr>
      <p:sp>
        <p:nvSpPr>
          <p:cNvPr id="285" name="Google Shape;285;p50"/>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6" name="Google Shape;286;p50"/>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87" name="Google Shape;287;p50"/>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varm brun">
  <p:cSld name="2/3 text, varm brun">
    <p:spTree>
      <p:nvGrpSpPr>
        <p:cNvPr id="288" name="Shape 288"/>
        <p:cNvGrpSpPr/>
        <p:nvPr/>
      </p:nvGrpSpPr>
      <p:grpSpPr>
        <a:xfrm>
          <a:off x="0" y="0"/>
          <a:ext cx="0" cy="0"/>
          <a:chOff x="0" y="0"/>
          <a:chExt cx="0" cy="0"/>
        </a:xfrm>
      </p:grpSpPr>
      <p:sp>
        <p:nvSpPr>
          <p:cNvPr id="289" name="Google Shape;289;p51"/>
          <p:cNvSpPr/>
          <p:nvPr/>
        </p:nvSpPr>
        <p:spPr>
          <a:xfrm>
            <a:off x="0" y="0"/>
            <a:ext cx="9144000" cy="3431100"/>
          </a:xfrm>
          <a:prstGeom prst="rect">
            <a:avLst/>
          </a:prstGeom>
          <a:solidFill>
            <a:srgbClr val="81786B"/>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90" name="Google Shape;290;p51"/>
          <p:cNvSpPr txBox="1"/>
          <p:nvPr>
            <p:ph type="title"/>
          </p:nvPr>
        </p:nvSpPr>
        <p:spPr>
          <a:xfrm>
            <a:off x="457200" y="24003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91" name="Google Shape;291;p51"/>
          <p:cNvSpPr txBox="1"/>
          <p:nvPr>
            <p:ph idx="1" type="body"/>
          </p:nvPr>
        </p:nvSpPr>
        <p:spPr>
          <a:xfrm>
            <a:off x="457200" y="1097280"/>
            <a:ext cx="82296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92" name="Google Shape;292;p51"/>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93" name="Google Shape;293;p51"/>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vå innehållsdelar"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457200" y="205979"/>
            <a:ext cx="8229600" cy="85725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7" name="Google Shape;37;p6"/>
          <p:cNvSpPr txBox="1"/>
          <p:nvPr>
            <p:ph idx="1" type="body"/>
          </p:nvPr>
        </p:nvSpPr>
        <p:spPr>
          <a:xfrm>
            <a:off x="457200" y="1200151"/>
            <a:ext cx="4038600" cy="3394472"/>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6"/>
          <p:cNvSpPr txBox="1"/>
          <p:nvPr>
            <p:ph idx="2" type="body"/>
          </p:nvPr>
        </p:nvSpPr>
        <p:spPr>
          <a:xfrm>
            <a:off x="4648200" y="1200151"/>
            <a:ext cx="4038600" cy="3394472"/>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6"/>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6"/>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6"/>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varm brun">
  <p:cSld name="2/3 text och bild, varm brun">
    <p:spTree>
      <p:nvGrpSpPr>
        <p:cNvPr id="294" name="Shape 294"/>
        <p:cNvGrpSpPr/>
        <p:nvPr/>
      </p:nvGrpSpPr>
      <p:grpSpPr>
        <a:xfrm>
          <a:off x="0" y="0"/>
          <a:ext cx="0" cy="0"/>
          <a:chOff x="0" y="0"/>
          <a:chExt cx="0" cy="0"/>
        </a:xfrm>
      </p:grpSpPr>
      <p:sp>
        <p:nvSpPr>
          <p:cNvPr id="295" name="Google Shape;295;p52"/>
          <p:cNvSpPr/>
          <p:nvPr/>
        </p:nvSpPr>
        <p:spPr>
          <a:xfrm>
            <a:off x="0" y="-6654"/>
            <a:ext cx="9144000" cy="3442500"/>
          </a:xfrm>
          <a:prstGeom prst="rect">
            <a:avLst/>
          </a:prstGeom>
          <a:solidFill>
            <a:srgbClr val="81786B"/>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0" i="0" sz="1800" u="none" cap="none" strike="noStrike">
              <a:solidFill>
                <a:srgbClr val="4B4B4B"/>
              </a:solidFill>
              <a:latin typeface="Open Sans"/>
              <a:ea typeface="Open Sans"/>
              <a:cs typeface="Open Sans"/>
              <a:sym typeface="Open Sans"/>
            </a:endParaRPr>
          </a:p>
        </p:txBody>
      </p:sp>
      <p:sp>
        <p:nvSpPr>
          <p:cNvPr id="296" name="Google Shape;296;p52"/>
          <p:cNvSpPr txBox="1"/>
          <p:nvPr>
            <p:ph type="title"/>
          </p:nvPr>
        </p:nvSpPr>
        <p:spPr>
          <a:xfrm>
            <a:off x="457200" y="240030"/>
            <a:ext cx="37338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97" name="Google Shape;297;p52"/>
          <p:cNvSpPr txBox="1"/>
          <p:nvPr>
            <p:ph idx="1" type="body"/>
          </p:nvPr>
        </p:nvSpPr>
        <p:spPr>
          <a:xfrm>
            <a:off x="457200" y="1097280"/>
            <a:ext cx="3733800" cy="20916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98" name="Google Shape;298;p52"/>
          <p:cNvSpPr txBox="1"/>
          <p:nvPr>
            <p:ph idx="2" type="body"/>
          </p:nvPr>
        </p:nvSpPr>
        <p:spPr>
          <a:xfrm>
            <a:off x="533400" y="4354830"/>
            <a:ext cx="4095600" cy="2214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99" name="Google Shape;299;p52"/>
          <p:cNvSpPr/>
          <p:nvPr>
            <p:ph idx="3" type="pic"/>
          </p:nvPr>
        </p:nvSpPr>
        <p:spPr>
          <a:xfrm>
            <a:off x="4572000" y="0"/>
            <a:ext cx="4572000" cy="3431100"/>
          </a:xfrm>
          <a:prstGeom prst="rect">
            <a:avLst/>
          </a:prstGeom>
          <a:noFill/>
          <a:ln>
            <a:noFill/>
          </a:ln>
        </p:spPr>
        <p:txBody>
          <a:bodyPr anchorCtr="0" anchor="ctr" bIns="45700" lIns="91400" spcFirstLastPara="1" rIns="91400" wrap="square" tIns="45700"/>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00" name="Google Shape;300;p52"/>
          <p:cNvPicPr preferRelativeResize="0"/>
          <p:nvPr/>
        </p:nvPicPr>
        <p:blipFill rotWithShape="1">
          <a:blip r:embed="rId2">
            <a:alphaModFix/>
          </a:blip>
          <a:srcRect b="0" l="0" r="0" t="0"/>
          <a:stretch/>
        </p:blipFill>
        <p:spPr>
          <a:xfrm>
            <a:off x="7010400" y="4309612"/>
            <a:ext cx="1565428" cy="3683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varm brun">
  <p:cSld name="Enkel textsida, varm brun">
    <p:bg>
      <p:bgPr>
        <a:solidFill>
          <a:srgbClr val="81786B"/>
        </a:solidFill>
      </p:bgPr>
    </p:bg>
    <p:spTree>
      <p:nvGrpSpPr>
        <p:cNvPr id="301" name="Shape 301"/>
        <p:cNvGrpSpPr/>
        <p:nvPr/>
      </p:nvGrpSpPr>
      <p:grpSpPr>
        <a:xfrm>
          <a:off x="0" y="0"/>
          <a:ext cx="0" cy="0"/>
          <a:chOff x="0" y="0"/>
          <a:chExt cx="0" cy="0"/>
        </a:xfrm>
      </p:grpSpPr>
      <p:sp>
        <p:nvSpPr>
          <p:cNvPr id="302" name="Google Shape;302;p53"/>
          <p:cNvSpPr txBox="1"/>
          <p:nvPr>
            <p:ph type="title"/>
          </p:nvPr>
        </p:nvSpPr>
        <p:spPr>
          <a:xfrm>
            <a:off x="457200" y="548640"/>
            <a:ext cx="8229600" cy="8574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03" name="Google Shape;303;p53"/>
          <p:cNvSpPr txBox="1"/>
          <p:nvPr>
            <p:ph idx="1" type="body"/>
          </p:nvPr>
        </p:nvSpPr>
        <p:spPr>
          <a:xfrm>
            <a:off x="457200" y="1405890"/>
            <a:ext cx="8229600" cy="2606100"/>
          </a:xfrm>
          <a:prstGeom prst="rect">
            <a:avLst/>
          </a:prstGeom>
          <a:noFill/>
          <a:ln>
            <a:noFill/>
          </a:ln>
        </p:spPr>
        <p:txBody>
          <a:bodyPr anchorCtr="0" anchor="t" bIns="45700" lIns="91400" spcFirstLastPara="1" rIns="91400" wrap="square" tIns="45700"/>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304" name="Google Shape;304;p53"/>
          <p:cNvPicPr preferRelativeResize="0"/>
          <p:nvPr/>
        </p:nvPicPr>
        <p:blipFill rotWithShape="1">
          <a:blip r:embed="rId2">
            <a:alphaModFix/>
          </a:blip>
          <a:srcRect b="0" l="0" r="0" t="0"/>
          <a:stretch/>
        </p:blipFill>
        <p:spPr>
          <a:xfrm>
            <a:off x="7010400" y="4309200"/>
            <a:ext cx="1566000" cy="3672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petrol">
  <p:cSld name="2/3 text, petrol">
    <p:spTree>
      <p:nvGrpSpPr>
        <p:cNvPr id="311" name="Shape 311"/>
        <p:cNvGrpSpPr/>
        <p:nvPr/>
      </p:nvGrpSpPr>
      <p:grpSpPr>
        <a:xfrm>
          <a:off x="0" y="0"/>
          <a:ext cx="0" cy="0"/>
          <a:chOff x="0" y="0"/>
          <a:chExt cx="0" cy="0"/>
        </a:xfrm>
      </p:grpSpPr>
      <p:sp>
        <p:nvSpPr>
          <p:cNvPr id="312" name="Google Shape;312;p55"/>
          <p:cNvSpPr/>
          <p:nvPr/>
        </p:nvSpPr>
        <p:spPr>
          <a:xfrm>
            <a:off x="0" y="0"/>
            <a:ext cx="9144000" cy="3431100"/>
          </a:xfrm>
          <a:prstGeom prst="rect">
            <a:avLst/>
          </a:prstGeom>
          <a:solidFill>
            <a:schemeClr val="accent4"/>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13" name="Google Shape;313;p5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14" name="Google Shape;314;p55"/>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15" name="Google Shape;315;p55"/>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16" name="Google Shape;316;p55"/>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17" name="Google Shape;317;p5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petrol">
  <p:cSld name="Enkel textsida, petrol">
    <p:spTree>
      <p:nvGrpSpPr>
        <p:cNvPr id="318" name="Shape 318"/>
        <p:cNvGrpSpPr/>
        <p:nvPr/>
      </p:nvGrpSpPr>
      <p:grpSpPr>
        <a:xfrm>
          <a:off x="0" y="0"/>
          <a:ext cx="0" cy="0"/>
          <a:chOff x="0" y="0"/>
          <a:chExt cx="0" cy="0"/>
        </a:xfrm>
      </p:grpSpPr>
      <p:sp>
        <p:nvSpPr>
          <p:cNvPr id="319" name="Google Shape;319;p56"/>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20" name="Google Shape;320;p56"/>
          <p:cNvSpPr/>
          <p:nvPr/>
        </p:nvSpPr>
        <p:spPr>
          <a:xfrm>
            <a:off x="0" y="0"/>
            <a:ext cx="9144000" cy="5143500"/>
          </a:xfrm>
          <a:prstGeom prst="rect">
            <a:avLst/>
          </a:prstGeom>
          <a:solidFill>
            <a:schemeClr val="accent4"/>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21" name="Google Shape;321;p56"/>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22" name="Google Shape;322;p56"/>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323" name="Google Shape;323;p56"/>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petrol">
  <p:cSld name="2/3 text och bild, petrol">
    <p:spTree>
      <p:nvGrpSpPr>
        <p:cNvPr id="324" name="Shape 324"/>
        <p:cNvGrpSpPr/>
        <p:nvPr/>
      </p:nvGrpSpPr>
      <p:grpSpPr>
        <a:xfrm>
          <a:off x="0" y="0"/>
          <a:ext cx="0" cy="0"/>
          <a:chOff x="0" y="0"/>
          <a:chExt cx="0" cy="0"/>
        </a:xfrm>
      </p:grpSpPr>
      <p:sp>
        <p:nvSpPr>
          <p:cNvPr id="325" name="Google Shape;325;p57"/>
          <p:cNvSpPr/>
          <p:nvPr/>
        </p:nvSpPr>
        <p:spPr>
          <a:xfrm>
            <a:off x="0" y="0"/>
            <a:ext cx="9144000" cy="3431100"/>
          </a:xfrm>
          <a:prstGeom prst="rect">
            <a:avLst/>
          </a:prstGeom>
          <a:solidFill>
            <a:schemeClr val="accent4"/>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26" name="Google Shape;326;p5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27" name="Google Shape;327;p57"/>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28" name="Google Shape;328;p57"/>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29" name="Google Shape;329;p57"/>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30" name="Google Shape;330;p57"/>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31" name="Google Shape;331;p5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mint">
  <p:cSld name="2/3 text och bild, mint">
    <p:spTree>
      <p:nvGrpSpPr>
        <p:cNvPr id="332" name="Shape 332"/>
        <p:cNvGrpSpPr/>
        <p:nvPr/>
      </p:nvGrpSpPr>
      <p:grpSpPr>
        <a:xfrm>
          <a:off x="0" y="0"/>
          <a:ext cx="0" cy="0"/>
          <a:chOff x="0" y="0"/>
          <a:chExt cx="0" cy="0"/>
        </a:xfrm>
      </p:grpSpPr>
      <p:sp>
        <p:nvSpPr>
          <p:cNvPr id="333" name="Google Shape;333;p58"/>
          <p:cNvSpPr/>
          <p:nvPr/>
        </p:nvSpPr>
        <p:spPr>
          <a:xfrm>
            <a:off x="0" y="0"/>
            <a:ext cx="9144000" cy="3431100"/>
          </a:xfrm>
          <a:prstGeom prst="rect">
            <a:avLst/>
          </a:prstGeom>
          <a:solidFill>
            <a:schemeClr val="accent5"/>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34" name="Google Shape;334;p5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35" name="Google Shape;335;p58"/>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36" name="Google Shape;336;p58"/>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37" name="Google Shape;337;p58"/>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38" name="Google Shape;338;p58"/>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39" name="Google Shape;339;p5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mint">
  <p:cSld name="Enkel textsida, mint">
    <p:spTree>
      <p:nvGrpSpPr>
        <p:cNvPr id="340" name="Shape 340"/>
        <p:cNvGrpSpPr/>
        <p:nvPr/>
      </p:nvGrpSpPr>
      <p:grpSpPr>
        <a:xfrm>
          <a:off x="0" y="0"/>
          <a:ext cx="0" cy="0"/>
          <a:chOff x="0" y="0"/>
          <a:chExt cx="0" cy="0"/>
        </a:xfrm>
      </p:grpSpPr>
      <p:sp>
        <p:nvSpPr>
          <p:cNvPr id="341" name="Google Shape;341;p59"/>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42" name="Google Shape;342;p59"/>
          <p:cNvSpPr/>
          <p:nvPr/>
        </p:nvSpPr>
        <p:spPr>
          <a:xfrm>
            <a:off x="0" y="0"/>
            <a:ext cx="9144000" cy="5143500"/>
          </a:xfrm>
          <a:prstGeom prst="rect">
            <a:avLst/>
          </a:prstGeom>
          <a:solidFill>
            <a:schemeClr val="accent5"/>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43" name="Google Shape;343;p59"/>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44" name="Google Shape;344;p59"/>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345" name="Google Shape;345;p59"/>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ljuslila">
  <p:cSld name="2/3 text och bild, ljuslila">
    <p:spTree>
      <p:nvGrpSpPr>
        <p:cNvPr id="346" name="Shape 346"/>
        <p:cNvGrpSpPr/>
        <p:nvPr/>
      </p:nvGrpSpPr>
      <p:grpSpPr>
        <a:xfrm>
          <a:off x="0" y="0"/>
          <a:ext cx="0" cy="0"/>
          <a:chOff x="0" y="0"/>
          <a:chExt cx="0" cy="0"/>
        </a:xfrm>
      </p:grpSpPr>
      <p:sp>
        <p:nvSpPr>
          <p:cNvPr id="347" name="Google Shape;347;p60"/>
          <p:cNvSpPr/>
          <p:nvPr/>
        </p:nvSpPr>
        <p:spPr>
          <a:xfrm>
            <a:off x="0" y="0"/>
            <a:ext cx="9144000" cy="3431100"/>
          </a:xfrm>
          <a:prstGeom prst="rect">
            <a:avLst/>
          </a:prstGeom>
          <a:solidFill>
            <a:schemeClr val="accent3"/>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48" name="Google Shape;348;p6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49" name="Google Shape;349;p60"/>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50" name="Google Shape;350;p60"/>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51" name="Google Shape;351;p6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52" name="Google Shape;352;p60"/>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53" name="Google Shape;353;p6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ljuslila">
  <p:cSld name="Enkel textsida, ljuslila">
    <p:spTree>
      <p:nvGrpSpPr>
        <p:cNvPr id="354" name="Shape 354"/>
        <p:cNvGrpSpPr/>
        <p:nvPr/>
      </p:nvGrpSpPr>
      <p:grpSpPr>
        <a:xfrm>
          <a:off x="0" y="0"/>
          <a:ext cx="0" cy="0"/>
          <a:chOff x="0" y="0"/>
          <a:chExt cx="0" cy="0"/>
        </a:xfrm>
      </p:grpSpPr>
      <p:sp>
        <p:nvSpPr>
          <p:cNvPr id="355" name="Google Shape;355;p61"/>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56" name="Google Shape;356;p61"/>
          <p:cNvSpPr/>
          <p:nvPr/>
        </p:nvSpPr>
        <p:spPr>
          <a:xfrm>
            <a:off x="0" y="0"/>
            <a:ext cx="9144000" cy="5143500"/>
          </a:xfrm>
          <a:prstGeom prst="rect">
            <a:avLst/>
          </a:prstGeom>
          <a:solidFill>
            <a:schemeClr val="accent3"/>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57" name="Google Shape;357;p61"/>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58" name="Google Shape;358;p61"/>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359" name="Google Shape;359;p61"/>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ljuslila">
  <p:cSld name="2/3 text, ljuslila">
    <p:spTree>
      <p:nvGrpSpPr>
        <p:cNvPr id="360" name="Shape 360"/>
        <p:cNvGrpSpPr/>
        <p:nvPr/>
      </p:nvGrpSpPr>
      <p:grpSpPr>
        <a:xfrm>
          <a:off x="0" y="0"/>
          <a:ext cx="0" cy="0"/>
          <a:chOff x="0" y="0"/>
          <a:chExt cx="0" cy="0"/>
        </a:xfrm>
      </p:grpSpPr>
      <p:sp>
        <p:nvSpPr>
          <p:cNvPr id="361" name="Google Shape;361;p62"/>
          <p:cNvSpPr/>
          <p:nvPr/>
        </p:nvSpPr>
        <p:spPr>
          <a:xfrm>
            <a:off x="0" y="0"/>
            <a:ext cx="9144000" cy="3431100"/>
          </a:xfrm>
          <a:prstGeom prst="rect">
            <a:avLst/>
          </a:prstGeom>
          <a:solidFill>
            <a:schemeClr val="accent3"/>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62" name="Google Shape;362;p6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63" name="Google Shape;363;p62"/>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64" name="Google Shape;364;p62"/>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65" name="Google Shape;365;p62"/>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66" name="Google Shape;366;p6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Jämförelse"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457200" y="205979"/>
            <a:ext cx="8229600" cy="85725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4" name="Google Shape;44;p7"/>
          <p:cNvSpPr txBox="1"/>
          <p:nvPr>
            <p:ph idx="1" type="body"/>
          </p:nvPr>
        </p:nvSpPr>
        <p:spPr>
          <a:xfrm>
            <a:off x="457200" y="1151335"/>
            <a:ext cx="4040188" cy="47982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1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1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7"/>
          <p:cNvSpPr txBox="1"/>
          <p:nvPr>
            <p:ph idx="2" type="body"/>
          </p:nvPr>
        </p:nvSpPr>
        <p:spPr>
          <a:xfrm>
            <a:off x="457200" y="1631156"/>
            <a:ext cx="4040188" cy="2963466"/>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6" name="Google Shape;46;p7"/>
          <p:cNvSpPr txBox="1"/>
          <p:nvPr>
            <p:ph idx="3" type="body"/>
          </p:nvPr>
        </p:nvSpPr>
        <p:spPr>
          <a:xfrm>
            <a:off x="4645028" y="1151335"/>
            <a:ext cx="4041775" cy="47982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1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1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9pPr>
          </a:lstStyle>
          <a:p/>
        </p:txBody>
      </p:sp>
      <p:sp>
        <p:nvSpPr>
          <p:cNvPr id="47" name="Google Shape;47;p7"/>
          <p:cNvSpPr txBox="1"/>
          <p:nvPr>
            <p:ph idx="4" type="body"/>
          </p:nvPr>
        </p:nvSpPr>
        <p:spPr>
          <a:xfrm>
            <a:off x="4645028" y="1631156"/>
            <a:ext cx="4041775" cy="2963466"/>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8" name="Google Shape;48;p7"/>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7"/>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range">
  <p:cSld name="2/3 text, orange">
    <p:spTree>
      <p:nvGrpSpPr>
        <p:cNvPr id="367" name="Shape 367"/>
        <p:cNvGrpSpPr/>
        <p:nvPr/>
      </p:nvGrpSpPr>
      <p:grpSpPr>
        <a:xfrm>
          <a:off x="0" y="0"/>
          <a:ext cx="0" cy="0"/>
          <a:chOff x="0" y="0"/>
          <a:chExt cx="0" cy="0"/>
        </a:xfrm>
      </p:grpSpPr>
      <p:sp>
        <p:nvSpPr>
          <p:cNvPr id="368" name="Google Shape;368;p63"/>
          <p:cNvSpPr/>
          <p:nvPr/>
        </p:nvSpPr>
        <p:spPr>
          <a:xfrm>
            <a:off x="0" y="0"/>
            <a:ext cx="9144000" cy="3431100"/>
          </a:xfrm>
          <a:prstGeom prst="rect">
            <a:avLst/>
          </a:prstGeom>
          <a:solidFill>
            <a:schemeClr val="accen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69" name="Google Shape;369;p6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70" name="Google Shape;370;p63"/>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71" name="Google Shape;371;p63"/>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72" name="Google Shape;372;p63"/>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73" name="Google Shape;373;p6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orange">
  <p:cSld name="Enkel textsida, orange">
    <p:spTree>
      <p:nvGrpSpPr>
        <p:cNvPr id="374" name="Shape 374"/>
        <p:cNvGrpSpPr/>
        <p:nvPr/>
      </p:nvGrpSpPr>
      <p:grpSpPr>
        <a:xfrm>
          <a:off x="0" y="0"/>
          <a:ext cx="0" cy="0"/>
          <a:chOff x="0" y="0"/>
          <a:chExt cx="0" cy="0"/>
        </a:xfrm>
      </p:grpSpPr>
      <p:sp>
        <p:nvSpPr>
          <p:cNvPr id="375" name="Google Shape;375;p64"/>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76" name="Google Shape;376;p64"/>
          <p:cNvSpPr/>
          <p:nvPr/>
        </p:nvSpPr>
        <p:spPr>
          <a:xfrm>
            <a:off x="0" y="0"/>
            <a:ext cx="9144000" cy="5143500"/>
          </a:xfrm>
          <a:prstGeom prst="rect">
            <a:avLst/>
          </a:prstGeom>
          <a:solidFill>
            <a:schemeClr val="accen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77" name="Google Shape;377;p64"/>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78" name="Google Shape;378;p64"/>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379" name="Google Shape;379;p64"/>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orange">
  <p:cSld name="2/3 text och bild, orange">
    <p:spTree>
      <p:nvGrpSpPr>
        <p:cNvPr id="380" name="Shape 380"/>
        <p:cNvGrpSpPr/>
        <p:nvPr/>
      </p:nvGrpSpPr>
      <p:grpSpPr>
        <a:xfrm>
          <a:off x="0" y="0"/>
          <a:ext cx="0" cy="0"/>
          <a:chOff x="0" y="0"/>
          <a:chExt cx="0" cy="0"/>
        </a:xfrm>
      </p:grpSpPr>
      <p:sp>
        <p:nvSpPr>
          <p:cNvPr id="381" name="Google Shape;381;p65"/>
          <p:cNvSpPr/>
          <p:nvPr/>
        </p:nvSpPr>
        <p:spPr>
          <a:xfrm>
            <a:off x="0" y="0"/>
            <a:ext cx="9144000" cy="3431100"/>
          </a:xfrm>
          <a:prstGeom prst="rect">
            <a:avLst/>
          </a:prstGeom>
          <a:solidFill>
            <a:schemeClr val="accen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82" name="Google Shape;382;p6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83" name="Google Shape;383;p65"/>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84" name="Google Shape;384;p65"/>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85" name="Google Shape;385;p65"/>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86" name="Google Shape;386;p65"/>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87" name="Google Shape;387;p6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vit">
  <p:cSld name="Enkel textsida, vit">
    <p:spTree>
      <p:nvGrpSpPr>
        <p:cNvPr id="388" name="Shape 388"/>
        <p:cNvGrpSpPr/>
        <p:nvPr/>
      </p:nvGrpSpPr>
      <p:grpSpPr>
        <a:xfrm>
          <a:off x="0" y="0"/>
          <a:ext cx="0" cy="0"/>
          <a:chOff x="0" y="0"/>
          <a:chExt cx="0" cy="0"/>
        </a:xfrm>
      </p:grpSpPr>
      <p:pic>
        <p:nvPicPr>
          <p:cNvPr descr="Skellefteå kommun_SVART.eps" id="389" name="Google Shape;389;p6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90" name="Google Shape;390;p66"/>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91" name="Google Shape;391;p66"/>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92" name="Google Shape;392;p6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vit">
  <p:cSld name="2/3 text och bild, vit">
    <p:spTree>
      <p:nvGrpSpPr>
        <p:cNvPr id="393" name="Shape 393"/>
        <p:cNvGrpSpPr/>
        <p:nvPr/>
      </p:nvGrpSpPr>
      <p:grpSpPr>
        <a:xfrm>
          <a:off x="0" y="0"/>
          <a:ext cx="0" cy="0"/>
          <a:chOff x="0" y="0"/>
          <a:chExt cx="0" cy="0"/>
        </a:xfrm>
      </p:grpSpPr>
      <p:sp>
        <p:nvSpPr>
          <p:cNvPr id="394" name="Google Shape;394;p67"/>
          <p:cNvSpPr/>
          <p:nvPr>
            <p:ph idx="2" type="pic"/>
          </p:nvPr>
        </p:nvSpPr>
        <p:spPr>
          <a:xfrm>
            <a:off x="0" y="0"/>
            <a:ext cx="9144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95" name="Google Shape;395;p6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96" name="Google Shape;396;p67"/>
          <p:cNvSpPr txBox="1"/>
          <p:nvPr>
            <p:ph type="title"/>
          </p:nvPr>
        </p:nvSpPr>
        <p:spPr>
          <a:xfrm>
            <a:off x="533400" y="133731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97" name="Google Shape;397;p67"/>
          <p:cNvSpPr txBox="1"/>
          <p:nvPr>
            <p:ph idx="1"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98" name="Google Shape;398;p67"/>
          <p:cNvSpPr txBox="1"/>
          <p:nvPr>
            <p:ph idx="3" type="body"/>
          </p:nvPr>
        </p:nvSpPr>
        <p:spPr>
          <a:xfrm>
            <a:off x="533400" y="2194560"/>
            <a:ext cx="3733800" cy="857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99" name="Google Shape;399;p6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ida med logotyp, vit">
  <p:cSld name="Blank sida med logotyp, vit">
    <p:spTree>
      <p:nvGrpSpPr>
        <p:cNvPr id="400" name="Shape 400"/>
        <p:cNvGrpSpPr/>
        <p:nvPr/>
      </p:nvGrpSpPr>
      <p:grpSpPr>
        <a:xfrm>
          <a:off x="0" y="0"/>
          <a:ext cx="0" cy="0"/>
          <a:chOff x="0" y="0"/>
          <a:chExt cx="0" cy="0"/>
        </a:xfrm>
      </p:grpSpPr>
      <p:pic>
        <p:nvPicPr>
          <p:cNvPr descr="Skellefteå kommun_SVART.eps" id="401" name="Google Shape;401;p6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ida, vit">
  <p:cSld name="Blank sida, vit">
    <p:spTree>
      <p:nvGrpSpPr>
        <p:cNvPr id="402" name="Shape 402"/>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ljusgrå">
  <p:cSld name="2/3 text, ljusgrå">
    <p:spTree>
      <p:nvGrpSpPr>
        <p:cNvPr id="403" name="Shape 403"/>
        <p:cNvGrpSpPr/>
        <p:nvPr/>
      </p:nvGrpSpPr>
      <p:grpSpPr>
        <a:xfrm>
          <a:off x="0" y="0"/>
          <a:ext cx="0" cy="0"/>
          <a:chOff x="0" y="0"/>
          <a:chExt cx="0" cy="0"/>
        </a:xfrm>
      </p:grpSpPr>
      <p:sp>
        <p:nvSpPr>
          <p:cNvPr id="404" name="Google Shape;404;p70"/>
          <p:cNvSpPr/>
          <p:nvPr/>
        </p:nvSpPr>
        <p:spPr>
          <a:xfrm>
            <a:off x="0" y="0"/>
            <a:ext cx="9144000" cy="3431100"/>
          </a:xfrm>
          <a:prstGeom prst="rect">
            <a:avLst/>
          </a:prstGeom>
          <a:solidFill>
            <a:srgbClr val="F2F2F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05" name="Google Shape;405;p7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06" name="Google Shape;406;p70"/>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07" name="Google Shape;407;p70"/>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08" name="Google Shape;408;p7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09" name="Google Shape;409;p7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ljusgrå">
  <p:cSld name="2/3 text och bild, ljusgrå">
    <p:spTree>
      <p:nvGrpSpPr>
        <p:cNvPr id="410" name="Shape 410"/>
        <p:cNvGrpSpPr/>
        <p:nvPr/>
      </p:nvGrpSpPr>
      <p:grpSpPr>
        <a:xfrm>
          <a:off x="0" y="0"/>
          <a:ext cx="0" cy="0"/>
          <a:chOff x="0" y="0"/>
          <a:chExt cx="0" cy="0"/>
        </a:xfrm>
      </p:grpSpPr>
      <p:sp>
        <p:nvSpPr>
          <p:cNvPr id="411" name="Google Shape;411;p71"/>
          <p:cNvSpPr/>
          <p:nvPr/>
        </p:nvSpPr>
        <p:spPr>
          <a:xfrm>
            <a:off x="0" y="0"/>
            <a:ext cx="9144000" cy="3431100"/>
          </a:xfrm>
          <a:prstGeom prst="rect">
            <a:avLst/>
          </a:prstGeom>
          <a:solidFill>
            <a:srgbClr val="F2F2F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12" name="Google Shape;412;p7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13" name="Google Shape;413;p71"/>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14" name="Google Shape;414;p71"/>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15" name="Google Shape;415;p71"/>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16" name="Google Shape;416;p71"/>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17" name="Google Shape;417;p7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ljusgrå">
  <p:cSld name="Enkel textsida, ljusgrå">
    <p:spTree>
      <p:nvGrpSpPr>
        <p:cNvPr id="418" name="Shape 418"/>
        <p:cNvGrpSpPr/>
        <p:nvPr/>
      </p:nvGrpSpPr>
      <p:grpSpPr>
        <a:xfrm>
          <a:off x="0" y="0"/>
          <a:ext cx="0" cy="0"/>
          <a:chOff x="0" y="0"/>
          <a:chExt cx="0" cy="0"/>
        </a:xfrm>
      </p:grpSpPr>
      <p:sp>
        <p:nvSpPr>
          <p:cNvPr id="419" name="Google Shape;419;p72"/>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20" name="Google Shape;420;p72"/>
          <p:cNvSpPr/>
          <p:nvPr/>
        </p:nvSpPr>
        <p:spPr>
          <a:xfrm>
            <a:off x="0" y="0"/>
            <a:ext cx="9144000" cy="5143500"/>
          </a:xfrm>
          <a:prstGeom prst="rect">
            <a:avLst/>
          </a:prstGeom>
          <a:solidFill>
            <a:srgbClr val="ECECEC"/>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21" name="Google Shape;421;p7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22" name="Google Shape;422;p72"/>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23" name="Google Shape;423;p72"/>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24" name="Google Shape;424;p7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ast rubrik"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457200" y="205979"/>
            <a:ext cx="8229600" cy="85725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3" name="Google Shape;53;p8"/>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8"/>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8"/>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plommon">
  <p:cSld name="2/3 text, plommon">
    <p:spTree>
      <p:nvGrpSpPr>
        <p:cNvPr id="425" name="Shape 425"/>
        <p:cNvGrpSpPr/>
        <p:nvPr/>
      </p:nvGrpSpPr>
      <p:grpSpPr>
        <a:xfrm>
          <a:off x="0" y="0"/>
          <a:ext cx="0" cy="0"/>
          <a:chOff x="0" y="0"/>
          <a:chExt cx="0" cy="0"/>
        </a:xfrm>
      </p:grpSpPr>
      <p:sp>
        <p:nvSpPr>
          <p:cNvPr id="426" name="Google Shape;426;p73"/>
          <p:cNvSpPr/>
          <p:nvPr/>
        </p:nvSpPr>
        <p:spPr>
          <a:xfrm>
            <a:off x="0" y="0"/>
            <a:ext cx="9144000" cy="3431100"/>
          </a:xfrm>
          <a:prstGeom prst="rect">
            <a:avLst/>
          </a:prstGeom>
          <a:solidFill>
            <a:srgbClr val="623D5A"/>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27" name="Google Shape;427;p7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28" name="Google Shape;428;p73"/>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29" name="Google Shape;429;p73"/>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30" name="Google Shape;430;p73"/>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31" name="Google Shape;431;p7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plommon">
  <p:cSld name="2/3 text och bild, plommon">
    <p:spTree>
      <p:nvGrpSpPr>
        <p:cNvPr id="432" name="Shape 432"/>
        <p:cNvGrpSpPr/>
        <p:nvPr/>
      </p:nvGrpSpPr>
      <p:grpSpPr>
        <a:xfrm>
          <a:off x="0" y="0"/>
          <a:ext cx="0" cy="0"/>
          <a:chOff x="0" y="0"/>
          <a:chExt cx="0" cy="0"/>
        </a:xfrm>
      </p:grpSpPr>
      <p:sp>
        <p:nvSpPr>
          <p:cNvPr id="433" name="Google Shape;433;p74"/>
          <p:cNvSpPr/>
          <p:nvPr/>
        </p:nvSpPr>
        <p:spPr>
          <a:xfrm>
            <a:off x="0" y="0"/>
            <a:ext cx="9144000" cy="3431100"/>
          </a:xfrm>
          <a:prstGeom prst="rect">
            <a:avLst/>
          </a:prstGeom>
          <a:solidFill>
            <a:srgbClr val="623D5A"/>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34" name="Google Shape;434;p7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35" name="Google Shape;435;p74"/>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36" name="Google Shape;436;p74"/>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37" name="Google Shape;437;p74"/>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38" name="Google Shape;438;p74"/>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39" name="Google Shape;439;p7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Enkel textsida, plommon">
  <p:cSld name="1_Enkel textsida, plommon">
    <p:spTree>
      <p:nvGrpSpPr>
        <p:cNvPr id="440" name="Shape 440"/>
        <p:cNvGrpSpPr/>
        <p:nvPr/>
      </p:nvGrpSpPr>
      <p:grpSpPr>
        <a:xfrm>
          <a:off x="0" y="0"/>
          <a:ext cx="0" cy="0"/>
          <a:chOff x="0" y="0"/>
          <a:chExt cx="0" cy="0"/>
        </a:xfrm>
      </p:grpSpPr>
      <p:sp>
        <p:nvSpPr>
          <p:cNvPr id="441" name="Google Shape;441;p75"/>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42" name="Google Shape;442;p75"/>
          <p:cNvSpPr/>
          <p:nvPr/>
        </p:nvSpPr>
        <p:spPr>
          <a:xfrm>
            <a:off x="0" y="0"/>
            <a:ext cx="9144000" cy="5143500"/>
          </a:xfrm>
          <a:prstGeom prst="rect">
            <a:avLst/>
          </a:prstGeom>
          <a:solidFill>
            <a:srgbClr val="623D5A"/>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43" name="Google Shape;443;p75"/>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44" name="Google Shape;444;p75"/>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445" name="Google Shape;445;p75"/>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mint">
  <p:cSld name="2/3 text, mint">
    <p:spTree>
      <p:nvGrpSpPr>
        <p:cNvPr id="446" name="Shape 446"/>
        <p:cNvGrpSpPr/>
        <p:nvPr/>
      </p:nvGrpSpPr>
      <p:grpSpPr>
        <a:xfrm>
          <a:off x="0" y="0"/>
          <a:ext cx="0" cy="0"/>
          <a:chOff x="0" y="0"/>
          <a:chExt cx="0" cy="0"/>
        </a:xfrm>
      </p:grpSpPr>
      <p:sp>
        <p:nvSpPr>
          <p:cNvPr id="447" name="Google Shape;447;p76"/>
          <p:cNvSpPr/>
          <p:nvPr/>
        </p:nvSpPr>
        <p:spPr>
          <a:xfrm>
            <a:off x="0" y="0"/>
            <a:ext cx="9144000" cy="3431100"/>
          </a:xfrm>
          <a:prstGeom prst="rect">
            <a:avLst/>
          </a:prstGeom>
          <a:solidFill>
            <a:schemeClr val="accent5"/>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48" name="Google Shape;448;p7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49" name="Google Shape;449;p76"/>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50" name="Google Shape;450;p76"/>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51" name="Google Shape;451;p76"/>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52" name="Google Shape;452;p7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mörkblå">
  <p:cSld name="2/3 text, mörkblå">
    <p:spTree>
      <p:nvGrpSpPr>
        <p:cNvPr id="453" name="Shape 453"/>
        <p:cNvGrpSpPr/>
        <p:nvPr/>
      </p:nvGrpSpPr>
      <p:grpSpPr>
        <a:xfrm>
          <a:off x="0" y="0"/>
          <a:ext cx="0" cy="0"/>
          <a:chOff x="0" y="0"/>
          <a:chExt cx="0" cy="0"/>
        </a:xfrm>
      </p:grpSpPr>
      <p:sp>
        <p:nvSpPr>
          <p:cNvPr id="454" name="Google Shape;454;p77"/>
          <p:cNvSpPr/>
          <p:nvPr/>
        </p:nvSpPr>
        <p:spPr>
          <a:xfrm>
            <a:off x="0" y="0"/>
            <a:ext cx="9144000" cy="3431100"/>
          </a:xfrm>
          <a:prstGeom prst="rect">
            <a:avLst/>
          </a:prstGeom>
          <a:solidFill>
            <a:srgbClr val="13567D"/>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55" name="Google Shape;455;p7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56" name="Google Shape;456;p77"/>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57" name="Google Shape;457;p77"/>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58" name="Google Shape;458;p77"/>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59" name="Google Shape;459;p7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mörkblå">
  <p:cSld name="2/3 text och bild, mörkblå">
    <p:spTree>
      <p:nvGrpSpPr>
        <p:cNvPr id="460" name="Shape 460"/>
        <p:cNvGrpSpPr/>
        <p:nvPr/>
      </p:nvGrpSpPr>
      <p:grpSpPr>
        <a:xfrm>
          <a:off x="0" y="0"/>
          <a:ext cx="0" cy="0"/>
          <a:chOff x="0" y="0"/>
          <a:chExt cx="0" cy="0"/>
        </a:xfrm>
      </p:grpSpPr>
      <p:sp>
        <p:nvSpPr>
          <p:cNvPr id="461" name="Google Shape;461;p78"/>
          <p:cNvSpPr/>
          <p:nvPr/>
        </p:nvSpPr>
        <p:spPr>
          <a:xfrm>
            <a:off x="0" y="0"/>
            <a:ext cx="9144000" cy="3431100"/>
          </a:xfrm>
          <a:prstGeom prst="rect">
            <a:avLst/>
          </a:prstGeom>
          <a:solidFill>
            <a:srgbClr val="13567D"/>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62" name="Google Shape;462;p7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63" name="Google Shape;463;p78"/>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64" name="Google Shape;464;p78"/>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65" name="Google Shape;465;p78"/>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66" name="Google Shape;466;p78"/>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67" name="Google Shape;467;p7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mörkblå">
  <p:cSld name="Enkel textsida, mörkblå">
    <p:spTree>
      <p:nvGrpSpPr>
        <p:cNvPr id="468" name="Shape 468"/>
        <p:cNvGrpSpPr/>
        <p:nvPr/>
      </p:nvGrpSpPr>
      <p:grpSpPr>
        <a:xfrm>
          <a:off x="0" y="0"/>
          <a:ext cx="0" cy="0"/>
          <a:chOff x="0" y="0"/>
          <a:chExt cx="0" cy="0"/>
        </a:xfrm>
      </p:grpSpPr>
      <p:sp>
        <p:nvSpPr>
          <p:cNvPr id="469" name="Google Shape;469;p79"/>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70" name="Google Shape;470;p79"/>
          <p:cNvSpPr/>
          <p:nvPr/>
        </p:nvSpPr>
        <p:spPr>
          <a:xfrm>
            <a:off x="0" y="0"/>
            <a:ext cx="9144000" cy="5143500"/>
          </a:xfrm>
          <a:prstGeom prst="rect">
            <a:avLst/>
          </a:prstGeom>
          <a:solidFill>
            <a:srgbClr val="13567D"/>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71" name="Google Shape;471;p79"/>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72" name="Google Shape;472;p79"/>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473" name="Google Shape;473;p79"/>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blå">
  <p:cSld name="2/3 text, blå">
    <p:spTree>
      <p:nvGrpSpPr>
        <p:cNvPr id="474" name="Shape 474"/>
        <p:cNvGrpSpPr/>
        <p:nvPr/>
      </p:nvGrpSpPr>
      <p:grpSpPr>
        <a:xfrm>
          <a:off x="0" y="0"/>
          <a:ext cx="0" cy="0"/>
          <a:chOff x="0" y="0"/>
          <a:chExt cx="0" cy="0"/>
        </a:xfrm>
      </p:grpSpPr>
      <p:sp>
        <p:nvSpPr>
          <p:cNvPr id="475" name="Google Shape;475;p80"/>
          <p:cNvSpPr/>
          <p:nvPr/>
        </p:nvSpPr>
        <p:spPr>
          <a:xfrm>
            <a:off x="0" y="0"/>
            <a:ext cx="9144000" cy="3431100"/>
          </a:xfrm>
          <a:prstGeom prst="rect">
            <a:avLst/>
          </a:prstGeom>
          <a:solidFill>
            <a:schemeClr val="l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76" name="Google Shape;476;p8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77" name="Google Shape;477;p80"/>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78" name="Google Shape;478;p80"/>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79" name="Google Shape;479;p8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80" name="Google Shape;480;p8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blå">
  <p:cSld name="2/3 text och bild, blå">
    <p:spTree>
      <p:nvGrpSpPr>
        <p:cNvPr id="481" name="Shape 481"/>
        <p:cNvGrpSpPr/>
        <p:nvPr/>
      </p:nvGrpSpPr>
      <p:grpSpPr>
        <a:xfrm>
          <a:off x="0" y="0"/>
          <a:ext cx="0" cy="0"/>
          <a:chOff x="0" y="0"/>
          <a:chExt cx="0" cy="0"/>
        </a:xfrm>
      </p:grpSpPr>
      <p:sp>
        <p:nvSpPr>
          <p:cNvPr id="482" name="Google Shape;482;p81"/>
          <p:cNvSpPr/>
          <p:nvPr/>
        </p:nvSpPr>
        <p:spPr>
          <a:xfrm>
            <a:off x="0" y="0"/>
            <a:ext cx="9144000" cy="3431100"/>
          </a:xfrm>
          <a:prstGeom prst="rect">
            <a:avLst/>
          </a:prstGeom>
          <a:solidFill>
            <a:schemeClr val="l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83" name="Google Shape;483;p8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84" name="Google Shape;484;p81"/>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85" name="Google Shape;485;p81"/>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86" name="Google Shape;486;p81"/>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87" name="Google Shape;487;p81"/>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88" name="Google Shape;488;p8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blå">
  <p:cSld name="Enkel textsida, blå">
    <p:spTree>
      <p:nvGrpSpPr>
        <p:cNvPr id="489" name="Shape 489"/>
        <p:cNvGrpSpPr/>
        <p:nvPr/>
      </p:nvGrpSpPr>
      <p:grpSpPr>
        <a:xfrm>
          <a:off x="0" y="0"/>
          <a:ext cx="0" cy="0"/>
          <a:chOff x="0" y="0"/>
          <a:chExt cx="0" cy="0"/>
        </a:xfrm>
      </p:grpSpPr>
      <p:sp>
        <p:nvSpPr>
          <p:cNvPr id="490" name="Google Shape;490;p82"/>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91" name="Google Shape;491;p82"/>
          <p:cNvSpPr/>
          <p:nvPr/>
        </p:nvSpPr>
        <p:spPr>
          <a:xfrm>
            <a:off x="0" y="0"/>
            <a:ext cx="9144000" cy="5143500"/>
          </a:xfrm>
          <a:prstGeom prst="rect">
            <a:avLst/>
          </a:prstGeom>
          <a:solidFill>
            <a:schemeClr val="l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92" name="Google Shape;492;p82"/>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93" name="Google Shape;493;p82"/>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494" name="Google Shape;494;p82"/>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nehåll med bildtext" type="objTx">
  <p:cSld name="OBJECT_WITH_CAPTION_TEXT">
    <p:spTree>
      <p:nvGrpSpPr>
        <p:cNvPr id="56" name="Shape 56"/>
        <p:cNvGrpSpPr/>
        <p:nvPr/>
      </p:nvGrpSpPr>
      <p:grpSpPr>
        <a:xfrm>
          <a:off x="0" y="0"/>
          <a:ext cx="0" cy="0"/>
          <a:chOff x="0" y="0"/>
          <a:chExt cx="0" cy="0"/>
        </a:xfrm>
      </p:grpSpPr>
      <p:sp>
        <p:nvSpPr>
          <p:cNvPr id="57" name="Google Shape;57;p9"/>
          <p:cNvSpPr txBox="1"/>
          <p:nvPr>
            <p:ph type="title"/>
          </p:nvPr>
        </p:nvSpPr>
        <p:spPr>
          <a:xfrm>
            <a:off x="457203" y="204787"/>
            <a:ext cx="3008313" cy="871538"/>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8" name="Google Shape;58;p9"/>
          <p:cNvSpPr txBox="1"/>
          <p:nvPr>
            <p:ph idx="1" type="body"/>
          </p:nvPr>
        </p:nvSpPr>
        <p:spPr>
          <a:xfrm>
            <a:off x="3575050" y="204789"/>
            <a:ext cx="5111750" cy="4389835"/>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9"/>
          <p:cNvSpPr txBox="1"/>
          <p:nvPr>
            <p:ph idx="2" type="body"/>
          </p:nvPr>
        </p:nvSpPr>
        <p:spPr>
          <a:xfrm>
            <a:off x="457203" y="1076327"/>
            <a:ext cx="3008313" cy="3518297"/>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60" name="Google Shape;60;p9"/>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9"/>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9"/>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gul">
  <p:cSld name="2/3 text, gul">
    <p:spTree>
      <p:nvGrpSpPr>
        <p:cNvPr id="495" name="Shape 495"/>
        <p:cNvGrpSpPr/>
        <p:nvPr/>
      </p:nvGrpSpPr>
      <p:grpSpPr>
        <a:xfrm>
          <a:off x="0" y="0"/>
          <a:ext cx="0" cy="0"/>
          <a:chOff x="0" y="0"/>
          <a:chExt cx="0" cy="0"/>
        </a:xfrm>
      </p:grpSpPr>
      <p:sp>
        <p:nvSpPr>
          <p:cNvPr id="496" name="Google Shape;496;p83"/>
          <p:cNvSpPr/>
          <p:nvPr/>
        </p:nvSpPr>
        <p:spPr>
          <a:xfrm>
            <a:off x="0" y="0"/>
            <a:ext cx="9144000" cy="3431100"/>
          </a:xfrm>
          <a:prstGeom prst="rect">
            <a:avLst/>
          </a:prstGeom>
          <a:solidFill>
            <a:schemeClr val="accen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497" name="Google Shape;497;p8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498" name="Google Shape;498;p83"/>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99" name="Google Shape;499;p83"/>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00" name="Google Shape;500;p83"/>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01" name="Google Shape;501;p8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2/3 text och bild, orange">
  <p:cSld name="1_2/3 text och bild, orange">
    <p:spTree>
      <p:nvGrpSpPr>
        <p:cNvPr id="502" name="Shape 502"/>
        <p:cNvGrpSpPr/>
        <p:nvPr/>
      </p:nvGrpSpPr>
      <p:grpSpPr>
        <a:xfrm>
          <a:off x="0" y="0"/>
          <a:ext cx="0" cy="0"/>
          <a:chOff x="0" y="0"/>
          <a:chExt cx="0" cy="0"/>
        </a:xfrm>
      </p:grpSpPr>
      <p:sp>
        <p:nvSpPr>
          <p:cNvPr id="503" name="Google Shape;503;p84"/>
          <p:cNvSpPr/>
          <p:nvPr/>
        </p:nvSpPr>
        <p:spPr>
          <a:xfrm>
            <a:off x="0" y="0"/>
            <a:ext cx="9144000" cy="3431100"/>
          </a:xfrm>
          <a:prstGeom prst="rect">
            <a:avLst/>
          </a:prstGeom>
          <a:solidFill>
            <a:schemeClr val="accen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04" name="Google Shape;504;p8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05" name="Google Shape;505;p84"/>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06" name="Google Shape;506;p84"/>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07" name="Google Shape;507;p84"/>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08" name="Google Shape;508;p84"/>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09" name="Google Shape;509;p8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gul">
  <p:cSld name="Enkel textsida, gul">
    <p:spTree>
      <p:nvGrpSpPr>
        <p:cNvPr id="510" name="Shape 510"/>
        <p:cNvGrpSpPr/>
        <p:nvPr/>
      </p:nvGrpSpPr>
      <p:grpSpPr>
        <a:xfrm>
          <a:off x="0" y="0"/>
          <a:ext cx="0" cy="0"/>
          <a:chOff x="0" y="0"/>
          <a:chExt cx="0" cy="0"/>
        </a:xfrm>
      </p:grpSpPr>
      <p:sp>
        <p:nvSpPr>
          <p:cNvPr id="511" name="Google Shape;511;p85"/>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12" name="Google Shape;512;p85"/>
          <p:cNvSpPr/>
          <p:nvPr/>
        </p:nvSpPr>
        <p:spPr>
          <a:xfrm>
            <a:off x="0" y="0"/>
            <a:ext cx="9144000" cy="5143500"/>
          </a:xfrm>
          <a:prstGeom prst="rect">
            <a:avLst/>
          </a:prstGeom>
          <a:solidFill>
            <a:schemeClr val="accen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13" name="Google Shape;513;p85"/>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14" name="Google Shape;514;p85"/>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15" name="Google Shape;515;p8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svart">
  <p:cSld name="2/3 text, svart">
    <p:spTree>
      <p:nvGrpSpPr>
        <p:cNvPr id="516" name="Shape 516"/>
        <p:cNvGrpSpPr/>
        <p:nvPr/>
      </p:nvGrpSpPr>
      <p:grpSpPr>
        <a:xfrm>
          <a:off x="0" y="0"/>
          <a:ext cx="0" cy="0"/>
          <a:chOff x="0" y="0"/>
          <a:chExt cx="0" cy="0"/>
        </a:xfrm>
      </p:grpSpPr>
      <p:sp>
        <p:nvSpPr>
          <p:cNvPr id="517" name="Google Shape;517;p86"/>
          <p:cNvSpPr/>
          <p:nvPr/>
        </p:nvSpPr>
        <p:spPr>
          <a:xfrm>
            <a:off x="0" y="0"/>
            <a:ext cx="9144000" cy="3431100"/>
          </a:xfrm>
          <a:prstGeom prst="rect">
            <a:avLst/>
          </a:prstGeom>
          <a:solidFill>
            <a:schemeClr val="dk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18" name="Google Shape;518;p8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19" name="Google Shape;519;p86"/>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0" name="Google Shape;520;p86"/>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21" name="Google Shape;521;p86"/>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22" name="Google Shape;522;p8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svart">
  <p:cSld name="2/3 text och bild, svart">
    <p:spTree>
      <p:nvGrpSpPr>
        <p:cNvPr id="523" name="Shape 523"/>
        <p:cNvGrpSpPr/>
        <p:nvPr/>
      </p:nvGrpSpPr>
      <p:grpSpPr>
        <a:xfrm>
          <a:off x="0" y="0"/>
          <a:ext cx="0" cy="0"/>
          <a:chOff x="0" y="0"/>
          <a:chExt cx="0" cy="0"/>
        </a:xfrm>
      </p:grpSpPr>
      <p:sp>
        <p:nvSpPr>
          <p:cNvPr id="524" name="Google Shape;524;p87"/>
          <p:cNvSpPr/>
          <p:nvPr/>
        </p:nvSpPr>
        <p:spPr>
          <a:xfrm>
            <a:off x="0" y="0"/>
            <a:ext cx="9144000" cy="3431100"/>
          </a:xfrm>
          <a:prstGeom prst="rect">
            <a:avLst/>
          </a:prstGeom>
          <a:solidFill>
            <a:schemeClr val="dk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25" name="Google Shape;525;p8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26" name="Google Shape;526;p87"/>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7" name="Google Shape;527;p87"/>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28" name="Google Shape;528;p87"/>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29" name="Google Shape;529;p87"/>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30" name="Google Shape;530;p8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svart">
  <p:cSld name="Enkel textsida, svart">
    <p:spTree>
      <p:nvGrpSpPr>
        <p:cNvPr id="531" name="Shape 531"/>
        <p:cNvGrpSpPr/>
        <p:nvPr/>
      </p:nvGrpSpPr>
      <p:grpSpPr>
        <a:xfrm>
          <a:off x="0" y="0"/>
          <a:ext cx="0" cy="0"/>
          <a:chOff x="0" y="0"/>
          <a:chExt cx="0" cy="0"/>
        </a:xfrm>
      </p:grpSpPr>
      <p:sp>
        <p:nvSpPr>
          <p:cNvPr id="532" name="Google Shape;532;p88"/>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33" name="Google Shape;533;p88"/>
          <p:cNvSpPr/>
          <p:nvPr/>
        </p:nvSpPr>
        <p:spPr>
          <a:xfrm>
            <a:off x="0" y="0"/>
            <a:ext cx="9144000" cy="5143500"/>
          </a:xfrm>
          <a:prstGeom prst="rect">
            <a:avLst/>
          </a:prstGeom>
          <a:solidFill>
            <a:schemeClr val="dk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34" name="Google Shape;534;p88"/>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35" name="Google Shape;535;p88"/>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536" name="Google Shape;536;p88"/>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grafit">
  <p:cSld name="2/3 text, grafit">
    <p:spTree>
      <p:nvGrpSpPr>
        <p:cNvPr id="537" name="Shape 537"/>
        <p:cNvGrpSpPr/>
        <p:nvPr/>
      </p:nvGrpSpPr>
      <p:grpSpPr>
        <a:xfrm>
          <a:off x="0" y="0"/>
          <a:ext cx="0" cy="0"/>
          <a:chOff x="0" y="0"/>
          <a:chExt cx="0" cy="0"/>
        </a:xfrm>
      </p:grpSpPr>
      <p:sp>
        <p:nvSpPr>
          <p:cNvPr id="538" name="Google Shape;538;p89"/>
          <p:cNvSpPr/>
          <p:nvPr/>
        </p:nvSpPr>
        <p:spPr>
          <a:xfrm>
            <a:off x="0" y="0"/>
            <a:ext cx="9144000" cy="3431100"/>
          </a:xfrm>
          <a:prstGeom prst="rect">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39" name="Google Shape;539;p89"/>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40" name="Google Shape;540;p89"/>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41" name="Google Shape;541;p89"/>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42" name="Google Shape;542;p89"/>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43" name="Google Shape;543;p89"/>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grafit">
  <p:cSld name="2/3 text och bild, grafit">
    <p:spTree>
      <p:nvGrpSpPr>
        <p:cNvPr id="544" name="Shape 544"/>
        <p:cNvGrpSpPr/>
        <p:nvPr/>
      </p:nvGrpSpPr>
      <p:grpSpPr>
        <a:xfrm>
          <a:off x="0" y="0"/>
          <a:ext cx="0" cy="0"/>
          <a:chOff x="0" y="0"/>
          <a:chExt cx="0" cy="0"/>
        </a:xfrm>
      </p:grpSpPr>
      <p:sp>
        <p:nvSpPr>
          <p:cNvPr id="545" name="Google Shape;545;p90"/>
          <p:cNvSpPr/>
          <p:nvPr/>
        </p:nvSpPr>
        <p:spPr>
          <a:xfrm>
            <a:off x="0" y="0"/>
            <a:ext cx="9144000" cy="3431100"/>
          </a:xfrm>
          <a:prstGeom prst="rect">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46" name="Google Shape;546;p9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47" name="Google Shape;547;p90"/>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48" name="Google Shape;548;p90"/>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49" name="Google Shape;549;p9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50" name="Google Shape;550;p90"/>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51" name="Google Shape;551;p9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grafit">
  <p:cSld name="Enkel textsida, grafit">
    <p:spTree>
      <p:nvGrpSpPr>
        <p:cNvPr id="552" name="Shape 552"/>
        <p:cNvGrpSpPr/>
        <p:nvPr/>
      </p:nvGrpSpPr>
      <p:grpSpPr>
        <a:xfrm>
          <a:off x="0" y="0"/>
          <a:ext cx="0" cy="0"/>
          <a:chOff x="0" y="0"/>
          <a:chExt cx="0" cy="0"/>
        </a:xfrm>
      </p:grpSpPr>
      <p:sp>
        <p:nvSpPr>
          <p:cNvPr id="553" name="Google Shape;553;p91"/>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54" name="Google Shape;554;p91"/>
          <p:cNvSpPr/>
          <p:nvPr/>
        </p:nvSpPr>
        <p:spPr>
          <a:xfrm>
            <a:off x="0" y="0"/>
            <a:ext cx="9144000" cy="5143500"/>
          </a:xfrm>
          <a:prstGeom prst="rect">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55" name="Google Shape;555;p91"/>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56" name="Google Shape;556;p91"/>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557" name="Google Shape;557;p91"/>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varm brun">
  <p:cSld name="2/3 text, varm brun">
    <p:spTree>
      <p:nvGrpSpPr>
        <p:cNvPr id="558" name="Shape 558"/>
        <p:cNvGrpSpPr/>
        <p:nvPr/>
      </p:nvGrpSpPr>
      <p:grpSpPr>
        <a:xfrm>
          <a:off x="0" y="0"/>
          <a:ext cx="0" cy="0"/>
          <a:chOff x="0" y="0"/>
          <a:chExt cx="0" cy="0"/>
        </a:xfrm>
      </p:grpSpPr>
      <p:sp>
        <p:nvSpPr>
          <p:cNvPr id="559" name="Google Shape;559;p92"/>
          <p:cNvSpPr/>
          <p:nvPr/>
        </p:nvSpPr>
        <p:spPr>
          <a:xfrm>
            <a:off x="0" y="0"/>
            <a:ext cx="9144000" cy="3431100"/>
          </a:xfrm>
          <a:prstGeom prst="rect">
            <a:avLst/>
          </a:prstGeom>
          <a:solidFill>
            <a:schemeClr val="accent6"/>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60" name="Google Shape;560;p9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61" name="Google Shape;561;p92"/>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62" name="Google Shape;562;p92"/>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63" name="Google Shape;563;p92"/>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64" name="Google Shape;564;p9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 med bildtext" type="picTx">
  <p:cSld name="PICTURE_WITH_CAPTION_TEXT">
    <p:spTree>
      <p:nvGrpSpPr>
        <p:cNvPr id="63" name="Shape 63"/>
        <p:cNvGrpSpPr/>
        <p:nvPr/>
      </p:nvGrpSpPr>
      <p:grpSpPr>
        <a:xfrm>
          <a:off x="0" y="0"/>
          <a:ext cx="0" cy="0"/>
          <a:chOff x="0" y="0"/>
          <a:chExt cx="0" cy="0"/>
        </a:xfrm>
      </p:grpSpPr>
      <p:sp>
        <p:nvSpPr>
          <p:cNvPr id="64" name="Google Shape;64;p10"/>
          <p:cNvSpPr txBox="1"/>
          <p:nvPr>
            <p:ph type="title"/>
          </p:nvPr>
        </p:nvSpPr>
        <p:spPr>
          <a:xfrm>
            <a:off x="1792288" y="3600451"/>
            <a:ext cx="5486400" cy="425054"/>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5" name="Google Shape;65;p10"/>
          <p:cNvSpPr/>
          <p:nvPr>
            <p:ph idx="2" type="pic"/>
          </p:nvPr>
        </p:nvSpPr>
        <p:spPr>
          <a:xfrm>
            <a:off x="1792288" y="459581"/>
            <a:ext cx="5486400" cy="3086100"/>
          </a:xfrm>
          <a:prstGeom prst="rect">
            <a:avLst/>
          </a:prstGeom>
          <a:noFill/>
          <a:ln>
            <a:noFill/>
          </a:ln>
        </p:spPr>
        <p:txBody>
          <a:bodyPr anchorCtr="0" anchor="t" bIns="91425" lIns="91425" spcFirstLastPara="1" rIns="91425" wrap="square" tIns="91425"/>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66" name="Google Shape;66;p10"/>
          <p:cNvSpPr txBox="1"/>
          <p:nvPr>
            <p:ph idx="1" type="body"/>
          </p:nvPr>
        </p:nvSpPr>
        <p:spPr>
          <a:xfrm>
            <a:off x="1792288" y="4025504"/>
            <a:ext cx="5486400" cy="603647"/>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67" name="Google Shape;67;p10"/>
          <p:cNvSpPr txBox="1"/>
          <p:nvPr>
            <p:ph idx="10" type="dt"/>
          </p:nvPr>
        </p:nvSpPr>
        <p:spPr>
          <a:xfrm>
            <a:off x="457200" y="4767264"/>
            <a:ext cx="2133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10"/>
          <p:cNvSpPr txBox="1"/>
          <p:nvPr>
            <p:ph idx="11" type="ftr"/>
          </p:nvPr>
        </p:nvSpPr>
        <p:spPr>
          <a:xfrm>
            <a:off x="3124200" y="4767264"/>
            <a:ext cx="2895600" cy="273844"/>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10"/>
          <p:cNvSpPr txBox="1"/>
          <p:nvPr>
            <p:ph idx="12" type="sldNum"/>
          </p:nvPr>
        </p:nvSpPr>
        <p:spPr>
          <a:xfrm>
            <a:off x="6553200" y="4767264"/>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varm brun">
  <p:cSld name="2/3 text och bild, varm brun">
    <p:spTree>
      <p:nvGrpSpPr>
        <p:cNvPr id="565" name="Shape 565"/>
        <p:cNvGrpSpPr/>
        <p:nvPr/>
      </p:nvGrpSpPr>
      <p:grpSpPr>
        <a:xfrm>
          <a:off x="0" y="0"/>
          <a:ext cx="0" cy="0"/>
          <a:chOff x="0" y="0"/>
          <a:chExt cx="0" cy="0"/>
        </a:xfrm>
      </p:grpSpPr>
      <p:sp>
        <p:nvSpPr>
          <p:cNvPr id="566" name="Google Shape;566;p93"/>
          <p:cNvSpPr/>
          <p:nvPr/>
        </p:nvSpPr>
        <p:spPr>
          <a:xfrm>
            <a:off x="0" y="0"/>
            <a:ext cx="9144000" cy="3431100"/>
          </a:xfrm>
          <a:prstGeom prst="rect">
            <a:avLst/>
          </a:prstGeom>
          <a:solidFill>
            <a:schemeClr val="accent6"/>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67" name="Google Shape;567;p9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68" name="Google Shape;568;p93"/>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69" name="Google Shape;569;p93"/>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70" name="Google Shape;570;p93"/>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71" name="Google Shape;571;p93"/>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72" name="Google Shape;572;p9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varm brun">
  <p:cSld name="Enkel textsida, varm brun">
    <p:spTree>
      <p:nvGrpSpPr>
        <p:cNvPr id="573" name="Shape 573"/>
        <p:cNvGrpSpPr/>
        <p:nvPr/>
      </p:nvGrpSpPr>
      <p:grpSpPr>
        <a:xfrm>
          <a:off x="0" y="0"/>
          <a:ext cx="0" cy="0"/>
          <a:chOff x="0" y="0"/>
          <a:chExt cx="0" cy="0"/>
        </a:xfrm>
      </p:grpSpPr>
      <p:sp>
        <p:nvSpPr>
          <p:cNvPr id="574" name="Google Shape;574;p94"/>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75" name="Google Shape;575;p94"/>
          <p:cNvSpPr/>
          <p:nvPr/>
        </p:nvSpPr>
        <p:spPr>
          <a:xfrm>
            <a:off x="0" y="0"/>
            <a:ext cx="9144000" cy="5143500"/>
          </a:xfrm>
          <a:prstGeom prst="rect">
            <a:avLst/>
          </a:prstGeom>
          <a:solidFill>
            <a:schemeClr val="accent6"/>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76" name="Google Shape;576;p94"/>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77" name="Google Shape;577;p94"/>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578" name="Google Shape;578;p94"/>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Rubrikbild">
  <p:cSld name="1_Rubrikbild">
    <p:spTree>
      <p:nvGrpSpPr>
        <p:cNvPr id="579" name="Shape 579"/>
        <p:cNvGrpSpPr/>
        <p:nvPr/>
      </p:nvGrpSpPr>
      <p:grpSpPr>
        <a:xfrm>
          <a:off x="0" y="0"/>
          <a:ext cx="0" cy="0"/>
          <a:chOff x="0" y="0"/>
          <a:chExt cx="0" cy="0"/>
        </a:xfrm>
      </p:grpSpPr>
      <p:sp>
        <p:nvSpPr>
          <p:cNvPr id="580" name="Google Shape;580;p95"/>
          <p:cNvSpPr/>
          <p:nvPr/>
        </p:nvSpPr>
        <p:spPr>
          <a:xfrm>
            <a:off x="0" y="0"/>
            <a:ext cx="9144000" cy="5143500"/>
          </a:xfrm>
          <a:prstGeom prst="rect">
            <a:avLst/>
          </a:prstGeom>
          <a:solidFill>
            <a:srgbClr val="474747"/>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81" name="Google Shape;581;p9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82" name="Google Shape;582;p95"/>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3" name="Google Shape;583;p95"/>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Light"/>
                <a:ea typeface="Open Sans Light"/>
                <a:cs typeface="Open Sans Light"/>
                <a:sym typeface="Open Sans Light"/>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84" name="Google Shape;584;p95"/>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89" name="Shape 589"/>
        <p:cNvGrpSpPr/>
        <p:nvPr/>
      </p:nvGrpSpPr>
      <p:grpSpPr>
        <a:xfrm>
          <a:off x="0" y="0"/>
          <a:ext cx="0" cy="0"/>
          <a:chOff x="0" y="0"/>
          <a:chExt cx="0" cy="0"/>
        </a:xfrm>
      </p:grpSpPr>
      <p:sp>
        <p:nvSpPr>
          <p:cNvPr id="590" name="Google Shape;590;p97"/>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1" name="Google Shape;591;p97"/>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2" name="Google Shape;592;p97"/>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type="title">
  <p:cSld name="TITLE">
    <p:spTree>
      <p:nvGrpSpPr>
        <p:cNvPr id="593" name="Shape 593"/>
        <p:cNvGrpSpPr/>
        <p:nvPr/>
      </p:nvGrpSpPr>
      <p:grpSpPr>
        <a:xfrm>
          <a:off x="0" y="0"/>
          <a:ext cx="0" cy="0"/>
          <a:chOff x="0" y="0"/>
          <a:chExt cx="0" cy="0"/>
        </a:xfrm>
      </p:grpSpPr>
      <p:sp>
        <p:nvSpPr>
          <p:cNvPr id="594" name="Google Shape;594;p98"/>
          <p:cNvSpPr txBox="1"/>
          <p:nvPr>
            <p:ph type="ctrTitle"/>
          </p:nvPr>
        </p:nvSpPr>
        <p:spPr>
          <a:xfrm>
            <a:off x="685800" y="1597820"/>
            <a:ext cx="7772400" cy="11025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595" name="Google Shape;595;p98"/>
          <p:cNvSpPr txBox="1"/>
          <p:nvPr>
            <p:ph idx="1" type="subTitle"/>
          </p:nvPr>
        </p:nvSpPr>
        <p:spPr>
          <a:xfrm>
            <a:off x="1371600" y="2914650"/>
            <a:ext cx="6400800" cy="1314338"/>
          </a:xfrm>
          <a:prstGeom prst="rect">
            <a:avLst/>
          </a:prstGeom>
          <a:noFill/>
          <a:ln>
            <a:noFill/>
          </a:ln>
        </p:spPr>
        <p:txBody>
          <a:bodyPr anchorCtr="0" anchor="t" bIns="91425" lIns="91425" spcFirstLastPara="1" rIns="91425" wrap="square" tIns="91425"/>
          <a:lstStyle>
            <a:lvl1pPr indent="0" lvl="0" marL="0" marR="0" rtl="0" algn="ctr">
              <a:spcBef>
                <a:spcPts val="600"/>
              </a:spcBef>
              <a:spcAft>
                <a:spcPts val="0"/>
              </a:spcAft>
              <a:buClr>
                <a:srgbClr val="888888"/>
              </a:buClr>
              <a:buSzPts val="14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600"/>
              </a:spcBef>
              <a:spcAft>
                <a:spcPts val="0"/>
              </a:spcAft>
              <a:buClr>
                <a:srgbClr val="888888"/>
              </a:buClr>
              <a:buSzPts val="14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500"/>
              </a:spcBef>
              <a:spcAft>
                <a:spcPts val="0"/>
              </a:spcAft>
              <a:buClr>
                <a:srgbClr val="888888"/>
              </a:buClr>
              <a:buSzPts val="1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9pPr>
          </a:lstStyle>
          <a:p/>
        </p:txBody>
      </p:sp>
      <p:sp>
        <p:nvSpPr>
          <p:cNvPr id="596" name="Google Shape;596;p98"/>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7" name="Google Shape;597;p98"/>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8" name="Google Shape;598;p98"/>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type="obj">
  <p:cSld name="OBJECT">
    <p:spTree>
      <p:nvGrpSpPr>
        <p:cNvPr id="599" name="Shape 599"/>
        <p:cNvGrpSpPr/>
        <p:nvPr/>
      </p:nvGrpSpPr>
      <p:grpSpPr>
        <a:xfrm>
          <a:off x="0" y="0"/>
          <a:ext cx="0" cy="0"/>
          <a:chOff x="0" y="0"/>
          <a:chExt cx="0" cy="0"/>
        </a:xfrm>
      </p:grpSpPr>
      <p:sp>
        <p:nvSpPr>
          <p:cNvPr id="600" name="Google Shape;600;p99"/>
          <p:cNvSpPr txBox="1"/>
          <p:nvPr>
            <p:ph type="title"/>
          </p:nvPr>
        </p:nvSpPr>
        <p:spPr>
          <a:xfrm>
            <a:off x="457200" y="205979"/>
            <a:ext cx="8229600" cy="857363"/>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01" name="Google Shape;601;p99"/>
          <p:cNvSpPr txBox="1"/>
          <p:nvPr>
            <p:ph idx="1" type="body"/>
          </p:nvPr>
        </p:nvSpPr>
        <p:spPr>
          <a:xfrm>
            <a:off x="457200" y="1200151"/>
            <a:ext cx="8229600" cy="3394463"/>
          </a:xfrm>
          <a:prstGeom prst="rect">
            <a:avLst/>
          </a:prstGeom>
          <a:noFill/>
          <a:ln>
            <a:noFill/>
          </a:ln>
        </p:spPr>
        <p:txBody>
          <a:bodyPr anchorCtr="0" anchor="t" bIns="91425" lIns="91425" spcFirstLastPara="1" rIns="91425" wrap="square" tIns="91425"/>
          <a:lstStyle>
            <a:lvl1pPr indent="-431800" lvl="0" marL="4572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2" name="Google Shape;602;p99"/>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3" name="Google Shape;603;p99"/>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4" name="Google Shape;604;p99"/>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vsnittsrubrik" type="secHead">
  <p:cSld name="SECTION_HEADER">
    <p:spTree>
      <p:nvGrpSpPr>
        <p:cNvPr id="605" name="Shape 605"/>
        <p:cNvGrpSpPr/>
        <p:nvPr/>
      </p:nvGrpSpPr>
      <p:grpSpPr>
        <a:xfrm>
          <a:off x="0" y="0"/>
          <a:ext cx="0" cy="0"/>
          <a:chOff x="0" y="0"/>
          <a:chExt cx="0" cy="0"/>
        </a:xfrm>
      </p:grpSpPr>
      <p:sp>
        <p:nvSpPr>
          <p:cNvPr id="606" name="Google Shape;606;p100"/>
          <p:cNvSpPr txBox="1"/>
          <p:nvPr>
            <p:ph type="title"/>
          </p:nvPr>
        </p:nvSpPr>
        <p:spPr>
          <a:xfrm>
            <a:off x="722313" y="3305176"/>
            <a:ext cx="7772400" cy="10215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07" name="Google Shape;607;p100"/>
          <p:cNvSpPr txBox="1"/>
          <p:nvPr>
            <p:ph idx="1" type="body"/>
          </p:nvPr>
        </p:nvSpPr>
        <p:spPr>
          <a:xfrm>
            <a:off x="722313" y="2180035"/>
            <a:ext cx="7772400" cy="11250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400"/>
              </a:spcBef>
              <a:spcAft>
                <a:spcPts val="0"/>
              </a:spcAft>
              <a:buClr>
                <a:srgbClr val="888888"/>
              </a:buClr>
              <a:buSzPts val="14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00"/>
              </a:spcBef>
              <a:spcAft>
                <a:spcPts val="0"/>
              </a:spcAft>
              <a:buClr>
                <a:srgbClr val="888888"/>
              </a:buClr>
              <a:buSzPts val="1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608" name="Google Shape;608;p100"/>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9" name="Google Shape;609;p100"/>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0" name="Google Shape;610;p100"/>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vå innehållsdelar" type="twoObj">
  <p:cSld name="TWO_OBJECTS">
    <p:spTree>
      <p:nvGrpSpPr>
        <p:cNvPr id="611" name="Shape 611"/>
        <p:cNvGrpSpPr/>
        <p:nvPr/>
      </p:nvGrpSpPr>
      <p:grpSpPr>
        <a:xfrm>
          <a:off x="0" y="0"/>
          <a:ext cx="0" cy="0"/>
          <a:chOff x="0" y="0"/>
          <a:chExt cx="0" cy="0"/>
        </a:xfrm>
      </p:grpSpPr>
      <p:sp>
        <p:nvSpPr>
          <p:cNvPr id="612" name="Google Shape;612;p101"/>
          <p:cNvSpPr txBox="1"/>
          <p:nvPr>
            <p:ph type="title"/>
          </p:nvPr>
        </p:nvSpPr>
        <p:spPr>
          <a:xfrm>
            <a:off x="457200" y="205979"/>
            <a:ext cx="8229600" cy="857363"/>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13" name="Google Shape;613;p101"/>
          <p:cNvSpPr txBox="1"/>
          <p:nvPr>
            <p:ph idx="1" type="body"/>
          </p:nvPr>
        </p:nvSpPr>
        <p:spPr>
          <a:xfrm>
            <a:off x="457200" y="1200151"/>
            <a:ext cx="4038638" cy="3394463"/>
          </a:xfrm>
          <a:prstGeom prst="rect">
            <a:avLst/>
          </a:prstGeom>
          <a:noFill/>
          <a:ln>
            <a:noFill/>
          </a:ln>
        </p:spPr>
        <p:txBody>
          <a:bodyPr anchorCtr="0" anchor="t" bIns="91425" lIns="91425" spcFirstLastPara="1" rIns="91425" wrap="square" tIns="91425"/>
          <a:lstStyle>
            <a:lvl1pPr indent="-406400" lvl="0" marL="4572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4" name="Google Shape;614;p101"/>
          <p:cNvSpPr txBox="1"/>
          <p:nvPr>
            <p:ph idx="2" type="body"/>
          </p:nvPr>
        </p:nvSpPr>
        <p:spPr>
          <a:xfrm>
            <a:off x="4648200" y="1200151"/>
            <a:ext cx="4038638" cy="3394463"/>
          </a:xfrm>
          <a:prstGeom prst="rect">
            <a:avLst/>
          </a:prstGeom>
          <a:noFill/>
          <a:ln>
            <a:noFill/>
          </a:ln>
        </p:spPr>
        <p:txBody>
          <a:bodyPr anchorCtr="0" anchor="t" bIns="91425" lIns="91425" spcFirstLastPara="1" rIns="91425" wrap="square" tIns="91425"/>
          <a:lstStyle>
            <a:lvl1pPr indent="-406400" lvl="0" marL="4572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5" name="Google Shape;615;p101"/>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6" name="Google Shape;616;p101"/>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7" name="Google Shape;617;p101"/>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Jämförelse" type="twoTxTwoObj">
  <p:cSld name="TWO_OBJECTS_WITH_TEXT">
    <p:spTree>
      <p:nvGrpSpPr>
        <p:cNvPr id="618" name="Shape 618"/>
        <p:cNvGrpSpPr/>
        <p:nvPr/>
      </p:nvGrpSpPr>
      <p:grpSpPr>
        <a:xfrm>
          <a:off x="0" y="0"/>
          <a:ext cx="0" cy="0"/>
          <a:chOff x="0" y="0"/>
          <a:chExt cx="0" cy="0"/>
        </a:xfrm>
      </p:grpSpPr>
      <p:sp>
        <p:nvSpPr>
          <p:cNvPr id="619" name="Google Shape;619;p102"/>
          <p:cNvSpPr txBox="1"/>
          <p:nvPr>
            <p:ph type="title"/>
          </p:nvPr>
        </p:nvSpPr>
        <p:spPr>
          <a:xfrm>
            <a:off x="457200" y="205979"/>
            <a:ext cx="8229600" cy="857363"/>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20" name="Google Shape;620;p102"/>
          <p:cNvSpPr txBox="1"/>
          <p:nvPr>
            <p:ph idx="1" type="body"/>
          </p:nvPr>
        </p:nvSpPr>
        <p:spPr>
          <a:xfrm>
            <a:off x="457200" y="1151335"/>
            <a:ext cx="4040100" cy="479700"/>
          </a:xfrm>
          <a:prstGeom prst="rect">
            <a:avLst/>
          </a:prstGeom>
          <a:noFill/>
          <a:ln>
            <a:noFill/>
          </a:ln>
        </p:spPr>
        <p:txBody>
          <a:bodyPr anchorCtr="0" anchor="b" bIns="91425" lIns="91425" spcFirstLastPara="1" rIns="91425" wrap="square" tIns="91425"/>
          <a:lstStyle>
            <a:lvl1pPr indent="-228600" lvl="0" marL="457200" marR="0" rtl="0" algn="l">
              <a:spcBef>
                <a:spcPts val="500"/>
              </a:spcBef>
              <a:spcAft>
                <a:spcPts val="0"/>
              </a:spcAft>
              <a:buClr>
                <a:schemeClr val="dk1"/>
              </a:buClr>
              <a:buSzPts val="1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1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400"/>
              </a:spcBef>
              <a:spcAft>
                <a:spcPts val="0"/>
              </a:spcAft>
              <a:buClr>
                <a:schemeClr val="dk1"/>
              </a:buClr>
              <a:buSzPts val="1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9pPr>
          </a:lstStyle>
          <a:p/>
        </p:txBody>
      </p:sp>
      <p:sp>
        <p:nvSpPr>
          <p:cNvPr id="621" name="Google Shape;621;p102"/>
          <p:cNvSpPr txBox="1"/>
          <p:nvPr>
            <p:ph idx="2" type="body"/>
          </p:nvPr>
        </p:nvSpPr>
        <p:spPr>
          <a:xfrm>
            <a:off x="457200" y="1631156"/>
            <a:ext cx="4040100" cy="2963363"/>
          </a:xfrm>
          <a:prstGeom prst="rect">
            <a:avLst/>
          </a:prstGeom>
          <a:noFill/>
          <a:ln>
            <a:noFill/>
          </a:ln>
        </p:spPr>
        <p:txBody>
          <a:bodyPr anchorCtr="0" anchor="t" bIns="91425" lIns="91425" spcFirstLastPara="1" rIns="91425" wrap="square" tIns="91425"/>
          <a:lstStyle>
            <a:lvl1pPr indent="-381000" lvl="0" marL="4572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22" name="Google Shape;622;p102"/>
          <p:cNvSpPr txBox="1"/>
          <p:nvPr>
            <p:ph idx="3" type="body"/>
          </p:nvPr>
        </p:nvSpPr>
        <p:spPr>
          <a:xfrm>
            <a:off x="4645028" y="1151335"/>
            <a:ext cx="4041900" cy="479700"/>
          </a:xfrm>
          <a:prstGeom prst="rect">
            <a:avLst/>
          </a:prstGeom>
          <a:noFill/>
          <a:ln>
            <a:noFill/>
          </a:ln>
        </p:spPr>
        <p:txBody>
          <a:bodyPr anchorCtr="0" anchor="b" bIns="91425" lIns="91425" spcFirstLastPara="1" rIns="91425" wrap="square" tIns="91425"/>
          <a:lstStyle>
            <a:lvl1pPr indent="-228600" lvl="0" marL="457200" marR="0" rtl="0" algn="l">
              <a:spcBef>
                <a:spcPts val="500"/>
              </a:spcBef>
              <a:spcAft>
                <a:spcPts val="0"/>
              </a:spcAft>
              <a:buClr>
                <a:schemeClr val="dk1"/>
              </a:buClr>
              <a:buSzPts val="1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1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400"/>
              </a:spcBef>
              <a:spcAft>
                <a:spcPts val="0"/>
              </a:spcAft>
              <a:buClr>
                <a:schemeClr val="dk1"/>
              </a:buClr>
              <a:buSzPts val="1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0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9pPr>
          </a:lstStyle>
          <a:p/>
        </p:txBody>
      </p:sp>
      <p:sp>
        <p:nvSpPr>
          <p:cNvPr id="623" name="Google Shape;623;p102"/>
          <p:cNvSpPr txBox="1"/>
          <p:nvPr>
            <p:ph idx="4" type="body"/>
          </p:nvPr>
        </p:nvSpPr>
        <p:spPr>
          <a:xfrm>
            <a:off x="4645028" y="1631156"/>
            <a:ext cx="4041900" cy="2963363"/>
          </a:xfrm>
          <a:prstGeom prst="rect">
            <a:avLst/>
          </a:prstGeom>
          <a:noFill/>
          <a:ln>
            <a:noFill/>
          </a:ln>
        </p:spPr>
        <p:txBody>
          <a:bodyPr anchorCtr="0" anchor="t" bIns="91425" lIns="91425" spcFirstLastPara="1" rIns="91425" wrap="square" tIns="91425"/>
          <a:lstStyle>
            <a:lvl1pPr indent="-381000" lvl="0" marL="4572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24" name="Google Shape;624;p102"/>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5" name="Google Shape;625;p102"/>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6" name="Google Shape;626;p102"/>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ast rubrik" type="titleOnly">
  <p:cSld name="TITLE_ONLY">
    <p:spTree>
      <p:nvGrpSpPr>
        <p:cNvPr id="627" name="Shape 627"/>
        <p:cNvGrpSpPr/>
        <p:nvPr/>
      </p:nvGrpSpPr>
      <p:grpSpPr>
        <a:xfrm>
          <a:off x="0" y="0"/>
          <a:ext cx="0" cy="0"/>
          <a:chOff x="0" y="0"/>
          <a:chExt cx="0" cy="0"/>
        </a:xfrm>
      </p:grpSpPr>
      <p:sp>
        <p:nvSpPr>
          <p:cNvPr id="628" name="Google Shape;628;p103"/>
          <p:cNvSpPr txBox="1"/>
          <p:nvPr>
            <p:ph type="title"/>
          </p:nvPr>
        </p:nvSpPr>
        <p:spPr>
          <a:xfrm>
            <a:off x="457200" y="205979"/>
            <a:ext cx="8229600" cy="857363"/>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29" name="Google Shape;629;p103"/>
          <p:cNvSpPr txBox="1"/>
          <p:nvPr>
            <p:ph idx="10" type="dt"/>
          </p:nvPr>
        </p:nvSpPr>
        <p:spPr>
          <a:xfrm>
            <a:off x="457200" y="4767264"/>
            <a:ext cx="2133563"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0" name="Google Shape;630;p103"/>
          <p:cNvSpPr txBox="1"/>
          <p:nvPr>
            <p:ph idx="11" type="ftr"/>
          </p:nvPr>
        </p:nvSpPr>
        <p:spPr>
          <a:xfrm>
            <a:off x="3124200" y="4767264"/>
            <a:ext cx="2895638" cy="27393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1" name="Google Shape;631;p103"/>
          <p:cNvSpPr txBox="1"/>
          <p:nvPr>
            <p:ph idx="12" type="sldNum"/>
          </p:nvPr>
        </p:nvSpPr>
        <p:spPr>
          <a:xfrm>
            <a:off x="6553200" y="4767264"/>
            <a:ext cx="2133563" cy="27393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10.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40" Type="http://schemas.openxmlformats.org/officeDocument/2006/relationships/slideLayout" Target="../slideLayouts/slideLayout214.xml"/><Relationship Id="rId42" Type="http://schemas.openxmlformats.org/officeDocument/2006/relationships/slideLayout" Target="../slideLayouts/slideLayout216.xml"/><Relationship Id="rId41" Type="http://schemas.openxmlformats.org/officeDocument/2006/relationships/slideLayout" Target="../slideLayouts/slideLayout215.xml"/><Relationship Id="rId44" Type="http://schemas.openxmlformats.org/officeDocument/2006/relationships/slideLayout" Target="../slideLayouts/slideLayout218.xml"/><Relationship Id="rId43" Type="http://schemas.openxmlformats.org/officeDocument/2006/relationships/slideLayout" Target="../slideLayouts/slideLayout217.xml"/><Relationship Id="rId46" Type="http://schemas.openxmlformats.org/officeDocument/2006/relationships/slideLayout" Target="../slideLayouts/slideLayout220.xml"/><Relationship Id="rId45" Type="http://schemas.openxmlformats.org/officeDocument/2006/relationships/slideLayout" Target="../slideLayouts/slideLayout219.xml"/><Relationship Id="rId1" Type="http://schemas.openxmlformats.org/officeDocument/2006/relationships/image" Target="../media/image20.png"/><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48" Type="http://schemas.openxmlformats.org/officeDocument/2006/relationships/slideLayout" Target="../slideLayouts/slideLayout222.xml"/><Relationship Id="rId47" Type="http://schemas.openxmlformats.org/officeDocument/2006/relationships/slideLayout" Target="../slideLayouts/slideLayout221.xml"/><Relationship Id="rId49" Type="http://schemas.openxmlformats.org/officeDocument/2006/relationships/slideLayout" Target="../slideLayouts/slideLayout223.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31" Type="http://schemas.openxmlformats.org/officeDocument/2006/relationships/slideLayout" Target="../slideLayouts/slideLayout205.xml"/><Relationship Id="rId30" Type="http://schemas.openxmlformats.org/officeDocument/2006/relationships/slideLayout" Target="../slideLayouts/slideLayout204.xml"/><Relationship Id="rId33" Type="http://schemas.openxmlformats.org/officeDocument/2006/relationships/slideLayout" Target="../slideLayouts/slideLayout207.xml"/><Relationship Id="rId32" Type="http://schemas.openxmlformats.org/officeDocument/2006/relationships/slideLayout" Target="../slideLayouts/slideLayout206.xml"/><Relationship Id="rId35" Type="http://schemas.openxmlformats.org/officeDocument/2006/relationships/slideLayout" Target="../slideLayouts/slideLayout209.xml"/><Relationship Id="rId34" Type="http://schemas.openxmlformats.org/officeDocument/2006/relationships/slideLayout" Target="../slideLayouts/slideLayout208.xml"/><Relationship Id="rId37" Type="http://schemas.openxmlformats.org/officeDocument/2006/relationships/slideLayout" Target="../slideLayouts/slideLayout211.xml"/><Relationship Id="rId36" Type="http://schemas.openxmlformats.org/officeDocument/2006/relationships/slideLayout" Target="../slideLayouts/slideLayout210.xml"/><Relationship Id="rId39" Type="http://schemas.openxmlformats.org/officeDocument/2006/relationships/slideLayout" Target="../slideLayouts/slideLayout213.xml"/><Relationship Id="rId38" Type="http://schemas.openxmlformats.org/officeDocument/2006/relationships/slideLayout" Target="../slideLayouts/slideLayout212.xml"/><Relationship Id="rId20" Type="http://schemas.openxmlformats.org/officeDocument/2006/relationships/slideLayout" Target="../slideLayouts/slideLayout194.xml"/><Relationship Id="rId22" Type="http://schemas.openxmlformats.org/officeDocument/2006/relationships/slideLayout" Target="../slideLayouts/slideLayout196.xml"/><Relationship Id="rId21" Type="http://schemas.openxmlformats.org/officeDocument/2006/relationships/slideLayout" Target="../slideLayouts/slideLayout195.xml"/><Relationship Id="rId24" Type="http://schemas.openxmlformats.org/officeDocument/2006/relationships/slideLayout" Target="../slideLayouts/slideLayout198.xml"/><Relationship Id="rId23" Type="http://schemas.openxmlformats.org/officeDocument/2006/relationships/slideLayout" Target="../slideLayouts/slideLayout197.xml"/><Relationship Id="rId26" Type="http://schemas.openxmlformats.org/officeDocument/2006/relationships/slideLayout" Target="../slideLayouts/slideLayout200.xml"/><Relationship Id="rId25" Type="http://schemas.openxmlformats.org/officeDocument/2006/relationships/slideLayout" Target="../slideLayouts/slideLayout199.xml"/><Relationship Id="rId28" Type="http://schemas.openxmlformats.org/officeDocument/2006/relationships/slideLayout" Target="../slideLayouts/slideLayout202.xml"/><Relationship Id="rId27" Type="http://schemas.openxmlformats.org/officeDocument/2006/relationships/slideLayout" Target="../slideLayouts/slideLayout201.xml"/><Relationship Id="rId29" Type="http://schemas.openxmlformats.org/officeDocument/2006/relationships/slideLayout" Target="../slideLayouts/slideLayout203.xml"/><Relationship Id="rId51" Type="http://schemas.openxmlformats.org/officeDocument/2006/relationships/slideLayout" Target="../slideLayouts/slideLayout225.xml"/><Relationship Id="rId50" Type="http://schemas.openxmlformats.org/officeDocument/2006/relationships/slideLayout" Target="../slideLayouts/slideLayout224.xml"/><Relationship Id="rId53" Type="http://schemas.openxmlformats.org/officeDocument/2006/relationships/slideLayout" Target="../slideLayouts/slideLayout227.xml"/><Relationship Id="rId52" Type="http://schemas.openxmlformats.org/officeDocument/2006/relationships/slideLayout" Target="../slideLayouts/slideLayout226.xml"/><Relationship Id="rId11" Type="http://schemas.openxmlformats.org/officeDocument/2006/relationships/slideLayout" Target="../slideLayouts/slideLayout185.xml"/><Relationship Id="rId55" Type="http://schemas.openxmlformats.org/officeDocument/2006/relationships/slideLayout" Target="../slideLayouts/slideLayout229.xml"/><Relationship Id="rId10" Type="http://schemas.openxmlformats.org/officeDocument/2006/relationships/slideLayout" Target="../slideLayouts/slideLayout184.xml"/><Relationship Id="rId54" Type="http://schemas.openxmlformats.org/officeDocument/2006/relationships/slideLayout" Target="../slideLayouts/slideLayout228.xml"/><Relationship Id="rId13" Type="http://schemas.openxmlformats.org/officeDocument/2006/relationships/slideLayout" Target="../slideLayouts/slideLayout187.xml"/><Relationship Id="rId57" Type="http://schemas.openxmlformats.org/officeDocument/2006/relationships/theme" Target="../theme/theme6.xml"/><Relationship Id="rId12" Type="http://schemas.openxmlformats.org/officeDocument/2006/relationships/slideLayout" Target="../slideLayouts/slideLayout186.xml"/><Relationship Id="rId56" Type="http://schemas.openxmlformats.org/officeDocument/2006/relationships/slideLayout" Target="../slideLayouts/slideLayout230.xml"/><Relationship Id="rId15" Type="http://schemas.openxmlformats.org/officeDocument/2006/relationships/slideLayout" Target="../slideLayouts/slideLayout189.xml"/><Relationship Id="rId14" Type="http://schemas.openxmlformats.org/officeDocument/2006/relationships/slideLayout" Target="../slideLayouts/slideLayout188.xml"/><Relationship Id="rId17" Type="http://schemas.openxmlformats.org/officeDocument/2006/relationships/slideLayout" Target="../slideLayouts/slideLayout191.xml"/><Relationship Id="rId16" Type="http://schemas.openxmlformats.org/officeDocument/2006/relationships/slideLayout" Target="../slideLayouts/slideLayout190.xml"/><Relationship Id="rId19" Type="http://schemas.openxmlformats.org/officeDocument/2006/relationships/slideLayout" Target="../slideLayouts/slideLayout193.xml"/><Relationship Id="rId18"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1" Type="http://schemas.openxmlformats.org/officeDocument/2006/relationships/theme" Target="../theme/theme7.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91.xml"/><Relationship Id="rId20" Type="http://schemas.openxmlformats.org/officeDocument/2006/relationships/slideLayout" Target="../slideLayouts/slideLayout71.xml"/><Relationship Id="rId42" Type="http://schemas.openxmlformats.org/officeDocument/2006/relationships/theme" Target="../theme/theme4.xml"/><Relationship Id="rId41" Type="http://schemas.openxmlformats.org/officeDocument/2006/relationships/slideLayout" Target="../slideLayouts/slideLayout92.xml"/><Relationship Id="rId22" Type="http://schemas.openxmlformats.org/officeDocument/2006/relationships/slideLayout" Target="../slideLayouts/slideLayout73.xml"/><Relationship Id="rId21" Type="http://schemas.openxmlformats.org/officeDocument/2006/relationships/slideLayout" Target="../slideLayouts/slideLayout72.xml"/><Relationship Id="rId24" Type="http://schemas.openxmlformats.org/officeDocument/2006/relationships/slideLayout" Target="../slideLayouts/slideLayout75.xml"/><Relationship Id="rId23" Type="http://schemas.openxmlformats.org/officeDocument/2006/relationships/slideLayout" Target="../slideLayouts/slideLayout74.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26" Type="http://schemas.openxmlformats.org/officeDocument/2006/relationships/slideLayout" Target="../slideLayouts/slideLayout77.xml"/><Relationship Id="rId25" Type="http://schemas.openxmlformats.org/officeDocument/2006/relationships/slideLayout" Target="../slideLayouts/slideLayout76.xml"/><Relationship Id="rId28" Type="http://schemas.openxmlformats.org/officeDocument/2006/relationships/slideLayout" Target="../slideLayouts/slideLayout79.xml"/><Relationship Id="rId27" Type="http://schemas.openxmlformats.org/officeDocument/2006/relationships/slideLayout" Target="../slideLayouts/slideLayout78.xml"/><Relationship Id="rId5" Type="http://schemas.openxmlformats.org/officeDocument/2006/relationships/slideLayout" Target="../slideLayouts/slideLayout56.xml"/><Relationship Id="rId6" Type="http://schemas.openxmlformats.org/officeDocument/2006/relationships/slideLayout" Target="../slideLayouts/slideLayout57.xml"/><Relationship Id="rId29" Type="http://schemas.openxmlformats.org/officeDocument/2006/relationships/slideLayout" Target="../slideLayouts/slideLayout80.xml"/><Relationship Id="rId7" Type="http://schemas.openxmlformats.org/officeDocument/2006/relationships/slideLayout" Target="../slideLayouts/slideLayout58.xml"/><Relationship Id="rId8" Type="http://schemas.openxmlformats.org/officeDocument/2006/relationships/slideLayout" Target="../slideLayouts/slideLayout59.xml"/><Relationship Id="rId31" Type="http://schemas.openxmlformats.org/officeDocument/2006/relationships/slideLayout" Target="../slideLayouts/slideLayout82.xml"/><Relationship Id="rId30" Type="http://schemas.openxmlformats.org/officeDocument/2006/relationships/slideLayout" Target="../slideLayouts/slideLayout81.xml"/><Relationship Id="rId11" Type="http://schemas.openxmlformats.org/officeDocument/2006/relationships/slideLayout" Target="../slideLayouts/slideLayout62.xml"/><Relationship Id="rId33" Type="http://schemas.openxmlformats.org/officeDocument/2006/relationships/slideLayout" Target="../slideLayouts/slideLayout84.xml"/><Relationship Id="rId10" Type="http://schemas.openxmlformats.org/officeDocument/2006/relationships/slideLayout" Target="../slideLayouts/slideLayout61.xml"/><Relationship Id="rId32" Type="http://schemas.openxmlformats.org/officeDocument/2006/relationships/slideLayout" Target="../slideLayouts/slideLayout83.xml"/><Relationship Id="rId13" Type="http://schemas.openxmlformats.org/officeDocument/2006/relationships/slideLayout" Target="../slideLayouts/slideLayout64.xml"/><Relationship Id="rId35" Type="http://schemas.openxmlformats.org/officeDocument/2006/relationships/slideLayout" Target="../slideLayouts/slideLayout86.xml"/><Relationship Id="rId12" Type="http://schemas.openxmlformats.org/officeDocument/2006/relationships/slideLayout" Target="../slideLayouts/slideLayout63.xml"/><Relationship Id="rId34" Type="http://schemas.openxmlformats.org/officeDocument/2006/relationships/slideLayout" Target="../slideLayouts/slideLayout85.xml"/><Relationship Id="rId15" Type="http://schemas.openxmlformats.org/officeDocument/2006/relationships/slideLayout" Target="../slideLayouts/slideLayout66.xml"/><Relationship Id="rId37" Type="http://schemas.openxmlformats.org/officeDocument/2006/relationships/slideLayout" Target="../slideLayouts/slideLayout88.xml"/><Relationship Id="rId14" Type="http://schemas.openxmlformats.org/officeDocument/2006/relationships/slideLayout" Target="../slideLayouts/slideLayout65.xml"/><Relationship Id="rId36" Type="http://schemas.openxmlformats.org/officeDocument/2006/relationships/slideLayout" Target="../slideLayouts/slideLayout87.xml"/><Relationship Id="rId17" Type="http://schemas.openxmlformats.org/officeDocument/2006/relationships/slideLayout" Target="../slideLayouts/slideLayout68.xml"/><Relationship Id="rId39" Type="http://schemas.openxmlformats.org/officeDocument/2006/relationships/slideLayout" Target="../slideLayouts/slideLayout90.xml"/><Relationship Id="rId16" Type="http://schemas.openxmlformats.org/officeDocument/2006/relationships/slideLayout" Target="../slideLayouts/slideLayout67.xml"/><Relationship Id="rId38" Type="http://schemas.openxmlformats.org/officeDocument/2006/relationships/slideLayout" Target="../slideLayouts/slideLayout89.xml"/><Relationship Id="rId19" Type="http://schemas.openxmlformats.org/officeDocument/2006/relationships/slideLayout" Target="../slideLayouts/slideLayout70.xml"/><Relationship Id="rId1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6.png"/><Relationship Id="rId3" Type="http://schemas.openxmlformats.org/officeDocument/2006/relationships/slideLayout" Target="../slideLayouts/slideLayout93.xml"/><Relationship Id="rId4" Type="http://schemas.openxmlformats.org/officeDocument/2006/relationships/slideLayout" Target="../slideLayouts/slideLayout94.xml"/><Relationship Id="rId9" Type="http://schemas.openxmlformats.org/officeDocument/2006/relationships/slideLayout" Target="../slideLayouts/slideLayout99.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3" Type="http://schemas.openxmlformats.org/officeDocument/2006/relationships/slideLayout" Target="../slideLayouts/slideLayout103.xml"/><Relationship Id="rId12" Type="http://schemas.openxmlformats.org/officeDocument/2006/relationships/slideLayout" Target="../slideLayouts/slideLayout102.xml"/><Relationship Id="rId14"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142.xml"/><Relationship Id="rId42" Type="http://schemas.openxmlformats.org/officeDocument/2006/relationships/slideLayout" Target="../slideLayouts/slideLayout144.xml"/><Relationship Id="rId41" Type="http://schemas.openxmlformats.org/officeDocument/2006/relationships/slideLayout" Target="../slideLayouts/slideLayout143.xml"/><Relationship Id="rId44" Type="http://schemas.openxmlformats.org/officeDocument/2006/relationships/slideLayout" Target="../slideLayouts/slideLayout146.xml"/><Relationship Id="rId43" Type="http://schemas.openxmlformats.org/officeDocument/2006/relationships/slideLayout" Target="../slideLayouts/slideLayout145.xml"/><Relationship Id="rId46" Type="http://schemas.openxmlformats.org/officeDocument/2006/relationships/slideLayout" Target="../slideLayouts/slideLayout148.xml"/><Relationship Id="rId45" Type="http://schemas.openxmlformats.org/officeDocument/2006/relationships/slideLayout" Target="../slideLayouts/slideLayout147.xml"/><Relationship Id="rId1" Type="http://schemas.openxmlformats.org/officeDocument/2006/relationships/image" Target="../media/image8.png"/><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48" Type="http://schemas.openxmlformats.org/officeDocument/2006/relationships/slideLayout" Target="../slideLayouts/slideLayout150.xml"/><Relationship Id="rId47" Type="http://schemas.openxmlformats.org/officeDocument/2006/relationships/slideLayout" Target="../slideLayouts/slideLayout149.xml"/><Relationship Id="rId49" Type="http://schemas.openxmlformats.org/officeDocument/2006/relationships/slideLayout" Target="../slideLayouts/slideLayout151.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31" Type="http://schemas.openxmlformats.org/officeDocument/2006/relationships/slideLayout" Target="../slideLayouts/slideLayout133.xml"/><Relationship Id="rId30" Type="http://schemas.openxmlformats.org/officeDocument/2006/relationships/slideLayout" Target="../slideLayouts/slideLayout132.xml"/><Relationship Id="rId33" Type="http://schemas.openxmlformats.org/officeDocument/2006/relationships/slideLayout" Target="../slideLayouts/slideLayout135.xml"/><Relationship Id="rId32" Type="http://schemas.openxmlformats.org/officeDocument/2006/relationships/slideLayout" Target="../slideLayouts/slideLayout134.xml"/><Relationship Id="rId35" Type="http://schemas.openxmlformats.org/officeDocument/2006/relationships/slideLayout" Target="../slideLayouts/slideLayout137.xml"/><Relationship Id="rId34" Type="http://schemas.openxmlformats.org/officeDocument/2006/relationships/slideLayout" Target="../slideLayouts/slideLayout136.xml"/><Relationship Id="rId37" Type="http://schemas.openxmlformats.org/officeDocument/2006/relationships/slideLayout" Target="../slideLayouts/slideLayout139.xml"/><Relationship Id="rId36" Type="http://schemas.openxmlformats.org/officeDocument/2006/relationships/slideLayout" Target="../slideLayouts/slideLayout138.xml"/><Relationship Id="rId39" Type="http://schemas.openxmlformats.org/officeDocument/2006/relationships/slideLayout" Target="../slideLayouts/slideLayout141.xml"/><Relationship Id="rId38" Type="http://schemas.openxmlformats.org/officeDocument/2006/relationships/slideLayout" Target="../slideLayouts/slideLayout140.xml"/><Relationship Id="rId20" Type="http://schemas.openxmlformats.org/officeDocument/2006/relationships/slideLayout" Target="../slideLayouts/slideLayout122.xml"/><Relationship Id="rId22" Type="http://schemas.openxmlformats.org/officeDocument/2006/relationships/slideLayout" Target="../slideLayouts/slideLayout124.xml"/><Relationship Id="rId21" Type="http://schemas.openxmlformats.org/officeDocument/2006/relationships/slideLayout" Target="../slideLayouts/slideLayout123.xml"/><Relationship Id="rId24" Type="http://schemas.openxmlformats.org/officeDocument/2006/relationships/slideLayout" Target="../slideLayouts/slideLayout126.xml"/><Relationship Id="rId23" Type="http://schemas.openxmlformats.org/officeDocument/2006/relationships/slideLayout" Target="../slideLayouts/slideLayout125.xml"/><Relationship Id="rId26" Type="http://schemas.openxmlformats.org/officeDocument/2006/relationships/slideLayout" Target="../slideLayouts/slideLayout128.xml"/><Relationship Id="rId25" Type="http://schemas.openxmlformats.org/officeDocument/2006/relationships/slideLayout" Target="../slideLayouts/slideLayout127.xml"/><Relationship Id="rId28" Type="http://schemas.openxmlformats.org/officeDocument/2006/relationships/slideLayout" Target="../slideLayouts/slideLayout130.xml"/><Relationship Id="rId27" Type="http://schemas.openxmlformats.org/officeDocument/2006/relationships/slideLayout" Target="../slideLayouts/slideLayout129.xml"/><Relationship Id="rId29" Type="http://schemas.openxmlformats.org/officeDocument/2006/relationships/slideLayout" Target="../slideLayouts/slideLayout131.xml"/><Relationship Id="rId51" Type="http://schemas.openxmlformats.org/officeDocument/2006/relationships/slideLayout" Target="../slideLayouts/slideLayout153.xml"/><Relationship Id="rId50" Type="http://schemas.openxmlformats.org/officeDocument/2006/relationships/slideLayout" Target="../slideLayouts/slideLayout152.xml"/><Relationship Id="rId53" Type="http://schemas.openxmlformats.org/officeDocument/2006/relationships/slideLayout" Target="../slideLayouts/slideLayout155.xml"/><Relationship Id="rId52" Type="http://schemas.openxmlformats.org/officeDocument/2006/relationships/slideLayout" Target="../slideLayouts/slideLayout154.xml"/><Relationship Id="rId11" Type="http://schemas.openxmlformats.org/officeDocument/2006/relationships/slideLayout" Target="../slideLayouts/slideLayout113.xml"/><Relationship Id="rId55" Type="http://schemas.openxmlformats.org/officeDocument/2006/relationships/slideLayout" Target="../slideLayouts/slideLayout157.xml"/><Relationship Id="rId10" Type="http://schemas.openxmlformats.org/officeDocument/2006/relationships/slideLayout" Target="../slideLayouts/slideLayout112.xml"/><Relationship Id="rId54" Type="http://schemas.openxmlformats.org/officeDocument/2006/relationships/slideLayout" Target="../slideLayouts/slideLayout156.xml"/><Relationship Id="rId13" Type="http://schemas.openxmlformats.org/officeDocument/2006/relationships/slideLayout" Target="../slideLayouts/slideLayout115.xml"/><Relationship Id="rId57" Type="http://schemas.openxmlformats.org/officeDocument/2006/relationships/theme" Target="../theme/theme3.xml"/><Relationship Id="rId12" Type="http://schemas.openxmlformats.org/officeDocument/2006/relationships/slideLayout" Target="../slideLayouts/slideLayout114.xml"/><Relationship Id="rId56" Type="http://schemas.openxmlformats.org/officeDocument/2006/relationships/slideLayout" Target="../slideLayouts/slideLayout158.xml"/><Relationship Id="rId15" Type="http://schemas.openxmlformats.org/officeDocument/2006/relationships/slideLayout" Target="../slideLayouts/slideLayout117.xml"/><Relationship Id="rId14" Type="http://schemas.openxmlformats.org/officeDocument/2006/relationships/slideLayout" Target="../slideLayouts/slideLayout116.xml"/><Relationship Id="rId17" Type="http://schemas.openxmlformats.org/officeDocument/2006/relationships/slideLayout" Target="../slideLayouts/slideLayout119.xml"/><Relationship Id="rId16" Type="http://schemas.openxmlformats.org/officeDocument/2006/relationships/slideLayout" Target="../slideLayouts/slideLayout118.xml"/><Relationship Id="rId19" Type="http://schemas.openxmlformats.org/officeDocument/2006/relationships/slideLayout" Target="../slideLayouts/slideLayout121.xml"/><Relationship Id="rId18"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29.jpg"/><Relationship Id="rId2" Type="http://schemas.openxmlformats.org/officeDocument/2006/relationships/image" Target="../media/image26.png"/><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theme" Target="../theme/theme9.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theme" Target="../theme/theme8.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theme" Target="../theme/theme5.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11" Type="http://schemas.openxmlformats.org/officeDocument/2006/relationships/slideLayout" Target="../slideLayouts/slideLayout175.xml"/><Relationship Id="rId10" Type="http://schemas.openxmlformats.org/officeDocument/2006/relationships/slideLayout" Target="../slideLayouts/slideLayout174.xml"/><Relationship Id="rId12" Type="http://schemas.openxmlformats.org/officeDocument/2006/relationships/theme" Target="../theme/theme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descr="PP Sidhuvud RV.eps" id="10" name="Google Shape;10;p1"/>
          <p:cNvPicPr preferRelativeResize="0"/>
          <p:nvPr/>
        </p:nvPicPr>
        <p:blipFill rotWithShape="1">
          <a:blip r:embed="rId1">
            <a:alphaModFix/>
          </a:blip>
          <a:srcRect b="0" l="0" r="0" t="0"/>
          <a:stretch/>
        </p:blipFill>
        <p:spPr>
          <a:xfrm>
            <a:off x="12700" y="0"/>
            <a:ext cx="9144000" cy="901800"/>
          </a:xfrm>
          <a:prstGeom prst="rect">
            <a:avLst/>
          </a:prstGeom>
          <a:noFill/>
          <a:ln>
            <a:noFill/>
          </a:ln>
        </p:spPr>
      </p:pic>
      <p:pic>
        <p:nvPicPr>
          <p:cNvPr descr="EUlogo_v_CMYK.eps" id="11" name="Google Shape;11;p1"/>
          <p:cNvPicPr preferRelativeResize="0"/>
          <p:nvPr/>
        </p:nvPicPr>
        <p:blipFill rotWithShape="1">
          <a:blip r:embed="rId2">
            <a:alphaModFix/>
          </a:blip>
          <a:srcRect b="0" l="0" r="0" t="0"/>
          <a:stretch/>
        </p:blipFill>
        <p:spPr>
          <a:xfrm>
            <a:off x="723476" y="4359025"/>
            <a:ext cx="1562553" cy="540000"/>
          </a:xfrm>
          <a:prstGeom prst="rect">
            <a:avLst/>
          </a:prstGeom>
          <a:noFill/>
          <a:ln>
            <a:noFill/>
          </a:ln>
        </p:spPr>
      </p:pic>
      <p:sp>
        <p:nvSpPr>
          <p:cNvPr id="12" name="Google Shape;12;p1"/>
          <p:cNvSpPr txBox="1"/>
          <p:nvPr/>
        </p:nvSpPr>
        <p:spPr>
          <a:xfrm>
            <a:off x="4356100" y="102485"/>
            <a:ext cx="47880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2000">
                <a:solidFill>
                  <a:schemeClr val="lt1"/>
                </a:solidFill>
                <a:latin typeface="Calibri"/>
                <a:ea typeface="Calibri"/>
                <a:cs typeface="Calibri"/>
                <a:sym typeface="Calibri"/>
              </a:rPr>
              <a:t>Att leda digital förändring</a:t>
            </a:r>
            <a:endParaRPr i="1" sz="20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92" name="Shape 992"/>
        <p:cNvGrpSpPr/>
        <p:nvPr/>
      </p:nvGrpSpPr>
      <p:grpSpPr>
        <a:xfrm>
          <a:off x="0" y="0"/>
          <a:ext cx="0" cy="0"/>
          <a:chOff x="0" y="0"/>
          <a:chExt cx="0" cy="0"/>
        </a:xfrm>
      </p:grpSpPr>
      <p:pic>
        <p:nvPicPr>
          <p:cNvPr descr="PP neg platta RV 4.3.eps" id="993" name="Google Shape;993;p185"/>
          <p:cNvPicPr preferRelativeResize="0"/>
          <p:nvPr/>
        </p:nvPicPr>
        <p:blipFill rotWithShape="1">
          <a:blip r:embed="rId1">
            <a:alphaModFix/>
          </a:blip>
          <a:srcRect b="24525" l="816" r="816" t="813"/>
          <a:stretch/>
        </p:blipFill>
        <p:spPr>
          <a:xfrm>
            <a:off x="0" y="0"/>
            <a:ext cx="9180001" cy="5245100"/>
          </a:xfrm>
          <a:prstGeom prst="rect">
            <a:avLst/>
          </a:prstGeom>
          <a:noFill/>
          <a:ln>
            <a:noFill/>
          </a:ln>
        </p:spPr>
      </p:pic>
      <p:sp>
        <p:nvSpPr>
          <p:cNvPr id="994" name="Google Shape;994;p185"/>
          <p:cNvSpPr txBox="1"/>
          <p:nvPr/>
        </p:nvSpPr>
        <p:spPr>
          <a:xfrm>
            <a:off x="4356100" y="102485"/>
            <a:ext cx="4788000" cy="396300"/>
          </a:xfrm>
          <a:prstGeom prst="rect">
            <a:avLst/>
          </a:prstGeom>
          <a:noFill/>
          <a:ln>
            <a:noFill/>
          </a:ln>
        </p:spPr>
        <p:txBody>
          <a:bodyPr anchorCtr="0" anchor="t" bIns="45725" lIns="45725" spcFirstLastPara="1" rIns="45725" wrap="square" tIns="45725">
            <a:noAutofit/>
          </a:bodyPr>
          <a:lstStyle/>
          <a:p>
            <a:pPr indent="0" lvl="0" marL="0" marR="0" rtl="0" algn="l">
              <a:lnSpc>
                <a:spcPct val="157692"/>
              </a:lnSpc>
              <a:spcBef>
                <a:spcPts val="0"/>
              </a:spcBef>
              <a:spcAft>
                <a:spcPts val="0"/>
              </a:spcAft>
              <a:buClr>
                <a:srgbClr val="FFFFFF"/>
              </a:buClr>
              <a:buSzPts val="2000"/>
              <a:buFont typeface="Calibri"/>
              <a:buNone/>
            </a:pPr>
            <a:r>
              <a:rPr b="0" i="1" lang="sv-SE" sz="2000" u="none" cap="none" strike="noStrike">
                <a:solidFill>
                  <a:srgbClr val="FFFFFF"/>
                </a:solidFill>
                <a:latin typeface="Calibri"/>
                <a:ea typeface="Calibri"/>
                <a:cs typeface="Calibri"/>
                <a:sym typeface="Calibri"/>
              </a:rPr>
              <a:t>Digitalisering och välfärden</a:t>
            </a:r>
            <a:endParaRPr sz="500"/>
          </a:p>
        </p:txBody>
      </p:sp>
      <p:sp>
        <p:nvSpPr>
          <p:cNvPr id="995" name="Google Shape;995;p185"/>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500">
              <a:latin typeface="Arial"/>
              <a:ea typeface="Arial"/>
              <a:cs typeface="Arial"/>
              <a:sym typeface="Arial"/>
            </a:endParaRPr>
          </a:p>
        </p:txBody>
      </p:sp>
      <p:sp>
        <p:nvSpPr>
          <p:cNvPr id="996" name="Google Shape;996;p185"/>
          <p:cNvSpPr txBox="1"/>
          <p:nvPr>
            <p:ph type="title"/>
          </p:nvPr>
        </p:nvSpPr>
        <p:spPr>
          <a:xfrm>
            <a:off x="457200" y="69056"/>
            <a:ext cx="82296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997" name="Google Shape;997;p185"/>
          <p:cNvSpPr txBox="1"/>
          <p:nvPr>
            <p:ph idx="1" type="body"/>
          </p:nvPr>
        </p:nvSpPr>
        <p:spPr>
          <a:xfrm>
            <a:off x="457200" y="1200150"/>
            <a:ext cx="8229600" cy="3943200"/>
          </a:xfrm>
          <a:prstGeom prst="rect">
            <a:avLst/>
          </a:prstGeom>
          <a:noFill/>
          <a:ln>
            <a:noFill/>
          </a:ln>
        </p:spPr>
        <p:txBody>
          <a:bodyPr anchorCtr="0" anchor="t" bIns="34275" lIns="34275" spcFirstLastPara="1" rIns="34275" wrap="square" tIns="34275"/>
          <a:lstStyle>
            <a:lvl1pPr indent="-431800" lvl="0" marL="457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indent="-431800" lvl="1" marL="914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 id="2147483858" r:id="rId37"/>
    <p:sldLayoutId id="2147483859" r:id="rId38"/>
    <p:sldLayoutId id="2147483860" r:id="rId39"/>
    <p:sldLayoutId id="2147483861" r:id="rId40"/>
    <p:sldLayoutId id="2147483862" r:id="rId41"/>
    <p:sldLayoutId id="2147483863" r:id="rId42"/>
    <p:sldLayoutId id="2147483864" r:id="rId43"/>
    <p:sldLayoutId id="2147483865" r:id="rId44"/>
    <p:sldLayoutId id="2147483866" r:id="rId45"/>
    <p:sldLayoutId id="2147483867" r:id="rId46"/>
    <p:sldLayoutId id="2147483868" r:id="rId47"/>
    <p:sldLayoutId id="2147483869" r:id="rId48"/>
    <p:sldLayoutId id="2147483870" r:id="rId49"/>
    <p:sldLayoutId id="2147483871" r:id="rId50"/>
    <p:sldLayoutId id="2147483872" r:id="rId51"/>
    <p:sldLayoutId id="2147483873" r:id="rId52"/>
    <p:sldLayoutId id="2147483874" r:id="rId53"/>
    <p:sldLayoutId id="2147483875" r:id="rId54"/>
    <p:sldLayoutId id="2147483876" r:id="rId55"/>
    <p:sldLayoutId id="2147483877" r:id="rId5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2" name="Shape 82"/>
        <p:cNvGrpSpPr/>
        <p:nvPr/>
      </p:nvGrpSpPr>
      <p:grpSpPr>
        <a:xfrm>
          <a:off x="0" y="0"/>
          <a:ext cx="0" cy="0"/>
          <a:chOff x="0" y="0"/>
          <a:chExt cx="0" cy="0"/>
        </a:xfrm>
      </p:grpSpPr>
      <p:sp>
        <p:nvSpPr>
          <p:cNvPr id="83" name="Google Shape;83;p13"/>
          <p:cNvSpPr txBox="1"/>
          <p:nvPr>
            <p:ph type="title"/>
          </p:nvPr>
        </p:nvSpPr>
        <p:spPr>
          <a:xfrm>
            <a:off x="457200" y="205978"/>
            <a:ext cx="8229600" cy="857400"/>
          </a:xfrm>
          <a:prstGeom prst="rect">
            <a:avLst/>
          </a:prstGeom>
          <a:noFill/>
          <a:ln>
            <a:noFill/>
          </a:ln>
        </p:spPr>
        <p:txBody>
          <a:bodyPr anchorCtr="0" anchor="ctr" bIns="45700" lIns="91400" spcFirstLastPara="1" rIns="91400" wrap="square" tIns="45700"/>
          <a:lstStyle>
            <a:lvl1pPr lvl="0" marR="0" rtl="0" algn="ctr">
              <a:spcBef>
                <a:spcPts val="0"/>
              </a:spcBef>
              <a:spcAft>
                <a:spcPts val="0"/>
              </a:spcAft>
              <a:buClr>
                <a:schemeClr val="lt1"/>
              </a:buClr>
              <a:buSzPts val="4400"/>
              <a:buFont typeface="Open Sans"/>
              <a:buNone/>
              <a:defRPr b="0" i="0" sz="4400" u="none" cap="none" strike="noStrike">
                <a:solidFill>
                  <a:schemeClr val="lt1"/>
                </a:solidFill>
                <a:latin typeface="Open Sans"/>
                <a:ea typeface="Open Sans"/>
                <a:cs typeface="Open Sans"/>
                <a:sym typeface="Open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4" name="Google Shape;84;p13"/>
          <p:cNvSpPr txBox="1"/>
          <p:nvPr>
            <p:ph idx="1" type="body"/>
          </p:nvPr>
        </p:nvSpPr>
        <p:spPr>
          <a:xfrm>
            <a:off x="457200" y="1200150"/>
            <a:ext cx="8229600" cy="3394500"/>
          </a:xfrm>
          <a:prstGeom prst="rect">
            <a:avLst/>
          </a:prstGeom>
          <a:noFill/>
          <a:ln>
            <a:noFill/>
          </a:ln>
        </p:spPr>
        <p:txBody>
          <a:bodyPr anchorCtr="0" anchor="t" bIns="45700" lIns="91400" spcFirstLastPara="1" rIns="91400" wrap="square" tIns="45700"/>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85" name="Google Shape;85;p13"/>
          <p:cNvSpPr txBox="1"/>
          <p:nvPr>
            <p:ph idx="10" type="dt"/>
          </p:nvPr>
        </p:nvSpPr>
        <p:spPr>
          <a:xfrm>
            <a:off x="457200" y="4767273"/>
            <a:ext cx="2133600" cy="273900"/>
          </a:xfrm>
          <a:prstGeom prst="rect">
            <a:avLst/>
          </a:prstGeom>
          <a:noFill/>
          <a:ln>
            <a:noFill/>
          </a:ln>
        </p:spPr>
        <p:txBody>
          <a:bodyPr anchorCtr="0" anchor="ctr" bIns="45700" lIns="91400" spcFirstLastPara="1" rIns="91400" wrap="square" tIns="45700"/>
          <a:lstStyle>
            <a:lvl1pPr lvl="0" marR="0" rtl="0" algn="l">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86" name="Google Shape;86;p13"/>
          <p:cNvSpPr txBox="1"/>
          <p:nvPr>
            <p:ph idx="11" type="ftr"/>
          </p:nvPr>
        </p:nvSpPr>
        <p:spPr>
          <a:xfrm>
            <a:off x="3124200" y="4767273"/>
            <a:ext cx="2895600" cy="273900"/>
          </a:xfrm>
          <a:prstGeom prst="rect">
            <a:avLst/>
          </a:prstGeom>
          <a:noFill/>
          <a:ln>
            <a:noFill/>
          </a:ln>
        </p:spPr>
        <p:txBody>
          <a:bodyPr anchorCtr="0" anchor="ctr" bIns="45700" lIns="91400" spcFirstLastPara="1" rIns="91400" wrap="square" tIns="45700"/>
          <a:lstStyle>
            <a:lvl1pPr lvl="0" marR="0" rtl="0" algn="ctr">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87" name="Google Shape;87;p13"/>
          <p:cNvSpPr txBox="1"/>
          <p:nvPr>
            <p:ph idx="12" type="sldNum"/>
          </p:nvPr>
        </p:nvSpPr>
        <p:spPr>
          <a:xfrm>
            <a:off x="6553200" y="4767273"/>
            <a:ext cx="2133600" cy="273900"/>
          </a:xfrm>
          <a:prstGeom prst="rect">
            <a:avLst/>
          </a:prstGeom>
          <a:noFill/>
          <a:ln>
            <a:noFill/>
          </a:ln>
        </p:spPr>
        <p:txBody>
          <a:bodyPr anchorCtr="0" anchor="ctr" bIns="45700" lIns="91400" spcFirstLastPara="1" rIns="91400" wrap="square" tIns="45700">
            <a:noAutofit/>
          </a:bodyPr>
          <a:lstStyle>
            <a:lvl1pPr indent="0" lvl="0" marL="0" marR="0" rtl="0" algn="r">
              <a:spcBef>
                <a:spcPts val="0"/>
              </a:spcBef>
              <a:buNone/>
              <a:defRPr b="0" i="0" sz="1200" u="none" cap="none" strike="noStrike">
                <a:solidFill>
                  <a:srgbClr val="888888"/>
                </a:solidFill>
                <a:latin typeface="Open Sans"/>
                <a:ea typeface="Open Sans"/>
                <a:cs typeface="Open Sans"/>
                <a:sym typeface="Open Sans"/>
              </a:defRPr>
            </a:lvl1pPr>
            <a:lvl2pPr indent="0" lvl="1" marL="0" marR="0" rtl="0" algn="r">
              <a:spcBef>
                <a:spcPts val="0"/>
              </a:spcBef>
              <a:buNone/>
              <a:defRPr b="0" i="0" sz="1200" u="none" cap="none" strike="noStrike">
                <a:solidFill>
                  <a:srgbClr val="888888"/>
                </a:solidFill>
                <a:latin typeface="Open Sans"/>
                <a:ea typeface="Open Sans"/>
                <a:cs typeface="Open Sans"/>
                <a:sym typeface="Open Sans"/>
              </a:defRPr>
            </a:lvl2pPr>
            <a:lvl3pPr indent="0" lvl="2" marL="0" marR="0" rtl="0" algn="r">
              <a:spcBef>
                <a:spcPts val="0"/>
              </a:spcBef>
              <a:buNone/>
              <a:defRPr b="0" i="0" sz="1200" u="none" cap="none" strike="noStrike">
                <a:solidFill>
                  <a:srgbClr val="888888"/>
                </a:solidFill>
                <a:latin typeface="Open Sans"/>
                <a:ea typeface="Open Sans"/>
                <a:cs typeface="Open Sans"/>
                <a:sym typeface="Open Sans"/>
              </a:defRPr>
            </a:lvl3pPr>
            <a:lvl4pPr indent="0" lvl="3" marL="0" marR="0" rtl="0" algn="r">
              <a:spcBef>
                <a:spcPts val="0"/>
              </a:spcBef>
              <a:buNone/>
              <a:defRPr b="0" i="0" sz="1200" u="none" cap="none" strike="noStrike">
                <a:solidFill>
                  <a:srgbClr val="888888"/>
                </a:solidFill>
                <a:latin typeface="Open Sans"/>
                <a:ea typeface="Open Sans"/>
                <a:cs typeface="Open Sans"/>
                <a:sym typeface="Open Sans"/>
              </a:defRPr>
            </a:lvl4pPr>
            <a:lvl5pPr indent="0" lvl="4" marL="0" marR="0" rtl="0" algn="r">
              <a:spcBef>
                <a:spcPts val="0"/>
              </a:spcBef>
              <a:buNone/>
              <a:defRPr b="0" i="0" sz="1200" u="none" cap="none" strike="noStrike">
                <a:solidFill>
                  <a:srgbClr val="888888"/>
                </a:solidFill>
                <a:latin typeface="Open Sans"/>
                <a:ea typeface="Open Sans"/>
                <a:cs typeface="Open Sans"/>
                <a:sym typeface="Open Sans"/>
              </a:defRPr>
            </a:lvl5pPr>
            <a:lvl6pPr indent="0" lvl="5" marL="0" marR="0" rtl="0" algn="r">
              <a:spcBef>
                <a:spcPts val="0"/>
              </a:spcBef>
              <a:buNone/>
              <a:defRPr b="0" i="0" sz="1200" u="none" cap="none" strike="noStrike">
                <a:solidFill>
                  <a:srgbClr val="888888"/>
                </a:solidFill>
                <a:latin typeface="Open Sans"/>
                <a:ea typeface="Open Sans"/>
                <a:cs typeface="Open Sans"/>
                <a:sym typeface="Open Sans"/>
              </a:defRPr>
            </a:lvl6pPr>
            <a:lvl7pPr indent="0" lvl="6" marL="0" marR="0" rtl="0" algn="r">
              <a:spcBef>
                <a:spcPts val="0"/>
              </a:spcBef>
              <a:buNone/>
              <a:defRPr b="0" i="0" sz="1200" u="none" cap="none" strike="noStrike">
                <a:solidFill>
                  <a:srgbClr val="888888"/>
                </a:solidFill>
                <a:latin typeface="Open Sans"/>
                <a:ea typeface="Open Sans"/>
                <a:cs typeface="Open Sans"/>
                <a:sym typeface="Open Sans"/>
              </a:defRPr>
            </a:lvl7pPr>
            <a:lvl8pPr indent="0" lvl="7" marL="0" marR="0" rtl="0" algn="r">
              <a:spcBef>
                <a:spcPts val="0"/>
              </a:spcBef>
              <a:buNone/>
              <a:defRPr b="0" i="0" sz="1200" u="none" cap="none" strike="noStrike">
                <a:solidFill>
                  <a:srgbClr val="888888"/>
                </a:solidFill>
                <a:latin typeface="Open Sans"/>
                <a:ea typeface="Open Sans"/>
                <a:cs typeface="Open Sans"/>
                <a:sym typeface="Open Sans"/>
              </a:defRPr>
            </a:lvl8pPr>
            <a:lvl9pPr indent="0" lvl="8" marL="0" marR="0" rtl="0" algn="r">
              <a:spcBef>
                <a:spcPts val="0"/>
              </a:spcBef>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05" name="Shape 305"/>
        <p:cNvGrpSpPr/>
        <p:nvPr/>
      </p:nvGrpSpPr>
      <p:grpSpPr>
        <a:xfrm>
          <a:off x="0" y="0"/>
          <a:ext cx="0" cy="0"/>
          <a:chOff x="0" y="0"/>
          <a:chExt cx="0" cy="0"/>
        </a:xfrm>
      </p:grpSpPr>
      <p:sp>
        <p:nvSpPr>
          <p:cNvPr id="306" name="Google Shape;306;p54"/>
          <p:cNvSpPr txBox="1"/>
          <p:nvPr>
            <p:ph type="title"/>
          </p:nvPr>
        </p:nvSpPr>
        <p:spPr>
          <a:xfrm>
            <a:off x="457200" y="205978"/>
            <a:ext cx="8229600" cy="857400"/>
          </a:xfrm>
          <a:prstGeom prst="rect">
            <a:avLst/>
          </a:prstGeom>
          <a:noFill/>
          <a:ln>
            <a:noFill/>
          </a:ln>
        </p:spPr>
        <p:txBody>
          <a:bodyPr anchorCtr="0" anchor="ctr" bIns="45675" lIns="91375" spcFirstLastPara="1" rIns="91375" wrap="square" tIns="45675"/>
          <a:lstStyle>
            <a:lvl1pPr lvl="0" marR="0" rtl="0" algn="ctr">
              <a:spcBef>
                <a:spcPts val="0"/>
              </a:spcBef>
              <a:spcAft>
                <a:spcPts val="0"/>
              </a:spcAft>
              <a:buClr>
                <a:schemeClr val="lt1"/>
              </a:buClr>
              <a:buSzPts val="4400"/>
              <a:buFont typeface="Open Sans"/>
              <a:buNone/>
              <a:defRPr b="0" i="0" sz="4400" u="none" cap="none" strike="noStrike">
                <a:solidFill>
                  <a:schemeClr val="lt1"/>
                </a:solidFill>
                <a:latin typeface="Open Sans"/>
                <a:ea typeface="Open Sans"/>
                <a:cs typeface="Open Sans"/>
                <a:sym typeface="Open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07" name="Google Shape;307;p54"/>
          <p:cNvSpPr txBox="1"/>
          <p:nvPr>
            <p:ph idx="1" type="body"/>
          </p:nvPr>
        </p:nvSpPr>
        <p:spPr>
          <a:xfrm>
            <a:off x="457200" y="1200150"/>
            <a:ext cx="8229600" cy="3394500"/>
          </a:xfrm>
          <a:prstGeom prst="rect">
            <a:avLst/>
          </a:prstGeom>
          <a:noFill/>
          <a:ln>
            <a:noFill/>
          </a:ln>
        </p:spPr>
        <p:txBody>
          <a:bodyPr anchorCtr="0" anchor="t" bIns="45675" lIns="91375" spcFirstLastPara="1" rIns="91375" wrap="square" tIns="45675"/>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08" name="Google Shape;308;p54"/>
          <p:cNvSpPr txBox="1"/>
          <p:nvPr>
            <p:ph idx="10" type="dt"/>
          </p:nvPr>
        </p:nvSpPr>
        <p:spPr>
          <a:xfrm>
            <a:off x="457200" y="4767276"/>
            <a:ext cx="2133600" cy="273900"/>
          </a:xfrm>
          <a:prstGeom prst="rect">
            <a:avLst/>
          </a:prstGeom>
          <a:noFill/>
          <a:ln>
            <a:noFill/>
          </a:ln>
        </p:spPr>
        <p:txBody>
          <a:bodyPr anchorCtr="0" anchor="ctr" bIns="45675" lIns="91375" spcFirstLastPara="1" rIns="91375" wrap="square" tIns="45675"/>
          <a:lstStyle>
            <a:lvl1pPr lvl="0" marR="0" rtl="0" algn="l">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309" name="Google Shape;309;p54"/>
          <p:cNvSpPr txBox="1"/>
          <p:nvPr>
            <p:ph idx="11" type="ftr"/>
          </p:nvPr>
        </p:nvSpPr>
        <p:spPr>
          <a:xfrm>
            <a:off x="3124200" y="4767276"/>
            <a:ext cx="2895600" cy="273900"/>
          </a:xfrm>
          <a:prstGeom prst="rect">
            <a:avLst/>
          </a:prstGeom>
          <a:noFill/>
          <a:ln>
            <a:noFill/>
          </a:ln>
        </p:spPr>
        <p:txBody>
          <a:bodyPr anchorCtr="0" anchor="ctr" bIns="45675" lIns="91375" spcFirstLastPara="1" rIns="91375" wrap="square" tIns="45675"/>
          <a:lstStyle>
            <a:lvl1pPr lvl="0" marR="0" rtl="0" algn="ctr">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310" name="Google Shape;310;p54"/>
          <p:cNvSpPr txBox="1"/>
          <p:nvPr>
            <p:ph idx="12" type="sldNum"/>
          </p:nvPr>
        </p:nvSpPr>
        <p:spPr>
          <a:xfrm>
            <a:off x="6553200" y="4767276"/>
            <a:ext cx="2133600" cy="273900"/>
          </a:xfrm>
          <a:prstGeom prst="rect">
            <a:avLst/>
          </a:prstGeom>
          <a:noFill/>
          <a:ln>
            <a:noFill/>
          </a:ln>
        </p:spPr>
        <p:txBody>
          <a:bodyPr anchorCtr="0" anchor="ctr" bIns="45675" lIns="91375" spcFirstLastPara="1" rIns="91375" wrap="square" tIns="45675">
            <a:noAutofit/>
          </a:bodyPr>
          <a:lstStyle>
            <a:lvl1pPr indent="0" lvl="0" marL="0" marR="0" rtl="0" algn="r">
              <a:spcBef>
                <a:spcPts val="0"/>
              </a:spcBef>
              <a:buNone/>
              <a:defRPr b="0" i="0" sz="1200" u="none" cap="none" strike="noStrike">
                <a:solidFill>
                  <a:srgbClr val="888888"/>
                </a:solidFill>
                <a:latin typeface="Open Sans"/>
                <a:ea typeface="Open Sans"/>
                <a:cs typeface="Open Sans"/>
                <a:sym typeface="Open Sans"/>
              </a:defRPr>
            </a:lvl1pPr>
            <a:lvl2pPr indent="0" lvl="1" marL="0" marR="0" rtl="0" algn="r">
              <a:spcBef>
                <a:spcPts val="0"/>
              </a:spcBef>
              <a:buNone/>
              <a:defRPr b="0" i="0" sz="1200" u="none" cap="none" strike="noStrike">
                <a:solidFill>
                  <a:srgbClr val="888888"/>
                </a:solidFill>
                <a:latin typeface="Open Sans"/>
                <a:ea typeface="Open Sans"/>
                <a:cs typeface="Open Sans"/>
                <a:sym typeface="Open Sans"/>
              </a:defRPr>
            </a:lvl2pPr>
            <a:lvl3pPr indent="0" lvl="2" marL="0" marR="0" rtl="0" algn="r">
              <a:spcBef>
                <a:spcPts val="0"/>
              </a:spcBef>
              <a:buNone/>
              <a:defRPr b="0" i="0" sz="1200" u="none" cap="none" strike="noStrike">
                <a:solidFill>
                  <a:srgbClr val="888888"/>
                </a:solidFill>
                <a:latin typeface="Open Sans"/>
                <a:ea typeface="Open Sans"/>
                <a:cs typeface="Open Sans"/>
                <a:sym typeface="Open Sans"/>
              </a:defRPr>
            </a:lvl3pPr>
            <a:lvl4pPr indent="0" lvl="3" marL="0" marR="0" rtl="0" algn="r">
              <a:spcBef>
                <a:spcPts val="0"/>
              </a:spcBef>
              <a:buNone/>
              <a:defRPr b="0" i="0" sz="1200" u="none" cap="none" strike="noStrike">
                <a:solidFill>
                  <a:srgbClr val="888888"/>
                </a:solidFill>
                <a:latin typeface="Open Sans"/>
                <a:ea typeface="Open Sans"/>
                <a:cs typeface="Open Sans"/>
                <a:sym typeface="Open Sans"/>
              </a:defRPr>
            </a:lvl4pPr>
            <a:lvl5pPr indent="0" lvl="4" marL="0" marR="0" rtl="0" algn="r">
              <a:spcBef>
                <a:spcPts val="0"/>
              </a:spcBef>
              <a:buNone/>
              <a:defRPr b="0" i="0" sz="1200" u="none" cap="none" strike="noStrike">
                <a:solidFill>
                  <a:srgbClr val="888888"/>
                </a:solidFill>
                <a:latin typeface="Open Sans"/>
                <a:ea typeface="Open Sans"/>
                <a:cs typeface="Open Sans"/>
                <a:sym typeface="Open Sans"/>
              </a:defRPr>
            </a:lvl5pPr>
            <a:lvl6pPr indent="0" lvl="5" marL="0" marR="0" rtl="0" algn="r">
              <a:spcBef>
                <a:spcPts val="0"/>
              </a:spcBef>
              <a:buNone/>
              <a:defRPr b="0" i="0" sz="1200" u="none" cap="none" strike="noStrike">
                <a:solidFill>
                  <a:srgbClr val="888888"/>
                </a:solidFill>
                <a:latin typeface="Open Sans"/>
                <a:ea typeface="Open Sans"/>
                <a:cs typeface="Open Sans"/>
                <a:sym typeface="Open Sans"/>
              </a:defRPr>
            </a:lvl6pPr>
            <a:lvl7pPr indent="0" lvl="6" marL="0" marR="0" rtl="0" algn="r">
              <a:spcBef>
                <a:spcPts val="0"/>
              </a:spcBef>
              <a:buNone/>
              <a:defRPr b="0" i="0" sz="1200" u="none" cap="none" strike="noStrike">
                <a:solidFill>
                  <a:srgbClr val="888888"/>
                </a:solidFill>
                <a:latin typeface="Open Sans"/>
                <a:ea typeface="Open Sans"/>
                <a:cs typeface="Open Sans"/>
                <a:sym typeface="Open Sans"/>
              </a:defRPr>
            </a:lvl7pPr>
            <a:lvl8pPr indent="0" lvl="7" marL="0" marR="0" rtl="0" algn="r">
              <a:spcBef>
                <a:spcPts val="0"/>
              </a:spcBef>
              <a:buNone/>
              <a:defRPr b="0" i="0" sz="1200" u="none" cap="none" strike="noStrike">
                <a:solidFill>
                  <a:srgbClr val="888888"/>
                </a:solidFill>
                <a:latin typeface="Open Sans"/>
                <a:ea typeface="Open Sans"/>
                <a:cs typeface="Open Sans"/>
                <a:sym typeface="Open Sans"/>
              </a:defRPr>
            </a:lvl8pPr>
            <a:lvl9pPr indent="0" lvl="8" marL="0" marR="0" rtl="0" algn="r">
              <a:spcBef>
                <a:spcPts val="0"/>
              </a:spcBef>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85" name="Shape 585"/>
        <p:cNvGrpSpPr/>
        <p:nvPr/>
      </p:nvGrpSpPr>
      <p:grpSpPr>
        <a:xfrm>
          <a:off x="0" y="0"/>
          <a:ext cx="0" cy="0"/>
          <a:chOff x="0" y="0"/>
          <a:chExt cx="0" cy="0"/>
        </a:xfrm>
      </p:grpSpPr>
      <p:pic>
        <p:nvPicPr>
          <p:cNvPr descr="PP Sidhuvud RV.eps" id="586" name="Google Shape;586;p96"/>
          <p:cNvPicPr preferRelativeResize="0"/>
          <p:nvPr/>
        </p:nvPicPr>
        <p:blipFill rotWithShape="1">
          <a:blip r:embed="rId1">
            <a:alphaModFix/>
          </a:blip>
          <a:srcRect b="0" l="0" r="0" t="0"/>
          <a:stretch/>
        </p:blipFill>
        <p:spPr>
          <a:xfrm>
            <a:off x="12700" y="0"/>
            <a:ext cx="9144000" cy="901800"/>
          </a:xfrm>
          <a:prstGeom prst="rect">
            <a:avLst/>
          </a:prstGeom>
          <a:noFill/>
          <a:ln>
            <a:noFill/>
          </a:ln>
        </p:spPr>
      </p:pic>
      <p:pic>
        <p:nvPicPr>
          <p:cNvPr descr="EUlogo_v_CMYK.eps" id="587" name="Google Shape;587;p96"/>
          <p:cNvPicPr preferRelativeResize="0"/>
          <p:nvPr/>
        </p:nvPicPr>
        <p:blipFill rotWithShape="1">
          <a:blip r:embed="rId2">
            <a:alphaModFix/>
          </a:blip>
          <a:srcRect b="0" l="0" r="0" t="0"/>
          <a:stretch/>
        </p:blipFill>
        <p:spPr>
          <a:xfrm>
            <a:off x="723476" y="4359025"/>
            <a:ext cx="1562738" cy="540000"/>
          </a:xfrm>
          <a:prstGeom prst="rect">
            <a:avLst/>
          </a:prstGeom>
          <a:noFill/>
          <a:ln>
            <a:noFill/>
          </a:ln>
        </p:spPr>
      </p:pic>
      <p:sp>
        <p:nvSpPr>
          <p:cNvPr id="588" name="Google Shape;588;p96"/>
          <p:cNvSpPr txBox="1"/>
          <p:nvPr/>
        </p:nvSpPr>
        <p:spPr>
          <a:xfrm>
            <a:off x="4356100" y="102485"/>
            <a:ext cx="4788000" cy="4001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2000">
                <a:solidFill>
                  <a:schemeClr val="lt1"/>
                </a:solidFill>
                <a:latin typeface="Calibri"/>
                <a:ea typeface="Calibri"/>
                <a:cs typeface="Calibri"/>
                <a:sym typeface="Calibri"/>
              </a:rPr>
              <a:t>Att leda digital förändring</a:t>
            </a:r>
            <a:endParaRPr i="1" sz="20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58" name="Shape 658"/>
        <p:cNvGrpSpPr/>
        <p:nvPr/>
      </p:nvGrpSpPr>
      <p:grpSpPr>
        <a:xfrm>
          <a:off x="0" y="0"/>
          <a:ext cx="0" cy="0"/>
          <a:chOff x="0" y="0"/>
          <a:chExt cx="0" cy="0"/>
        </a:xfrm>
      </p:grpSpPr>
      <p:pic>
        <p:nvPicPr>
          <p:cNvPr descr="PP neg platta RV 4.3.eps" id="659" name="Google Shape;659;p108"/>
          <p:cNvPicPr preferRelativeResize="0"/>
          <p:nvPr/>
        </p:nvPicPr>
        <p:blipFill rotWithShape="1">
          <a:blip r:embed="rId1">
            <a:alphaModFix/>
          </a:blip>
          <a:srcRect b="24520" l="816" r="806" t="813"/>
          <a:stretch/>
        </p:blipFill>
        <p:spPr>
          <a:xfrm>
            <a:off x="0" y="0"/>
            <a:ext cx="9180001" cy="5245100"/>
          </a:xfrm>
          <a:prstGeom prst="rect">
            <a:avLst/>
          </a:prstGeom>
          <a:noFill/>
          <a:ln>
            <a:noFill/>
          </a:ln>
        </p:spPr>
      </p:pic>
      <p:sp>
        <p:nvSpPr>
          <p:cNvPr id="660" name="Google Shape;660;p108"/>
          <p:cNvSpPr txBox="1"/>
          <p:nvPr/>
        </p:nvSpPr>
        <p:spPr>
          <a:xfrm>
            <a:off x="4356100" y="102485"/>
            <a:ext cx="4788000" cy="396300"/>
          </a:xfrm>
          <a:prstGeom prst="rect">
            <a:avLst/>
          </a:prstGeom>
          <a:noFill/>
          <a:ln>
            <a:noFill/>
          </a:ln>
        </p:spPr>
        <p:txBody>
          <a:bodyPr anchorCtr="0" anchor="t" bIns="45725" lIns="45725" spcFirstLastPara="1" rIns="45725" wrap="square" tIns="45725">
            <a:noAutofit/>
          </a:bodyPr>
          <a:lstStyle/>
          <a:p>
            <a:pPr indent="0" lvl="0" marL="0" marR="0" rtl="0" algn="l">
              <a:lnSpc>
                <a:spcPct val="157692"/>
              </a:lnSpc>
              <a:spcBef>
                <a:spcPts val="0"/>
              </a:spcBef>
              <a:spcAft>
                <a:spcPts val="0"/>
              </a:spcAft>
              <a:buClr>
                <a:srgbClr val="FFFFFF"/>
              </a:buClr>
              <a:buSzPts val="2000"/>
              <a:buFont typeface="Calibri"/>
              <a:buNone/>
            </a:pPr>
            <a:r>
              <a:rPr b="0" i="1" lang="sv-SE" sz="2000" u="none" cap="none" strike="noStrike">
                <a:solidFill>
                  <a:srgbClr val="FFFFFF"/>
                </a:solidFill>
                <a:latin typeface="Calibri"/>
                <a:ea typeface="Calibri"/>
                <a:cs typeface="Calibri"/>
                <a:sym typeface="Calibri"/>
              </a:rPr>
              <a:t>Digitalisering och välfärden</a:t>
            </a:r>
            <a:endParaRPr b="0" i="0" sz="500" u="none" cap="none" strike="noStrike">
              <a:solidFill>
                <a:srgbClr val="000000"/>
              </a:solidFill>
              <a:latin typeface="Arial"/>
              <a:ea typeface="Arial"/>
              <a:cs typeface="Arial"/>
              <a:sym typeface="Arial"/>
            </a:endParaRPr>
          </a:p>
        </p:txBody>
      </p:sp>
      <p:sp>
        <p:nvSpPr>
          <p:cNvPr id="661" name="Google Shape;661;p108"/>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500">
              <a:latin typeface="Arial"/>
              <a:ea typeface="Arial"/>
              <a:cs typeface="Arial"/>
              <a:sym typeface="Arial"/>
            </a:endParaRPr>
          </a:p>
        </p:txBody>
      </p:sp>
      <p:sp>
        <p:nvSpPr>
          <p:cNvPr id="662" name="Google Shape;662;p108"/>
          <p:cNvSpPr txBox="1"/>
          <p:nvPr>
            <p:ph type="title"/>
          </p:nvPr>
        </p:nvSpPr>
        <p:spPr>
          <a:xfrm>
            <a:off x="457200" y="69056"/>
            <a:ext cx="8229600" cy="1131000"/>
          </a:xfrm>
          <a:prstGeom prst="rect">
            <a:avLst/>
          </a:prstGeom>
          <a:noFill/>
          <a:ln>
            <a:noFill/>
          </a:ln>
        </p:spPr>
        <p:txBody>
          <a:bodyPr anchorCtr="0" anchor="ctr" bIns="34275" lIns="34275" spcFirstLastPara="1" rIns="34275" wrap="square" tIns="34275"/>
          <a:lstStyle>
            <a:lvl1pPr lvl="0"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663" name="Google Shape;663;p108"/>
          <p:cNvSpPr txBox="1"/>
          <p:nvPr>
            <p:ph idx="1" type="body"/>
          </p:nvPr>
        </p:nvSpPr>
        <p:spPr>
          <a:xfrm>
            <a:off x="457200" y="1200150"/>
            <a:ext cx="8229600" cy="3943500"/>
          </a:xfrm>
          <a:prstGeom prst="rect">
            <a:avLst/>
          </a:prstGeom>
          <a:noFill/>
          <a:ln>
            <a:noFill/>
          </a:ln>
        </p:spPr>
        <p:txBody>
          <a:bodyPr anchorCtr="0" anchor="t" bIns="34275" lIns="34275" spcFirstLastPara="1" rIns="34275" wrap="square" tIns="34275"/>
          <a:lstStyle>
            <a:lvl1pPr indent="-431800" lvl="0" marL="457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indent="-431800" lvl="1" marL="914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8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 id="2147483802" r:id="rId53"/>
    <p:sldLayoutId id="2147483803" r:id="rId54"/>
    <p:sldLayoutId id="2147483804" r:id="rId55"/>
    <p:sldLayoutId id="2147483805" r:id="rId5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94" name="Shape 894"/>
        <p:cNvGrpSpPr/>
        <p:nvPr/>
      </p:nvGrpSpPr>
      <p:grpSpPr>
        <a:xfrm>
          <a:off x="0" y="0"/>
          <a:ext cx="0" cy="0"/>
          <a:chOff x="0" y="0"/>
          <a:chExt cx="0" cy="0"/>
        </a:xfrm>
      </p:grpSpPr>
      <p:pic>
        <p:nvPicPr>
          <p:cNvPr id="895" name="Google Shape;895;p164"/>
          <p:cNvPicPr preferRelativeResize="0"/>
          <p:nvPr/>
        </p:nvPicPr>
        <p:blipFill rotWithShape="1">
          <a:blip r:embed="rId1">
            <a:alphaModFix/>
          </a:blip>
          <a:srcRect b="0" l="0" r="0" t="0"/>
          <a:stretch/>
        </p:blipFill>
        <p:spPr>
          <a:xfrm>
            <a:off x="0" y="0"/>
            <a:ext cx="9143998" cy="5143500"/>
          </a:xfrm>
          <a:prstGeom prst="rect">
            <a:avLst/>
          </a:prstGeom>
          <a:noFill/>
          <a:ln>
            <a:noFill/>
          </a:ln>
        </p:spPr>
      </p:pic>
      <p:pic>
        <p:nvPicPr>
          <p:cNvPr id="896" name="Google Shape;896;p164"/>
          <p:cNvPicPr preferRelativeResize="0"/>
          <p:nvPr/>
        </p:nvPicPr>
        <p:blipFill rotWithShape="1">
          <a:blip r:embed="rId2">
            <a:alphaModFix/>
          </a:blip>
          <a:srcRect b="0" l="0" r="0" t="0"/>
          <a:stretch/>
        </p:blipFill>
        <p:spPr>
          <a:xfrm>
            <a:off x="251520" y="267494"/>
            <a:ext cx="2837332" cy="108012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806" r:id="rId3"/>
    <p:sldLayoutId id="214748380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00" name="Shape 900"/>
        <p:cNvGrpSpPr/>
        <p:nvPr/>
      </p:nvGrpSpPr>
      <p:grpSpPr>
        <a:xfrm>
          <a:off x="0" y="0"/>
          <a:ext cx="0" cy="0"/>
          <a:chOff x="0" y="0"/>
          <a:chExt cx="0" cy="0"/>
        </a:xfrm>
      </p:grpSpPr>
      <p:pic>
        <p:nvPicPr>
          <p:cNvPr id="901" name="Google Shape;901;p167"/>
          <p:cNvPicPr preferRelativeResize="0"/>
          <p:nvPr/>
        </p:nvPicPr>
        <p:blipFill rotWithShape="1">
          <a:blip r:embed="rId1">
            <a:alphaModFix/>
          </a:blip>
          <a:srcRect b="0" l="0" r="0" t="0"/>
          <a:stretch/>
        </p:blipFill>
        <p:spPr>
          <a:xfrm>
            <a:off x="4060" y="0"/>
            <a:ext cx="9135880" cy="514349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808" r:id="rId2"/>
    <p:sldLayoutId id="2147483809" r:id="rId3"/>
    <p:sldLayoutId id="214748381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12" name="Shape 91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81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17" name="Shape 917"/>
        <p:cNvGrpSpPr/>
        <p:nvPr/>
      </p:nvGrpSpPr>
      <p:grpSpPr>
        <a:xfrm>
          <a:off x="0" y="0"/>
          <a:ext cx="0" cy="0"/>
          <a:chOff x="0" y="0"/>
          <a:chExt cx="0" cy="0"/>
        </a:xfrm>
      </p:grpSpPr>
      <p:sp>
        <p:nvSpPr>
          <p:cNvPr id="918" name="Google Shape;918;p17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19" name="Google Shape;919;p17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20" name="Google Shape;920;p17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21" name="Google Shape;921;p17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22" name="Google Shape;922;p1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8.jpg"/><Relationship Id="rId4" Type="http://schemas.openxmlformats.org/officeDocument/2006/relationships/image" Target="../media/image4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youtube.com/watch?v=yseq-v9DFqg" TargetMode="External"/><Relationship Id="rId4" Type="http://schemas.openxmlformats.org/officeDocument/2006/relationships/image" Target="../media/image5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www.youtube.com/watch?v=Eisyue-8BzY" TargetMode="External"/><Relationship Id="rId4" Type="http://schemas.openxmlformats.org/officeDocument/2006/relationships/image" Target="../media/image5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youtube.com/watch?v=OrWUU33v5Oc" TargetMode="External"/><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5.xml"/><Relationship Id="rId3" Type="http://schemas.openxmlformats.org/officeDocument/2006/relationships/image" Target="../media/image83.png"/><Relationship Id="rId4" Type="http://schemas.openxmlformats.org/officeDocument/2006/relationships/image" Target="../media/image82.png"/><Relationship Id="rId5" Type="http://schemas.openxmlformats.org/officeDocument/2006/relationships/image" Target="../media/image8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youtube.com/watch?v=-a7UhQAY5Wg" TargetMode="External"/><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8.jpg"/><Relationship Id="rId4" Type="http://schemas.openxmlformats.org/officeDocument/2006/relationships/image" Target="../media/image4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0.jpg"/><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26.xml"/><Relationship Id="rId3" Type="http://schemas.openxmlformats.org/officeDocument/2006/relationships/image" Target="../media/image59.png"/><Relationship Id="rId4" Type="http://schemas.openxmlformats.org/officeDocument/2006/relationships/image" Target="../media/image79.png"/><Relationship Id="rId9" Type="http://schemas.openxmlformats.org/officeDocument/2006/relationships/image" Target="../media/image68.jpg"/><Relationship Id="rId5" Type="http://schemas.openxmlformats.org/officeDocument/2006/relationships/image" Target="../media/image71.jpg"/><Relationship Id="rId6" Type="http://schemas.openxmlformats.org/officeDocument/2006/relationships/image" Target="../media/image56.jpg"/><Relationship Id="rId7" Type="http://schemas.openxmlformats.org/officeDocument/2006/relationships/image" Target="../media/image80.png"/><Relationship Id="rId8" Type="http://schemas.openxmlformats.org/officeDocument/2006/relationships/image" Target="../media/image63.jpg"/><Relationship Id="rId11" Type="http://schemas.openxmlformats.org/officeDocument/2006/relationships/image" Target="../media/image64.jpg"/><Relationship Id="rId10" Type="http://schemas.openxmlformats.org/officeDocument/2006/relationships/image" Target="../media/image65.jpg"/><Relationship Id="rId13" Type="http://schemas.openxmlformats.org/officeDocument/2006/relationships/image" Target="../media/image72.jpg"/><Relationship Id="rId12" Type="http://schemas.openxmlformats.org/officeDocument/2006/relationships/image" Target="../media/image6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29.xml"/><Relationship Id="rId3"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36.xml"/><Relationship Id="rId3" Type="http://schemas.openxmlformats.org/officeDocument/2006/relationships/image" Target="../media/image62.jp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37.xml"/><Relationship Id="rId3"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notesSlide" Target="../notesSlides/notesSlide38.xml"/><Relationship Id="rId3" Type="http://schemas.openxmlformats.org/officeDocument/2006/relationships/image" Target="../media/image67.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39.xml"/><Relationship Id="rId3"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4.xml"/><Relationship Id="rId3" Type="http://schemas.openxmlformats.org/officeDocument/2006/relationships/image" Target="../media/image5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40.xml"/><Relationship Id="rId3"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41.xml"/><Relationship Id="rId3"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42.xml"/><Relationship Id="rId3"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5.xml"/><Relationship Id="rId3" Type="http://schemas.openxmlformats.org/officeDocument/2006/relationships/image" Target="../media/image76.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9.xml"/><Relationship Id="rId3" Type="http://schemas.openxmlformats.org/officeDocument/2006/relationships/image" Target="../media/image8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49.png"/><Relationship Id="rId5" Type="http://schemas.openxmlformats.org/officeDocument/2006/relationships/image" Target="../media/image45.jpg"/><Relationship Id="rId6" Type="http://schemas.openxmlformats.org/officeDocument/2006/relationships/image" Target="../media/image44.png"/><Relationship Id="rId7" Type="http://schemas.openxmlformats.org/officeDocument/2006/relationships/image" Target="../media/image47.jpg"/><Relationship Id="rId8" Type="http://schemas.openxmlformats.org/officeDocument/2006/relationships/image" Target="../media/image7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hyperlink" Target="http://drive.google.com/file/d/1gxXsWyA2cAox27FdtaisTWS9loxC3SBf/view" TargetMode="Externa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6.xml"/><Relationship Id="rId3" Type="http://schemas.openxmlformats.org/officeDocument/2006/relationships/image" Target="../media/image5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1" name="Shape 1231"/>
        <p:cNvGrpSpPr/>
        <p:nvPr/>
      </p:nvGrpSpPr>
      <p:grpSpPr>
        <a:xfrm>
          <a:off x="0" y="0"/>
          <a:ext cx="0" cy="0"/>
          <a:chOff x="0" y="0"/>
          <a:chExt cx="0" cy="0"/>
        </a:xfrm>
      </p:grpSpPr>
      <p:pic>
        <p:nvPicPr>
          <p:cNvPr id="1232" name="Google Shape;1232;p241"/>
          <p:cNvPicPr preferRelativeResize="0"/>
          <p:nvPr/>
        </p:nvPicPr>
        <p:blipFill rotWithShape="1">
          <a:blip r:embed="rId3">
            <a:alphaModFix amt="40000"/>
          </a:blip>
          <a:srcRect b="5446" l="0" r="0" t="0"/>
          <a:stretch/>
        </p:blipFill>
        <p:spPr>
          <a:xfrm>
            <a:off x="-354400" y="1677175"/>
            <a:ext cx="9957948" cy="2625576"/>
          </a:xfrm>
          <a:prstGeom prst="rect">
            <a:avLst/>
          </a:prstGeom>
          <a:noFill/>
          <a:ln>
            <a:noFill/>
          </a:ln>
        </p:spPr>
      </p:pic>
      <p:pic>
        <p:nvPicPr>
          <p:cNvPr id="1233" name="Google Shape;1233;p241"/>
          <p:cNvPicPr preferRelativeResize="0"/>
          <p:nvPr/>
        </p:nvPicPr>
        <p:blipFill>
          <a:blip r:embed="rId4">
            <a:alphaModFix/>
          </a:blip>
          <a:stretch>
            <a:fillRect/>
          </a:stretch>
        </p:blipFill>
        <p:spPr>
          <a:xfrm>
            <a:off x="1434150" y="1332389"/>
            <a:ext cx="6619875" cy="381000"/>
          </a:xfrm>
          <a:prstGeom prst="rect">
            <a:avLst/>
          </a:prstGeom>
          <a:noFill/>
          <a:ln>
            <a:noFill/>
          </a:ln>
        </p:spPr>
      </p:pic>
      <p:sp>
        <p:nvSpPr>
          <p:cNvPr id="1234" name="Google Shape;1234;p241"/>
          <p:cNvSpPr txBox="1"/>
          <p:nvPr/>
        </p:nvSpPr>
        <p:spPr>
          <a:xfrm>
            <a:off x="1434250" y="1900650"/>
            <a:ext cx="6619800" cy="24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SE" sz="1800">
                <a:solidFill>
                  <a:schemeClr val="dk1"/>
                </a:solidFill>
                <a:latin typeface="Calibri"/>
                <a:ea typeface="Calibri"/>
                <a:cs typeface="Calibri"/>
                <a:sym typeface="Calibri"/>
              </a:rPr>
              <a:t>WORSHOP 4: TRANSFORMATIONSPLANEN</a:t>
            </a:r>
            <a:endParaRPr sz="1800">
              <a:solidFill>
                <a:schemeClr val="dk1"/>
              </a:solidFill>
              <a:latin typeface="Calibri"/>
              <a:ea typeface="Calibri"/>
              <a:cs typeface="Calibri"/>
              <a:sym typeface="Calibri"/>
            </a:endParaRPr>
          </a:p>
          <a:p>
            <a:pPr indent="0" lvl="0" marL="0" rtl="0" algn="l">
              <a:spcBef>
                <a:spcPts val="1400"/>
              </a:spcBef>
              <a:spcAft>
                <a:spcPts val="0"/>
              </a:spcAft>
              <a:buNone/>
            </a:pPr>
            <a:r>
              <a:rPr b="1" lang="sv-SE" sz="1800">
                <a:solidFill>
                  <a:schemeClr val="dk1"/>
                </a:solidFill>
                <a:latin typeface="Calibri"/>
                <a:ea typeface="Calibri"/>
                <a:cs typeface="Calibri"/>
                <a:sym typeface="Calibri"/>
              </a:rPr>
              <a:t>Resultat</a:t>
            </a:r>
            <a:endParaRPr>
              <a:solidFill>
                <a:srgbClr val="434343"/>
              </a:solidFill>
              <a:latin typeface="Calibri"/>
              <a:ea typeface="Calibri"/>
              <a:cs typeface="Calibri"/>
              <a:sym typeface="Calibri"/>
            </a:endParaRPr>
          </a:p>
          <a:p>
            <a:pPr indent="0" lvl="0" marL="0" rtl="0" algn="l">
              <a:lnSpc>
                <a:spcPct val="115000"/>
              </a:lnSpc>
              <a:spcBef>
                <a:spcPts val="400"/>
              </a:spcBef>
              <a:spcAft>
                <a:spcPts val="0"/>
              </a:spcAft>
              <a:buNone/>
            </a:pPr>
            <a:r>
              <a:rPr lang="sv-SE" sz="1800">
                <a:solidFill>
                  <a:schemeClr val="dk1"/>
                </a:solidFill>
                <a:latin typeface="Calibri"/>
                <a:ea typeface="Calibri"/>
                <a:cs typeface="Calibri"/>
                <a:sym typeface="Calibri"/>
              </a:rPr>
              <a:t>Ökad förståelse för digitaliseringsvågornas innebörd och påverkan på kommunal verksamhet. Formulera och uttrycka varför kommunen tar sig an digitaliseringen. Få en gemensam plattform för vidare dialog, en beskrivning av arbetsprocessen samt hur arbetet kan genomföras.</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6" name="Shape 1316"/>
        <p:cNvGrpSpPr/>
        <p:nvPr/>
      </p:nvGrpSpPr>
      <p:grpSpPr>
        <a:xfrm>
          <a:off x="0" y="0"/>
          <a:ext cx="0" cy="0"/>
          <a:chOff x="0" y="0"/>
          <a:chExt cx="0" cy="0"/>
        </a:xfrm>
      </p:grpSpPr>
      <p:pic>
        <p:nvPicPr>
          <p:cNvPr id="1317" name="Google Shape;1317;p250"/>
          <p:cNvPicPr preferRelativeResize="0"/>
          <p:nvPr/>
        </p:nvPicPr>
        <p:blipFill>
          <a:blip r:embed="rId3">
            <a:alphaModFix/>
          </a:blip>
          <a:stretch>
            <a:fillRect/>
          </a:stretch>
        </p:blipFill>
        <p:spPr>
          <a:xfrm>
            <a:off x="6412925" y="1881975"/>
            <a:ext cx="1824300" cy="2745225"/>
          </a:xfrm>
          <a:prstGeom prst="rect">
            <a:avLst/>
          </a:prstGeom>
          <a:noFill/>
          <a:ln>
            <a:noFill/>
          </a:ln>
          <a:effectLst>
            <a:outerShdw blurRad="57150" rotWithShape="0" algn="bl" dir="5400000" dist="19050">
              <a:srgbClr val="000000">
                <a:alpha val="51000"/>
              </a:srgbClr>
            </a:outerShdw>
          </a:effectLst>
        </p:spPr>
      </p:pic>
      <p:sp>
        <p:nvSpPr>
          <p:cNvPr id="1318" name="Google Shape;1318;p250"/>
          <p:cNvSpPr txBox="1"/>
          <p:nvPr/>
        </p:nvSpPr>
        <p:spPr>
          <a:xfrm>
            <a:off x="826350" y="2333325"/>
            <a:ext cx="5325000" cy="22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800"/>
              <a:t>Förvaltare: Håller ihop ett komplicerat system av människor och teknik med hjälp av planering, budgetering, organisering, bemanning och uppföljning.</a:t>
            </a:r>
            <a:endParaRPr sz="1800"/>
          </a:p>
          <a:p>
            <a:pPr indent="0" lvl="0" marL="0" rtl="0" algn="l">
              <a:spcBef>
                <a:spcPts val="0"/>
              </a:spcBef>
              <a:spcAft>
                <a:spcPts val="0"/>
              </a:spcAft>
              <a:buNone/>
            </a:pPr>
            <a:r>
              <a:t/>
            </a:r>
            <a:endParaRPr/>
          </a:p>
          <a:p>
            <a:pPr indent="0" lvl="0" marL="0" rtl="0" algn="l">
              <a:spcBef>
                <a:spcPts val="0"/>
              </a:spcBef>
              <a:spcAft>
                <a:spcPts val="0"/>
              </a:spcAft>
              <a:buNone/>
            </a:pPr>
            <a:r>
              <a:rPr lang="sv-SE" sz="1800"/>
              <a:t>Ledarskap: Förklarar framtiden, kommunicerar visionen, inspirerar och motiverar till handling. </a:t>
            </a:r>
            <a:endParaRPr sz="1800"/>
          </a:p>
        </p:txBody>
      </p:sp>
      <p:sp>
        <p:nvSpPr>
          <p:cNvPr id="1319" name="Google Shape;1319;p250"/>
          <p:cNvSpPr txBox="1"/>
          <p:nvPr/>
        </p:nvSpPr>
        <p:spPr>
          <a:xfrm>
            <a:off x="826350" y="1157925"/>
            <a:ext cx="8317500" cy="117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Att leda och genomföra en digital transformation</a:t>
            </a:r>
            <a:endParaRPr i="1" sz="3600">
              <a:solidFill>
                <a:schemeClr val="accent2"/>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4" name="Shape 1324"/>
        <p:cNvGrpSpPr/>
        <p:nvPr/>
      </p:nvGrpSpPr>
      <p:grpSpPr>
        <a:xfrm>
          <a:off x="0" y="0"/>
          <a:ext cx="0" cy="0"/>
          <a:chOff x="0" y="0"/>
          <a:chExt cx="0" cy="0"/>
        </a:xfrm>
      </p:grpSpPr>
      <p:sp>
        <p:nvSpPr>
          <p:cNvPr id="1325" name="Google Shape;1325;p251"/>
          <p:cNvSpPr txBox="1"/>
          <p:nvPr/>
        </p:nvSpPr>
        <p:spPr>
          <a:xfrm>
            <a:off x="598175" y="1910450"/>
            <a:ext cx="3273000" cy="12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2400">
                <a:latin typeface="Calibri"/>
                <a:ea typeface="Calibri"/>
                <a:cs typeface="Calibri"/>
                <a:sym typeface="Calibri"/>
              </a:rPr>
              <a:t>Skillnaden mellan förändringsledning och ledarskap, enligt Kotter.</a:t>
            </a:r>
            <a:endParaRPr sz="24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1326" name="Google Shape;1326;p251"/>
          <p:cNvSpPr txBox="1"/>
          <p:nvPr/>
        </p:nvSpPr>
        <p:spPr>
          <a:xfrm>
            <a:off x="598175" y="1111525"/>
            <a:ext cx="2729100" cy="693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Ledarskap</a:t>
            </a:r>
            <a:r>
              <a:rPr i="1" lang="sv-SE" sz="3600">
                <a:solidFill>
                  <a:schemeClr val="accent2"/>
                </a:solidFill>
                <a:latin typeface="Calibri"/>
                <a:ea typeface="Calibri"/>
                <a:cs typeface="Calibri"/>
                <a:sym typeface="Calibri"/>
              </a:rPr>
              <a:t> </a:t>
            </a:r>
            <a:endParaRPr i="1" sz="3600">
              <a:solidFill>
                <a:schemeClr val="accent2"/>
              </a:solidFill>
              <a:latin typeface="Calibri"/>
              <a:ea typeface="Calibri"/>
              <a:cs typeface="Calibri"/>
              <a:sym typeface="Calibri"/>
            </a:endParaRPr>
          </a:p>
        </p:txBody>
      </p:sp>
      <p:pic>
        <p:nvPicPr>
          <p:cNvPr descr="The large majority of organizations expect to achieve results by MANAGING change; more than 70% fall well short.  The minority that learn how to LEAD their change equip themselves with the essential linchpin required for sustainable success.&#10;&#10;Share this video and be a #changeleader.&#10;&#10;#leadchange" id="1327" name="Google Shape;1327;p251" title="Change Management versus Change Leadership: What's the Difference?">
            <a:hlinkClick r:id="rId3"/>
          </p:cNvPr>
          <p:cNvPicPr preferRelativeResize="0"/>
          <p:nvPr/>
        </p:nvPicPr>
        <p:blipFill>
          <a:blip r:embed="rId4">
            <a:alphaModFix/>
          </a:blip>
          <a:stretch>
            <a:fillRect/>
          </a:stretch>
        </p:blipFill>
        <p:spPr>
          <a:xfrm>
            <a:off x="4089925" y="1021800"/>
            <a:ext cx="4899250" cy="3674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2" name="Shape 1332"/>
        <p:cNvGrpSpPr/>
        <p:nvPr/>
      </p:nvGrpSpPr>
      <p:grpSpPr>
        <a:xfrm>
          <a:off x="0" y="0"/>
          <a:ext cx="0" cy="0"/>
          <a:chOff x="0" y="0"/>
          <a:chExt cx="0" cy="0"/>
        </a:xfrm>
      </p:grpSpPr>
      <p:sp>
        <p:nvSpPr>
          <p:cNvPr id="1333" name="Google Shape;1333;p252"/>
          <p:cNvSpPr txBox="1"/>
          <p:nvPr/>
        </p:nvSpPr>
        <p:spPr>
          <a:xfrm>
            <a:off x="526800" y="1593025"/>
            <a:ext cx="3273000" cy="152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i="1" sz="1800">
              <a:highlight>
                <a:srgbClr val="FFFFFF"/>
              </a:highlight>
              <a:latin typeface="Calibri"/>
              <a:ea typeface="Calibri"/>
              <a:cs typeface="Calibri"/>
              <a:sym typeface="Calibri"/>
            </a:endParaRPr>
          </a:p>
          <a:p>
            <a:pPr indent="0" lvl="0" marL="0" rtl="0" algn="l">
              <a:spcBef>
                <a:spcPts val="0"/>
              </a:spcBef>
              <a:spcAft>
                <a:spcPts val="0"/>
              </a:spcAft>
              <a:buNone/>
            </a:pPr>
            <a:r>
              <a:rPr lang="sv-SE" sz="1800">
                <a:latin typeface="Calibri"/>
                <a:ea typeface="Calibri"/>
                <a:cs typeface="Calibri"/>
                <a:sym typeface="Calibri"/>
              </a:rPr>
              <a:t>Susanne Bergh, chef utveckling kundmöten och kanaler på Länsförsäkringar</a:t>
            </a:r>
            <a:endParaRPr sz="1800">
              <a:latin typeface="Calibri"/>
              <a:ea typeface="Calibri"/>
              <a:cs typeface="Calibri"/>
              <a:sym typeface="Calibri"/>
            </a:endParaRPr>
          </a:p>
        </p:txBody>
      </p:sp>
      <p:pic>
        <p:nvPicPr>
          <p:cNvPr descr="Susanne Bergh talar om det digitala ledarskapet" id="1334" name="Google Shape;1334;p252" title="Susanne Bergh talar om det digitala ledarskapet">
            <a:hlinkClick r:id="rId3"/>
          </p:cNvPr>
          <p:cNvPicPr preferRelativeResize="0"/>
          <p:nvPr/>
        </p:nvPicPr>
        <p:blipFill>
          <a:blip r:embed="rId4">
            <a:alphaModFix/>
          </a:blip>
          <a:stretch>
            <a:fillRect/>
          </a:stretch>
        </p:blipFill>
        <p:spPr>
          <a:xfrm>
            <a:off x="3614050" y="1066800"/>
            <a:ext cx="5109050" cy="3831775"/>
          </a:xfrm>
          <a:prstGeom prst="rect">
            <a:avLst/>
          </a:prstGeom>
          <a:noFill/>
          <a:ln>
            <a:noFill/>
          </a:ln>
        </p:spPr>
      </p:pic>
      <p:sp>
        <p:nvSpPr>
          <p:cNvPr id="1335" name="Google Shape;1335;p252"/>
          <p:cNvSpPr txBox="1"/>
          <p:nvPr/>
        </p:nvSpPr>
        <p:spPr>
          <a:xfrm>
            <a:off x="598175" y="2758075"/>
            <a:ext cx="3350100" cy="131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sv-SE" sz="1750">
                <a:solidFill>
                  <a:srgbClr val="EE8A2D"/>
                </a:solidFill>
                <a:highlight>
                  <a:srgbClr val="FFFFFF"/>
                </a:highlight>
              </a:rPr>
              <a:t>“</a:t>
            </a:r>
            <a:r>
              <a:rPr i="1" lang="sv-SE" sz="1750">
                <a:solidFill>
                  <a:srgbClr val="EE8A2D"/>
                </a:solidFill>
                <a:highlight>
                  <a:srgbClr val="FFFFFF"/>
                </a:highlight>
              </a:rPr>
              <a:t>Vi måste bedriva ett mer coachande och tillitsfullt ledarskap”</a:t>
            </a:r>
            <a:endParaRPr/>
          </a:p>
        </p:txBody>
      </p:sp>
      <p:sp>
        <p:nvSpPr>
          <p:cNvPr id="1336" name="Google Shape;1336;p252"/>
          <p:cNvSpPr txBox="1"/>
          <p:nvPr/>
        </p:nvSpPr>
        <p:spPr>
          <a:xfrm>
            <a:off x="598175" y="1111525"/>
            <a:ext cx="2729100" cy="693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Ledarskap </a:t>
            </a:r>
            <a:endParaRPr i="1" sz="3600">
              <a:solidFill>
                <a:schemeClr val="accent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1" name="Shape 1341"/>
        <p:cNvGrpSpPr/>
        <p:nvPr/>
      </p:nvGrpSpPr>
      <p:grpSpPr>
        <a:xfrm>
          <a:off x="0" y="0"/>
          <a:ext cx="0" cy="0"/>
          <a:chOff x="0" y="0"/>
          <a:chExt cx="0" cy="0"/>
        </a:xfrm>
      </p:grpSpPr>
      <p:sp>
        <p:nvSpPr>
          <p:cNvPr id="1342" name="Google Shape;1342;p253"/>
          <p:cNvSpPr txBox="1"/>
          <p:nvPr/>
        </p:nvSpPr>
        <p:spPr>
          <a:xfrm>
            <a:off x="598175" y="1601625"/>
            <a:ext cx="3273000" cy="131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i="1" sz="1800">
              <a:highlight>
                <a:srgbClr val="FFFFFF"/>
              </a:highlight>
              <a:latin typeface="Calibri"/>
              <a:ea typeface="Calibri"/>
              <a:cs typeface="Calibri"/>
              <a:sym typeface="Calibri"/>
            </a:endParaRPr>
          </a:p>
          <a:p>
            <a:pPr indent="0" lvl="0" marL="0" rtl="0" algn="l">
              <a:spcBef>
                <a:spcPts val="0"/>
              </a:spcBef>
              <a:spcAft>
                <a:spcPts val="0"/>
              </a:spcAft>
              <a:buNone/>
            </a:pPr>
            <a:r>
              <a:rPr lang="sv-SE" sz="1800">
                <a:latin typeface="Calibri"/>
                <a:ea typeface="Calibri"/>
                <a:cs typeface="Calibri"/>
                <a:sym typeface="Calibri"/>
              </a:rPr>
              <a:t>Laura Hartman Tillitsdelegationen</a:t>
            </a:r>
            <a:endParaRPr sz="1800">
              <a:latin typeface="Calibri"/>
              <a:ea typeface="Calibri"/>
              <a:cs typeface="Calibri"/>
              <a:sym typeface="Calibri"/>
            </a:endParaRPr>
          </a:p>
        </p:txBody>
      </p:sp>
      <p:pic>
        <p:nvPicPr>
          <p:cNvPr descr="Mer tillit i styrningen – Tillitsdelegationens uppdrag mot bakgrund av 20-årig erfarenhet från forskning och ledarskap." id="1343" name="Google Shape;1343;p253" title="Laura Hartman">
            <a:hlinkClick r:id="rId3"/>
          </p:cNvPr>
          <p:cNvPicPr preferRelativeResize="0"/>
          <p:nvPr/>
        </p:nvPicPr>
        <p:blipFill>
          <a:blip r:embed="rId4">
            <a:alphaModFix/>
          </a:blip>
          <a:stretch>
            <a:fillRect/>
          </a:stretch>
        </p:blipFill>
        <p:spPr>
          <a:xfrm>
            <a:off x="3595550" y="1066800"/>
            <a:ext cx="5109025" cy="3831775"/>
          </a:xfrm>
          <a:prstGeom prst="rect">
            <a:avLst/>
          </a:prstGeom>
          <a:noFill/>
          <a:ln>
            <a:noFill/>
          </a:ln>
        </p:spPr>
      </p:pic>
      <p:sp>
        <p:nvSpPr>
          <p:cNvPr id="1344" name="Google Shape;1344;p253"/>
          <p:cNvSpPr txBox="1"/>
          <p:nvPr/>
        </p:nvSpPr>
        <p:spPr>
          <a:xfrm>
            <a:off x="598175" y="1111525"/>
            <a:ext cx="2729100" cy="693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Ledarskap </a:t>
            </a:r>
            <a:endParaRPr i="1" sz="3600">
              <a:solidFill>
                <a:schemeClr val="accent2"/>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9" name="Shape 1349"/>
        <p:cNvGrpSpPr/>
        <p:nvPr/>
      </p:nvGrpSpPr>
      <p:grpSpPr>
        <a:xfrm>
          <a:off x="0" y="0"/>
          <a:ext cx="0" cy="0"/>
          <a:chOff x="0" y="0"/>
          <a:chExt cx="0" cy="0"/>
        </a:xfrm>
      </p:grpSpPr>
      <p:sp>
        <p:nvSpPr>
          <p:cNvPr id="1350" name="Google Shape;1350;p254"/>
          <p:cNvSpPr txBox="1"/>
          <p:nvPr/>
        </p:nvSpPr>
        <p:spPr>
          <a:xfrm>
            <a:off x="1160424" y="1361975"/>
            <a:ext cx="74310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200">
                <a:solidFill>
                  <a:schemeClr val="accent2"/>
                </a:solidFill>
                <a:latin typeface="Calibri"/>
                <a:ea typeface="Calibri"/>
                <a:cs typeface="Calibri"/>
                <a:sym typeface="Calibri"/>
              </a:rPr>
              <a:t>Härifrån till verkligheten… digital mognad</a:t>
            </a:r>
            <a:endParaRPr i="1" sz="3200">
              <a:solidFill>
                <a:schemeClr val="accent2"/>
              </a:solidFill>
              <a:latin typeface="Calibri"/>
              <a:ea typeface="Calibri"/>
              <a:cs typeface="Calibri"/>
              <a:sym typeface="Calibri"/>
            </a:endParaRPr>
          </a:p>
        </p:txBody>
      </p:sp>
      <p:sp>
        <p:nvSpPr>
          <p:cNvPr id="1351" name="Google Shape;1351;p254"/>
          <p:cNvSpPr txBox="1"/>
          <p:nvPr/>
        </p:nvSpPr>
        <p:spPr>
          <a:xfrm>
            <a:off x="1160426" y="1922225"/>
            <a:ext cx="7690800" cy="14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latin typeface="Calibri"/>
              <a:ea typeface="Calibri"/>
              <a:cs typeface="Calibri"/>
              <a:sym typeface="Calibri"/>
            </a:endParaRPr>
          </a:p>
          <a:p>
            <a:pPr indent="0" lvl="0" marL="0" rtl="0" algn="l">
              <a:spcBef>
                <a:spcPts val="0"/>
              </a:spcBef>
              <a:spcAft>
                <a:spcPts val="0"/>
              </a:spcAft>
              <a:buNone/>
            </a:pPr>
            <a:r>
              <a:rPr lang="sv-SE" sz="6000">
                <a:latin typeface="Calibri"/>
                <a:ea typeface="Calibri"/>
                <a:cs typeface="Calibri"/>
                <a:sym typeface="Calibri"/>
              </a:rPr>
              <a:t>a - - - - - A                  B </a:t>
            </a:r>
            <a:endParaRPr sz="60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cxnSp>
        <p:nvCxnSpPr>
          <p:cNvPr id="1352" name="Google Shape;1352;p254"/>
          <p:cNvCxnSpPr/>
          <p:nvPr/>
        </p:nvCxnSpPr>
        <p:spPr>
          <a:xfrm>
            <a:off x="4735275" y="3101350"/>
            <a:ext cx="2148000" cy="21600"/>
          </a:xfrm>
          <a:prstGeom prst="straightConnector1">
            <a:avLst/>
          </a:prstGeom>
          <a:noFill/>
          <a:ln cap="flat" cmpd="sng" w="76200">
            <a:solidFill>
              <a:srgbClr val="000000"/>
            </a:solidFill>
            <a:prstDash val="solid"/>
            <a:round/>
            <a:headEnd len="lg" w="lg" type="none"/>
            <a:tailEnd len="lg" w="lg"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357" name="Shape 1357"/>
        <p:cNvGrpSpPr/>
        <p:nvPr/>
      </p:nvGrpSpPr>
      <p:grpSpPr>
        <a:xfrm>
          <a:off x="0" y="0"/>
          <a:ext cx="0" cy="0"/>
          <a:chOff x="0" y="0"/>
          <a:chExt cx="0" cy="0"/>
        </a:xfrm>
      </p:grpSpPr>
      <p:sp>
        <p:nvSpPr>
          <p:cNvPr id="1358" name="Google Shape;1358;p255"/>
          <p:cNvSpPr txBox="1"/>
          <p:nvPr/>
        </p:nvSpPr>
        <p:spPr>
          <a:xfrm>
            <a:off x="554528" y="1103950"/>
            <a:ext cx="62388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Härifrån till verkligheten...</a:t>
            </a:r>
            <a:endParaRPr i="1" sz="3600">
              <a:solidFill>
                <a:schemeClr val="accent2"/>
              </a:solidFill>
              <a:latin typeface="Calibri"/>
              <a:ea typeface="Calibri"/>
              <a:cs typeface="Calibri"/>
              <a:sym typeface="Calibri"/>
            </a:endParaRPr>
          </a:p>
        </p:txBody>
      </p:sp>
      <p:sp>
        <p:nvSpPr>
          <p:cNvPr id="1359" name="Google Shape;1359;p255"/>
          <p:cNvSpPr txBox="1"/>
          <p:nvPr/>
        </p:nvSpPr>
        <p:spPr>
          <a:xfrm>
            <a:off x="3217825" y="3827225"/>
            <a:ext cx="3835200" cy="14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latin typeface="Calibri"/>
              <a:ea typeface="Calibri"/>
              <a:cs typeface="Calibri"/>
              <a:sym typeface="Calibri"/>
            </a:endParaRPr>
          </a:p>
          <a:p>
            <a:pPr indent="0" lvl="0" marL="0" rtl="0" algn="l">
              <a:spcBef>
                <a:spcPts val="0"/>
              </a:spcBef>
              <a:spcAft>
                <a:spcPts val="0"/>
              </a:spcAft>
              <a:buNone/>
            </a:pPr>
            <a:r>
              <a:rPr lang="sv-SE" sz="3000">
                <a:latin typeface="Calibri"/>
                <a:ea typeface="Calibri"/>
                <a:cs typeface="Calibri"/>
                <a:sym typeface="Calibri"/>
              </a:rPr>
              <a:t>a - - - - - A                B </a:t>
            </a:r>
            <a:endParaRPr sz="30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cxnSp>
        <p:nvCxnSpPr>
          <p:cNvPr id="1360" name="Google Shape;1360;p255"/>
          <p:cNvCxnSpPr/>
          <p:nvPr/>
        </p:nvCxnSpPr>
        <p:spPr>
          <a:xfrm>
            <a:off x="5133325" y="4733725"/>
            <a:ext cx="752400" cy="0"/>
          </a:xfrm>
          <a:prstGeom prst="straightConnector1">
            <a:avLst/>
          </a:prstGeom>
          <a:noFill/>
          <a:ln cap="flat" cmpd="sng" w="38100">
            <a:solidFill>
              <a:schemeClr val="dk2"/>
            </a:solidFill>
            <a:prstDash val="solid"/>
            <a:round/>
            <a:headEnd len="med" w="med" type="none"/>
            <a:tailEnd len="med" w="med" type="triangle"/>
          </a:ln>
        </p:spPr>
      </p:cxnSp>
      <p:sp>
        <p:nvSpPr>
          <p:cNvPr id="1361" name="Google Shape;1361;p255"/>
          <p:cNvSpPr txBox="1"/>
          <p:nvPr/>
        </p:nvSpPr>
        <p:spPr>
          <a:xfrm>
            <a:off x="554525" y="1554300"/>
            <a:ext cx="2825100" cy="27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sv-SE" sz="2400">
                <a:solidFill>
                  <a:schemeClr val="accent2"/>
                </a:solidFill>
                <a:latin typeface="Calibri"/>
                <a:ea typeface="Calibri"/>
                <a:cs typeface="Calibri"/>
                <a:sym typeface="Calibri"/>
              </a:rPr>
              <a:t>Digital mognad, verktyg</a:t>
            </a:r>
            <a:endParaRPr i="1" sz="2400">
              <a:solidFill>
                <a:schemeClr val="accent2"/>
              </a:solidFill>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eBlomlådan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LIKA för socialtjänsten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LIKA för skolan och förskolan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Digital förvaltning</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Djupintervjuer</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a:t>
            </a:r>
            <a:endParaRPr sz="1800">
              <a:latin typeface="Calibri"/>
              <a:ea typeface="Calibri"/>
              <a:cs typeface="Calibri"/>
              <a:sym typeface="Calibri"/>
            </a:endParaRPr>
          </a:p>
          <a:p>
            <a:pPr indent="0" lvl="0" marL="0" rtl="0" algn="l">
              <a:spcBef>
                <a:spcPts val="0"/>
              </a:spcBef>
              <a:spcAft>
                <a:spcPts val="0"/>
              </a:spcAft>
              <a:buNone/>
            </a:pPr>
            <a:r>
              <a:t/>
            </a:r>
            <a:endParaRPr/>
          </a:p>
        </p:txBody>
      </p:sp>
      <p:pic>
        <p:nvPicPr>
          <p:cNvPr id="1362" name="Google Shape;1362;p255"/>
          <p:cNvPicPr preferRelativeResize="0"/>
          <p:nvPr/>
        </p:nvPicPr>
        <p:blipFill>
          <a:blip r:embed="rId3">
            <a:alphaModFix/>
          </a:blip>
          <a:stretch>
            <a:fillRect/>
          </a:stretch>
        </p:blipFill>
        <p:spPr>
          <a:xfrm>
            <a:off x="3552028" y="1750150"/>
            <a:ext cx="3241299" cy="2085100"/>
          </a:xfrm>
          <a:prstGeom prst="rect">
            <a:avLst/>
          </a:prstGeom>
          <a:noFill/>
          <a:ln>
            <a:noFill/>
          </a:ln>
          <a:effectLst>
            <a:outerShdw blurRad="57150" rotWithShape="0" algn="bl" dir="5400000" dist="19050">
              <a:srgbClr val="000000">
                <a:alpha val="50000"/>
              </a:srgbClr>
            </a:outerShdw>
          </a:effectLst>
        </p:spPr>
      </p:pic>
      <p:pic>
        <p:nvPicPr>
          <p:cNvPr id="1363" name="Google Shape;1363;p255"/>
          <p:cNvPicPr preferRelativeResize="0"/>
          <p:nvPr/>
        </p:nvPicPr>
        <p:blipFill>
          <a:blip r:embed="rId4">
            <a:alphaModFix/>
          </a:blip>
          <a:stretch>
            <a:fillRect/>
          </a:stretch>
        </p:blipFill>
        <p:spPr>
          <a:xfrm>
            <a:off x="4689975" y="2096800"/>
            <a:ext cx="4247074" cy="1930125"/>
          </a:xfrm>
          <a:prstGeom prst="rect">
            <a:avLst/>
          </a:prstGeom>
          <a:noFill/>
          <a:ln>
            <a:noFill/>
          </a:ln>
          <a:effectLst>
            <a:outerShdw blurRad="57150" rotWithShape="0" algn="bl" dir="5400000" dist="19050">
              <a:srgbClr val="000000">
                <a:alpha val="50000"/>
              </a:srgbClr>
            </a:outerShdw>
          </a:effectLst>
        </p:spPr>
      </p:pic>
      <p:pic>
        <p:nvPicPr>
          <p:cNvPr id="1364" name="Google Shape;1364;p255"/>
          <p:cNvPicPr preferRelativeResize="0"/>
          <p:nvPr/>
        </p:nvPicPr>
        <p:blipFill>
          <a:blip r:embed="rId5">
            <a:alphaModFix/>
          </a:blip>
          <a:stretch>
            <a:fillRect/>
          </a:stretch>
        </p:blipFill>
        <p:spPr>
          <a:xfrm>
            <a:off x="6891191" y="2697300"/>
            <a:ext cx="2045871" cy="203642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9" name="Shape 1369"/>
        <p:cNvGrpSpPr/>
        <p:nvPr/>
      </p:nvGrpSpPr>
      <p:grpSpPr>
        <a:xfrm>
          <a:off x="0" y="0"/>
          <a:ext cx="0" cy="0"/>
          <a:chOff x="0" y="0"/>
          <a:chExt cx="0" cy="0"/>
        </a:xfrm>
      </p:grpSpPr>
      <p:sp>
        <p:nvSpPr>
          <p:cNvPr id="1370" name="Google Shape;1370;p256"/>
          <p:cNvSpPr txBox="1"/>
          <p:nvPr/>
        </p:nvSpPr>
        <p:spPr>
          <a:xfrm>
            <a:off x="598175" y="1111525"/>
            <a:ext cx="2729100" cy="693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Innovation</a:t>
            </a:r>
            <a:r>
              <a:rPr i="1" lang="sv-SE" sz="3600">
                <a:solidFill>
                  <a:schemeClr val="accent2"/>
                </a:solidFill>
                <a:latin typeface="Calibri"/>
                <a:ea typeface="Calibri"/>
                <a:cs typeface="Calibri"/>
                <a:sym typeface="Calibri"/>
              </a:rPr>
              <a:t> </a:t>
            </a:r>
            <a:endParaRPr i="1" sz="3600">
              <a:solidFill>
                <a:schemeClr val="accent2"/>
              </a:solidFill>
              <a:latin typeface="Calibri"/>
              <a:ea typeface="Calibri"/>
              <a:cs typeface="Calibri"/>
              <a:sym typeface="Calibri"/>
            </a:endParaRPr>
          </a:p>
        </p:txBody>
      </p:sp>
      <p:pic>
        <p:nvPicPr>
          <p:cNvPr descr="I en tid när resurserna minskar och behoven ökar, är det viktigare än någonsin vi använder våra resurser till verksamhet som verkligen gör skillnad. Därför har Sveriges Kommuner och Landsting startat Innovationsguiden, ett stöd i att förnya er verksamhet tillsammans med brukarna i era verksamheter. Det här är en introduktion till hur det är att arbeta med stöd av Innovationsguiden, berättat av tidigare personer vars projekt genomgått Innovationsguidens utvecklingsprogram.  &#10;&#10;Läs mer på www.innovationsguiden.se&#10;&#10;Musik: Broke for free - Summer spliffs (CC-BY-3.0)" id="1371" name="Google Shape;1371;p256" title="Vad är Innovationsguiden?">
            <a:hlinkClick r:id="rId3"/>
          </p:cNvPr>
          <p:cNvPicPr preferRelativeResize="0"/>
          <p:nvPr/>
        </p:nvPicPr>
        <p:blipFill>
          <a:blip r:embed="rId4">
            <a:alphaModFix/>
          </a:blip>
          <a:stretch>
            <a:fillRect/>
          </a:stretch>
        </p:blipFill>
        <p:spPr>
          <a:xfrm>
            <a:off x="3507375" y="1066800"/>
            <a:ext cx="5251276" cy="3938450"/>
          </a:xfrm>
          <a:prstGeom prst="rect">
            <a:avLst/>
          </a:prstGeom>
          <a:noFill/>
          <a:ln>
            <a:noFill/>
          </a:ln>
        </p:spPr>
      </p:pic>
      <p:sp>
        <p:nvSpPr>
          <p:cNvPr id="1372" name="Google Shape;1372;p256"/>
          <p:cNvSpPr txBox="1"/>
          <p:nvPr/>
        </p:nvSpPr>
        <p:spPr>
          <a:xfrm>
            <a:off x="598175" y="1973850"/>
            <a:ext cx="30723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800">
                <a:solidFill>
                  <a:schemeClr val="dk1"/>
                </a:solidFill>
                <a:latin typeface="Calibri"/>
                <a:ea typeface="Calibri"/>
                <a:cs typeface="Calibri"/>
                <a:sym typeface="Calibri"/>
              </a:rPr>
              <a:t>http://innovationsguiden.se/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377" name="Shape 1377"/>
        <p:cNvGrpSpPr/>
        <p:nvPr/>
      </p:nvGrpSpPr>
      <p:grpSpPr>
        <a:xfrm>
          <a:off x="0" y="0"/>
          <a:ext cx="0" cy="0"/>
          <a:chOff x="0" y="0"/>
          <a:chExt cx="0" cy="0"/>
        </a:xfrm>
      </p:grpSpPr>
      <p:sp>
        <p:nvSpPr>
          <p:cNvPr id="1378" name="Google Shape;1378;p257"/>
          <p:cNvSpPr txBox="1"/>
          <p:nvPr/>
        </p:nvSpPr>
        <p:spPr>
          <a:xfrm>
            <a:off x="542075" y="1123525"/>
            <a:ext cx="8089800" cy="1202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Den digitala mognadsmatrisens tre fundament</a:t>
            </a:r>
            <a:endParaRPr i="1" sz="3600">
              <a:solidFill>
                <a:schemeClr val="accent2"/>
              </a:solidFill>
              <a:latin typeface="Calibri"/>
              <a:ea typeface="Calibri"/>
              <a:cs typeface="Calibri"/>
              <a:sym typeface="Calibri"/>
            </a:endParaRPr>
          </a:p>
        </p:txBody>
      </p:sp>
      <p:pic>
        <p:nvPicPr>
          <p:cNvPr id="1379" name="Google Shape;1379;p257"/>
          <p:cNvPicPr preferRelativeResize="0"/>
          <p:nvPr/>
        </p:nvPicPr>
        <p:blipFill>
          <a:blip r:embed="rId3">
            <a:alphaModFix/>
          </a:blip>
          <a:stretch>
            <a:fillRect/>
          </a:stretch>
        </p:blipFill>
        <p:spPr>
          <a:xfrm>
            <a:off x="2740025" y="1893350"/>
            <a:ext cx="3824101" cy="2992775"/>
          </a:xfrm>
          <a:prstGeom prst="rect">
            <a:avLst/>
          </a:prstGeom>
          <a:noFill/>
          <a:ln>
            <a:noFill/>
          </a:ln>
        </p:spPr>
      </p:pic>
      <p:sp>
        <p:nvSpPr>
          <p:cNvPr id="1380" name="Google Shape;1380;p257"/>
          <p:cNvSpPr txBox="1"/>
          <p:nvPr/>
        </p:nvSpPr>
        <p:spPr>
          <a:xfrm>
            <a:off x="6583075" y="2841675"/>
            <a:ext cx="2421900" cy="15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a:t>Effektivisering</a:t>
            </a:r>
            <a:endParaRPr/>
          </a:p>
          <a:p>
            <a:pPr indent="0" lvl="0" marL="0" rtl="0" algn="l">
              <a:spcBef>
                <a:spcPts val="0"/>
              </a:spcBef>
              <a:spcAft>
                <a:spcPts val="0"/>
              </a:spcAft>
              <a:buNone/>
            </a:pPr>
            <a:r>
              <a:rPr lang="sv-SE"/>
              <a:t>Ökad kvalité</a:t>
            </a:r>
            <a:endParaRPr/>
          </a:p>
          <a:p>
            <a:pPr indent="0" lvl="0" marL="0" rtl="0" algn="l">
              <a:spcBef>
                <a:spcPts val="0"/>
              </a:spcBef>
              <a:spcAft>
                <a:spcPts val="0"/>
              </a:spcAft>
              <a:buNone/>
            </a:pPr>
            <a:r>
              <a:rPr lang="sv-SE"/>
              <a:t>Kostnadsreducering</a:t>
            </a:r>
            <a:endParaRPr/>
          </a:p>
          <a:p>
            <a:pPr indent="0" lvl="0" marL="0" rtl="0" algn="l">
              <a:spcBef>
                <a:spcPts val="0"/>
              </a:spcBef>
              <a:spcAft>
                <a:spcPts val="0"/>
              </a:spcAft>
              <a:buNone/>
            </a:pPr>
            <a:r>
              <a:rPr lang="sv-SE"/>
              <a:t>Attraktiva arbetsplatser</a:t>
            </a:r>
            <a:endParaRPr/>
          </a:p>
          <a:p>
            <a:pPr indent="0" lvl="0" marL="0" rtl="0" algn="l">
              <a:spcBef>
                <a:spcPts val="0"/>
              </a:spcBef>
              <a:spcAft>
                <a:spcPts val="0"/>
              </a:spcAft>
              <a:buNone/>
            </a:pPr>
            <a:r>
              <a:rPr lang="sv-SE"/>
              <a:t>Kundnytta</a:t>
            </a:r>
            <a:endParaRPr/>
          </a:p>
          <a:p>
            <a:pPr indent="0" lvl="0" marL="0" rtl="0" algn="l">
              <a:spcBef>
                <a:spcPts val="0"/>
              </a:spcBef>
              <a:spcAft>
                <a:spcPts val="0"/>
              </a:spcAft>
              <a:buNone/>
            </a:pPr>
            <a:r>
              <a:rPr lang="sv-SE"/>
              <a:t>....</a:t>
            </a:r>
            <a:endParaRPr/>
          </a:p>
        </p:txBody>
      </p:sp>
      <p:sp>
        <p:nvSpPr>
          <p:cNvPr id="1381" name="Google Shape;1381;p257"/>
          <p:cNvSpPr txBox="1"/>
          <p:nvPr/>
        </p:nvSpPr>
        <p:spPr>
          <a:xfrm>
            <a:off x="6726525" y="4568075"/>
            <a:ext cx="1993500" cy="4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a:t>Källa: DigJouney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6" name="Shape 1386"/>
        <p:cNvGrpSpPr/>
        <p:nvPr/>
      </p:nvGrpSpPr>
      <p:grpSpPr>
        <a:xfrm>
          <a:off x="0" y="0"/>
          <a:ext cx="0" cy="0"/>
          <a:chOff x="0" y="0"/>
          <a:chExt cx="0" cy="0"/>
        </a:xfrm>
      </p:grpSpPr>
      <p:sp>
        <p:nvSpPr>
          <p:cNvPr id="1387" name="Google Shape;1387;p258"/>
          <p:cNvSpPr txBox="1"/>
          <p:nvPr/>
        </p:nvSpPr>
        <p:spPr>
          <a:xfrm>
            <a:off x="542077" y="1123525"/>
            <a:ext cx="52041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Tio fällor att undvika</a:t>
            </a:r>
            <a:endParaRPr i="1" sz="3600">
              <a:solidFill>
                <a:schemeClr val="accent2"/>
              </a:solidFill>
              <a:latin typeface="Calibri"/>
              <a:ea typeface="Calibri"/>
              <a:cs typeface="Calibri"/>
              <a:sym typeface="Calibri"/>
            </a:endParaRPr>
          </a:p>
        </p:txBody>
      </p:sp>
      <p:sp>
        <p:nvSpPr>
          <p:cNvPr id="1388" name="Google Shape;1388;p258"/>
          <p:cNvSpPr txBox="1"/>
          <p:nvPr/>
        </p:nvSpPr>
        <p:spPr>
          <a:xfrm>
            <a:off x="6726525" y="4568075"/>
            <a:ext cx="1993500" cy="4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a:t>Källa: DigJouney</a:t>
            </a:r>
            <a:endParaRPr/>
          </a:p>
        </p:txBody>
      </p:sp>
      <p:graphicFrame>
        <p:nvGraphicFramePr>
          <p:cNvPr id="1389" name="Google Shape;1389;p258"/>
          <p:cNvGraphicFramePr/>
          <p:nvPr/>
        </p:nvGraphicFramePr>
        <p:xfrm>
          <a:off x="618275" y="1769725"/>
          <a:ext cx="3000000" cy="3000000"/>
        </p:xfrm>
        <a:graphic>
          <a:graphicData uri="http://schemas.openxmlformats.org/drawingml/2006/table">
            <a:tbl>
              <a:tblPr>
                <a:noFill/>
                <a:tableStyleId>{FBC78B40-2306-49D3-AEBF-1E0A95A3318E}</a:tableStyleId>
              </a:tblPr>
              <a:tblGrid>
                <a:gridCol w="4251775"/>
                <a:gridCol w="4251775"/>
              </a:tblGrid>
              <a:tr h="2505125">
                <a:tc>
                  <a:txBody>
                    <a:bodyPr>
                      <a:noAutofit/>
                    </a:bodyPr>
                    <a:lstStyle/>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Ingen samsyn på digitalisering och digital transformation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Att inte ha bestämt sig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Avsaknad av vision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För stort fokus på förvaltning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Fokus på vad i stället för hur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Digitala specialister före digitala generalister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Företagets miljö begränsar digitaliseringen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Avdelningar i silor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Beslut fattas inte baserat på fakta</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Ledningen lever inte som man lär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4" name="Shape 1394"/>
        <p:cNvGrpSpPr/>
        <p:nvPr/>
      </p:nvGrpSpPr>
      <p:grpSpPr>
        <a:xfrm>
          <a:off x="0" y="0"/>
          <a:ext cx="0" cy="0"/>
          <a:chOff x="0" y="0"/>
          <a:chExt cx="0" cy="0"/>
        </a:xfrm>
      </p:grpSpPr>
      <p:sp>
        <p:nvSpPr>
          <p:cNvPr id="1395" name="Google Shape;1395;p259"/>
          <p:cNvSpPr txBox="1"/>
          <p:nvPr/>
        </p:nvSpPr>
        <p:spPr>
          <a:xfrm>
            <a:off x="542075" y="1123525"/>
            <a:ext cx="74436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Det digitala ledarskapets tio budord</a:t>
            </a:r>
            <a:endParaRPr i="1" sz="3600">
              <a:solidFill>
                <a:schemeClr val="accent2"/>
              </a:solidFill>
              <a:latin typeface="Calibri"/>
              <a:ea typeface="Calibri"/>
              <a:cs typeface="Calibri"/>
              <a:sym typeface="Calibri"/>
            </a:endParaRPr>
          </a:p>
        </p:txBody>
      </p:sp>
      <p:sp>
        <p:nvSpPr>
          <p:cNvPr id="1396" name="Google Shape;1396;p259"/>
          <p:cNvSpPr txBox="1"/>
          <p:nvPr/>
        </p:nvSpPr>
        <p:spPr>
          <a:xfrm>
            <a:off x="6726525" y="4568075"/>
            <a:ext cx="1993500" cy="4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a:t>Källa: DigJouney</a:t>
            </a:r>
            <a:endParaRPr/>
          </a:p>
        </p:txBody>
      </p:sp>
      <p:graphicFrame>
        <p:nvGraphicFramePr>
          <p:cNvPr id="1397" name="Google Shape;1397;p259"/>
          <p:cNvGraphicFramePr/>
          <p:nvPr/>
        </p:nvGraphicFramePr>
        <p:xfrm>
          <a:off x="618275" y="1769725"/>
          <a:ext cx="3000000" cy="3000000"/>
        </p:xfrm>
        <a:graphic>
          <a:graphicData uri="http://schemas.openxmlformats.org/drawingml/2006/table">
            <a:tbl>
              <a:tblPr>
                <a:noFill/>
                <a:tableStyleId>{FBC78B40-2306-49D3-AEBF-1E0A95A3318E}</a:tableStyleId>
              </a:tblPr>
              <a:tblGrid>
                <a:gridCol w="4251775"/>
                <a:gridCol w="4251775"/>
              </a:tblGrid>
              <a:tr h="2505125">
                <a:tc>
                  <a:txBody>
                    <a:bodyPr>
                      <a:noAutofit/>
                    </a:bodyPr>
                    <a:lstStyle/>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ta ansvar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ha marknads- och omvärldsinsikt - på riktigt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skapa en snabb och flexibel verksamhet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inte bara bygga nytt. Utveckla befintligt och lägg ner misslyckade satsningar</a:t>
                      </a:r>
                      <a:endParaRPr sz="1800">
                        <a:solidFill>
                          <a:schemeClr val="dk1"/>
                        </a:solidFill>
                        <a:latin typeface="Calibri"/>
                        <a:ea typeface="Calibri"/>
                        <a:cs typeface="Calibri"/>
                        <a:sym typeface="Calibri"/>
                      </a:endParaRPr>
                    </a:p>
                    <a:p>
                      <a:pPr indent="0" lvl="0" marL="457200" rtl="0" algn="l">
                        <a:spcBef>
                          <a:spcPts val="200"/>
                        </a:spcBef>
                        <a:spcAft>
                          <a:spcPts val="20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tro på fakta och intuition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öka organisationens digitala mognad på alla nivåer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riva ner stuprör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balanser kort och långsiktigt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få med alla på resan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Du ska leva som du lär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8" name="Shape 1238"/>
        <p:cNvGrpSpPr/>
        <p:nvPr/>
      </p:nvGrpSpPr>
      <p:grpSpPr>
        <a:xfrm>
          <a:off x="0" y="0"/>
          <a:ext cx="0" cy="0"/>
          <a:chOff x="0" y="0"/>
          <a:chExt cx="0" cy="0"/>
        </a:xfrm>
      </p:grpSpPr>
      <p:pic>
        <p:nvPicPr>
          <p:cNvPr id="1239" name="Google Shape;1239;p242"/>
          <p:cNvPicPr preferRelativeResize="0"/>
          <p:nvPr/>
        </p:nvPicPr>
        <p:blipFill rotWithShape="1">
          <a:blip r:embed="rId3">
            <a:alphaModFix amt="40000"/>
          </a:blip>
          <a:srcRect b="5446" l="0" r="0" t="0"/>
          <a:stretch/>
        </p:blipFill>
        <p:spPr>
          <a:xfrm>
            <a:off x="-354400" y="1677175"/>
            <a:ext cx="9957948" cy="2625576"/>
          </a:xfrm>
          <a:prstGeom prst="rect">
            <a:avLst/>
          </a:prstGeom>
          <a:noFill/>
          <a:ln>
            <a:noFill/>
          </a:ln>
        </p:spPr>
      </p:pic>
      <p:pic>
        <p:nvPicPr>
          <p:cNvPr id="1240" name="Google Shape;1240;p242"/>
          <p:cNvPicPr preferRelativeResize="0"/>
          <p:nvPr/>
        </p:nvPicPr>
        <p:blipFill>
          <a:blip r:embed="rId4">
            <a:alphaModFix/>
          </a:blip>
          <a:stretch>
            <a:fillRect/>
          </a:stretch>
        </p:blipFill>
        <p:spPr>
          <a:xfrm>
            <a:off x="1434150" y="1332389"/>
            <a:ext cx="6619875" cy="381000"/>
          </a:xfrm>
          <a:prstGeom prst="rect">
            <a:avLst/>
          </a:prstGeom>
          <a:noFill/>
          <a:ln>
            <a:noFill/>
          </a:ln>
        </p:spPr>
      </p:pic>
      <p:sp>
        <p:nvSpPr>
          <p:cNvPr id="1241" name="Google Shape;1241;p242"/>
          <p:cNvSpPr txBox="1"/>
          <p:nvPr/>
        </p:nvSpPr>
        <p:spPr>
          <a:xfrm>
            <a:off x="1434250" y="1900650"/>
            <a:ext cx="6619800" cy="2402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Sammanfattning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Gruppdiskussion om förändringsvågornas påverkan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Ledarskap i förändring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Arbete med digital destination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Arbete med transformationsplanen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sv-SE" sz="1800">
                <a:solidFill>
                  <a:schemeClr val="dk1"/>
                </a:solidFill>
                <a:latin typeface="Calibri"/>
                <a:ea typeface="Calibri"/>
                <a:cs typeface="Calibri"/>
                <a:sym typeface="Calibri"/>
              </a:rPr>
              <a:t>Redovisning</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1" name="Shape 1401"/>
        <p:cNvGrpSpPr/>
        <p:nvPr/>
      </p:nvGrpSpPr>
      <p:grpSpPr>
        <a:xfrm>
          <a:off x="0" y="0"/>
          <a:ext cx="0" cy="0"/>
          <a:chOff x="0" y="0"/>
          <a:chExt cx="0" cy="0"/>
        </a:xfrm>
      </p:grpSpPr>
      <p:pic>
        <p:nvPicPr>
          <p:cNvPr id="1402" name="Google Shape;1402;p260"/>
          <p:cNvPicPr preferRelativeResize="0"/>
          <p:nvPr/>
        </p:nvPicPr>
        <p:blipFill rotWithShape="1">
          <a:blip r:embed="rId3">
            <a:alphaModFix amt="40000"/>
          </a:blip>
          <a:srcRect b="5446" l="0" r="0" t="0"/>
          <a:stretch/>
        </p:blipFill>
        <p:spPr>
          <a:xfrm>
            <a:off x="-354400" y="1677175"/>
            <a:ext cx="9957948" cy="2625576"/>
          </a:xfrm>
          <a:prstGeom prst="rect">
            <a:avLst/>
          </a:prstGeom>
          <a:noFill/>
          <a:ln>
            <a:noFill/>
          </a:ln>
        </p:spPr>
      </p:pic>
      <p:sp>
        <p:nvSpPr>
          <p:cNvPr id="1403" name="Google Shape;1403;p260"/>
          <p:cNvSpPr txBox="1"/>
          <p:nvPr/>
        </p:nvSpPr>
        <p:spPr>
          <a:xfrm>
            <a:off x="1320375" y="2288450"/>
            <a:ext cx="7099200" cy="866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v-SE" sz="3000">
                <a:solidFill>
                  <a:schemeClr val="dk1"/>
                </a:solidFill>
                <a:latin typeface="Calibri"/>
                <a:ea typeface="Calibri"/>
                <a:cs typeface="Calibri"/>
                <a:sym typeface="Calibri"/>
              </a:rPr>
              <a:t>Digital destination och transformationsplan</a:t>
            </a:r>
            <a:endParaRPr sz="3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04" name="Google Shape;1404;p260"/>
          <p:cNvPicPr preferRelativeResize="0"/>
          <p:nvPr/>
        </p:nvPicPr>
        <p:blipFill>
          <a:blip r:embed="rId4">
            <a:alphaModFix/>
          </a:blip>
          <a:stretch>
            <a:fillRect/>
          </a:stretch>
        </p:blipFill>
        <p:spPr>
          <a:xfrm>
            <a:off x="1434150" y="1332389"/>
            <a:ext cx="6619875" cy="381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gtEl>
                                        <p:attrNameLst>
                                          <p:attrName>style.visibility</p:attrName>
                                        </p:attrNameLst>
                                      </p:cBhvr>
                                      <p:to>
                                        <p:strVal val="visible"/>
                                      </p:to>
                                    </p:set>
                                    <p:animEffect filter="fade" transition="in">
                                      <p:cBhvr>
                                        <p:cTn dur="1000"/>
                                        <p:tgtEl>
                                          <p:spTgt spid="1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8" name="Shape 1408"/>
        <p:cNvGrpSpPr/>
        <p:nvPr/>
      </p:nvGrpSpPr>
      <p:grpSpPr>
        <a:xfrm>
          <a:off x="0" y="0"/>
          <a:ext cx="0" cy="0"/>
          <a:chOff x="0" y="0"/>
          <a:chExt cx="0" cy="0"/>
        </a:xfrm>
      </p:grpSpPr>
      <p:sp>
        <p:nvSpPr>
          <p:cNvPr id="1409" name="Google Shape;1409;p261"/>
          <p:cNvSpPr txBox="1"/>
          <p:nvPr/>
        </p:nvSpPr>
        <p:spPr>
          <a:xfrm>
            <a:off x="1345744" y="1304582"/>
            <a:ext cx="67095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Den digitala destinationen</a:t>
            </a:r>
            <a:endParaRPr i="1" sz="3600">
              <a:solidFill>
                <a:schemeClr val="accent2"/>
              </a:solidFill>
              <a:latin typeface="Calibri"/>
              <a:ea typeface="Calibri"/>
              <a:cs typeface="Calibri"/>
              <a:sym typeface="Calibri"/>
            </a:endParaRPr>
          </a:p>
        </p:txBody>
      </p:sp>
      <p:sp>
        <p:nvSpPr>
          <p:cNvPr id="1410" name="Google Shape;1410;p261"/>
          <p:cNvSpPr txBox="1"/>
          <p:nvPr/>
        </p:nvSpPr>
        <p:spPr>
          <a:xfrm>
            <a:off x="1345750" y="2079850"/>
            <a:ext cx="6823800" cy="17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800">
                <a:latin typeface="Calibri"/>
                <a:ea typeface="Calibri"/>
                <a:cs typeface="Calibri"/>
                <a:sym typeface="Calibri"/>
              </a:rPr>
              <a:t>Verksamhetens önskade läge vid en given framtida tidpunkt.</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342900" lvl="0" marL="457200" rtl="0" algn="l">
              <a:lnSpc>
                <a:spcPct val="114000"/>
              </a:lnSpc>
              <a:spcBef>
                <a:spcPts val="0"/>
              </a:spcBef>
              <a:spcAft>
                <a:spcPts val="0"/>
              </a:spcAft>
              <a:buSzPts val="1800"/>
              <a:buAutoNum type="arabicPeriod"/>
            </a:pPr>
            <a:r>
              <a:rPr lang="sv-SE" sz="1800">
                <a:latin typeface="Calibri"/>
                <a:ea typeface="Calibri"/>
                <a:cs typeface="Calibri"/>
                <a:sym typeface="Calibri"/>
              </a:rPr>
              <a:t>Hur långt verksamheten har som mål att utveckla den digitala mognaden </a:t>
            </a:r>
            <a:r>
              <a:rPr b="1" lang="sv-SE" sz="1800">
                <a:latin typeface="Calibri"/>
                <a:ea typeface="Calibri"/>
                <a:cs typeface="Calibri"/>
                <a:sym typeface="Calibri"/>
              </a:rPr>
              <a:t>inom respektive motor</a:t>
            </a:r>
            <a:endParaRPr b="1" sz="1800">
              <a:latin typeface="Calibri"/>
              <a:ea typeface="Calibri"/>
              <a:cs typeface="Calibri"/>
              <a:sym typeface="Calibri"/>
            </a:endParaRPr>
          </a:p>
          <a:p>
            <a:pPr indent="-342900" lvl="0" marL="457200" rtl="0" algn="l">
              <a:lnSpc>
                <a:spcPct val="114000"/>
              </a:lnSpc>
              <a:spcBef>
                <a:spcPts val="500"/>
              </a:spcBef>
              <a:spcAft>
                <a:spcPts val="500"/>
              </a:spcAft>
              <a:buSzPts val="1800"/>
              <a:buFont typeface="Calibri"/>
              <a:buAutoNum type="arabicPeriod"/>
            </a:pPr>
            <a:r>
              <a:rPr lang="sv-SE" sz="1800">
                <a:latin typeface="Calibri"/>
                <a:ea typeface="Calibri"/>
                <a:cs typeface="Calibri"/>
                <a:sym typeface="Calibri"/>
              </a:rPr>
              <a:t>När ska detta ske?</a:t>
            </a:r>
            <a:endParaRPr sz="18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5" name="Shape 1415"/>
        <p:cNvGrpSpPr/>
        <p:nvPr/>
      </p:nvGrpSpPr>
      <p:grpSpPr>
        <a:xfrm>
          <a:off x="0" y="0"/>
          <a:ext cx="0" cy="0"/>
          <a:chOff x="0" y="0"/>
          <a:chExt cx="0" cy="0"/>
        </a:xfrm>
      </p:grpSpPr>
      <p:pic>
        <p:nvPicPr>
          <p:cNvPr id="1416" name="Google Shape;1416;p262"/>
          <p:cNvPicPr preferRelativeResize="0"/>
          <p:nvPr/>
        </p:nvPicPr>
        <p:blipFill>
          <a:blip r:embed="rId3">
            <a:alphaModFix/>
          </a:blip>
          <a:stretch>
            <a:fillRect/>
          </a:stretch>
        </p:blipFill>
        <p:spPr>
          <a:xfrm>
            <a:off x="-110175" y="-17437"/>
            <a:ext cx="9254175" cy="517837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0" name="Shape 1420"/>
        <p:cNvGrpSpPr/>
        <p:nvPr/>
      </p:nvGrpSpPr>
      <p:grpSpPr>
        <a:xfrm>
          <a:off x="0" y="0"/>
          <a:ext cx="0" cy="0"/>
          <a:chOff x="0" y="0"/>
          <a:chExt cx="0" cy="0"/>
        </a:xfrm>
      </p:grpSpPr>
      <p:sp>
        <p:nvSpPr>
          <p:cNvPr id="1421" name="Google Shape;1421;p263"/>
          <p:cNvSpPr txBox="1"/>
          <p:nvPr/>
        </p:nvSpPr>
        <p:spPr>
          <a:xfrm>
            <a:off x="1345744" y="1304582"/>
            <a:ext cx="67095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Transformationsplanen</a:t>
            </a:r>
            <a:endParaRPr i="1" sz="3600">
              <a:solidFill>
                <a:schemeClr val="accent2"/>
              </a:solidFill>
              <a:latin typeface="Calibri"/>
              <a:ea typeface="Calibri"/>
              <a:cs typeface="Calibri"/>
              <a:sym typeface="Calibri"/>
            </a:endParaRPr>
          </a:p>
        </p:txBody>
      </p:sp>
      <p:sp>
        <p:nvSpPr>
          <p:cNvPr id="1422" name="Google Shape;1422;p263"/>
          <p:cNvSpPr txBox="1"/>
          <p:nvPr/>
        </p:nvSpPr>
        <p:spPr>
          <a:xfrm>
            <a:off x="1345750" y="2079850"/>
            <a:ext cx="7157400" cy="17841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rPr lang="sv-SE" sz="1800">
                <a:latin typeface="Calibri"/>
                <a:ea typeface="Calibri"/>
                <a:cs typeface="Calibri"/>
                <a:sym typeface="Calibri"/>
              </a:rPr>
              <a:t>En berättelse om hur ni vill nå er digitala destination som är begriplig för någon som inte varit med i processen.</a:t>
            </a:r>
            <a:endParaRPr sz="1800">
              <a:latin typeface="Calibri"/>
              <a:ea typeface="Calibri"/>
              <a:cs typeface="Calibri"/>
              <a:sym typeface="Calibri"/>
            </a:endParaRPr>
          </a:p>
          <a:p>
            <a:pPr indent="0" lvl="0" marL="0" rtl="0" algn="l">
              <a:lnSpc>
                <a:spcPct val="114000"/>
              </a:lnSpc>
              <a:spcBef>
                <a:spcPts val="500"/>
              </a:spcBef>
              <a:spcAft>
                <a:spcPts val="0"/>
              </a:spcAft>
              <a:buNone/>
            </a:pPr>
            <a:r>
              <a:rPr lang="sv-SE" sz="1800">
                <a:latin typeface="Calibri"/>
                <a:ea typeface="Calibri"/>
                <a:cs typeface="Calibri"/>
                <a:sym typeface="Calibri"/>
              </a:rPr>
              <a:t>Baseras på den metodik och struktur som ges av DMI “Best practise”</a:t>
            </a:r>
            <a:endParaRPr sz="1800">
              <a:latin typeface="Calibri"/>
              <a:ea typeface="Calibri"/>
              <a:cs typeface="Calibri"/>
              <a:sym typeface="Calibri"/>
            </a:endParaRPr>
          </a:p>
          <a:p>
            <a:pPr indent="0" lvl="0" marL="0" rtl="0" algn="l">
              <a:lnSpc>
                <a:spcPct val="114000"/>
              </a:lnSpc>
              <a:spcBef>
                <a:spcPts val="500"/>
              </a:spcBef>
              <a:spcAft>
                <a:spcPts val="500"/>
              </a:spcAft>
              <a:buNone/>
            </a:pPr>
            <a:r>
              <a:rPr lang="sv-SE" sz="1800">
                <a:latin typeface="Calibri"/>
                <a:ea typeface="Calibri"/>
                <a:cs typeface="Calibri"/>
                <a:sym typeface="Calibri"/>
              </a:rPr>
              <a:t>Kan kläs i bilder och ord som matchar er grafiska profil</a:t>
            </a:r>
            <a:endParaRPr sz="18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6" name="Shape 1426"/>
        <p:cNvGrpSpPr/>
        <p:nvPr/>
      </p:nvGrpSpPr>
      <p:grpSpPr>
        <a:xfrm>
          <a:off x="0" y="0"/>
          <a:ext cx="0" cy="0"/>
          <a:chOff x="0" y="0"/>
          <a:chExt cx="0" cy="0"/>
        </a:xfrm>
      </p:grpSpPr>
      <p:pic>
        <p:nvPicPr>
          <p:cNvPr id="1427" name="Google Shape;1427;p264"/>
          <p:cNvPicPr preferRelativeResize="0"/>
          <p:nvPr/>
        </p:nvPicPr>
        <p:blipFill>
          <a:blip r:embed="rId3">
            <a:alphaModFix/>
          </a:blip>
          <a:stretch>
            <a:fillRect/>
          </a:stretch>
        </p:blipFill>
        <p:spPr>
          <a:xfrm>
            <a:off x="185725" y="194075"/>
            <a:ext cx="8477341" cy="48387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1" name="Shape 1431"/>
        <p:cNvGrpSpPr/>
        <p:nvPr/>
      </p:nvGrpSpPr>
      <p:grpSpPr>
        <a:xfrm>
          <a:off x="0" y="0"/>
          <a:ext cx="0" cy="0"/>
          <a:chOff x="0" y="0"/>
          <a:chExt cx="0" cy="0"/>
        </a:xfrm>
      </p:grpSpPr>
      <p:pic>
        <p:nvPicPr>
          <p:cNvPr id="1432" name="Google Shape;1432;p265"/>
          <p:cNvPicPr preferRelativeResize="0"/>
          <p:nvPr/>
        </p:nvPicPr>
        <p:blipFill rotWithShape="1">
          <a:blip r:embed="rId3">
            <a:alphaModFix/>
          </a:blip>
          <a:srcRect b="0" l="0" r="0" t="0"/>
          <a:stretch/>
        </p:blipFill>
        <p:spPr>
          <a:xfrm>
            <a:off x="-10100" y="0"/>
            <a:ext cx="9075274" cy="5097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6" name="Shape 1436"/>
        <p:cNvGrpSpPr/>
        <p:nvPr/>
      </p:nvGrpSpPr>
      <p:grpSpPr>
        <a:xfrm>
          <a:off x="0" y="0"/>
          <a:ext cx="0" cy="0"/>
          <a:chOff x="0" y="0"/>
          <a:chExt cx="0" cy="0"/>
        </a:xfrm>
      </p:grpSpPr>
      <p:sp>
        <p:nvSpPr>
          <p:cNvPr id="1437" name="Google Shape;1437;p266"/>
          <p:cNvSpPr/>
          <p:nvPr/>
        </p:nvSpPr>
        <p:spPr>
          <a:xfrm>
            <a:off x="1707750" y="194225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1. DMI</a:t>
            </a:r>
            <a:endParaRPr b="1" sz="1400">
              <a:latin typeface="Calibri"/>
              <a:ea typeface="Calibri"/>
              <a:cs typeface="Calibri"/>
              <a:sym typeface="Calibri"/>
            </a:endParaRPr>
          </a:p>
        </p:txBody>
      </p:sp>
      <p:sp>
        <p:nvSpPr>
          <p:cNvPr id="1438" name="Google Shape;1438;p266"/>
          <p:cNvSpPr/>
          <p:nvPr/>
        </p:nvSpPr>
        <p:spPr>
          <a:xfrm>
            <a:off x="3158597" y="194225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2. Omvärld</a:t>
            </a:r>
            <a:endParaRPr b="1" sz="1400">
              <a:latin typeface="Calibri"/>
              <a:ea typeface="Calibri"/>
              <a:cs typeface="Calibri"/>
              <a:sym typeface="Calibri"/>
            </a:endParaRPr>
          </a:p>
        </p:txBody>
      </p:sp>
      <p:sp>
        <p:nvSpPr>
          <p:cNvPr id="1439" name="Google Shape;1439;p266"/>
          <p:cNvSpPr/>
          <p:nvPr/>
        </p:nvSpPr>
        <p:spPr>
          <a:xfrm>
            <a:off x="4590722" y="194225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3. Vågor</a:t>
            </a:r>
            <a:endParaRPr b="1" sz="1400">
              <a:latin typeface="Calibri"/>
              <a:ea typeface="Calibri"/>
              <a:cs typeface="Calibri"/>
              <a:sym typeface="Calibri"/>
            </a:endParaRPr>
          </a:p>
        </p:txBody>
      </p:sp>
      <p:sp>
        <p:nvSpPr>
          <p:cNvPr id="1440" name="Google Shape;1440;p266"/>
          <p:cNvSpPr/>
          <p:nvPr/>
        </p:nvSpPr>
        <p:spPr>
          <a:xfrm>
            <a:off x="6039089" y="194225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4. Destination</a:t>
            </a:r>
            <a:endParaRPr b="1" sz="1400">
              <a:latin typeface="Calibri"/>
              <a:ea typeface="Calibri"/>
              <a:cs typeface="Calibri"/>
              <a:sym typeface="Calibri"/>
            </a:endParaRPr>
          </a:p>
        </p:txBody>
      </p:sp>
      <p:sp>
        <p:nvSpPr>
          <p:cNvPr id="1441" name="Google Shape;1441;p266"/>
          <p:cNvSpPr/>
          <p:nvPr/>
        </p:nvSpPr>
        <p:spPr>
          <a:xfrm>
            <a:off x="7487466" y="1942256"/>
            <a:ext cx="1432200" cy="776100"/>
          </a:xfrm>
          <a:prstGeom prst="homePlate">
            <a:avLst>
              <a:gd fmla="val 2386"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Transformations-</a:t>
            </a:r>
            <a:br>
              <a:rPr b="1" lang="sv-SE" sz="1400">
                <a:latin typeface="Calibri"/>
                <a:ea typeface="Calibri"/>
                <a:cs typeface="Calibri"/>
                <a:sym typeface="Calibri"/>
              </a:rPr>
            </a:br>
            <a:r>
              <a:rPr b="1" lang="sv-SE" sz="1400">
                <a:latin typeface="Calibri"/>
                <a:ea typeface="Calibri"/>
                <a:cs typeface="Calibri"/>
                <a:sym typeface="Calibri"/>
              </a:rPr>
              <a:t>plan</a:t>
            </a:r>
            <a:endParaRPr b="1" sz="1400">
              <a:latin typeface="Calibri"/>
              <a:ea typeface="Calibri"/>
              <a:cs typeface="Calibri"/>
              <a:sym typeface="Calibri"/>
            </a:endParaRPr>
          </a:p>
        </p:txBody>
      </p:sp>
      <p:sp>
        <p:nvSpPr>
          <p:cNvPr id="1442" name="Google Shape;1442;p266"/>
          <p:cNvSpPr/>
          <p:nvPr/>
        </p:nvSpPr>
        <p:spPr>
          <a:xfrm>
            <a:off x="256903" y="1942256"/>
            <a:ext cx="1432200" cy="7761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b="1" lang="sv-SE" sz="1400">
                <a:latin typeface="Calibri"/>
                <a:ea typeface="Calibri"/>
                <a:cs typeface="Calibri"/>
                <a:sym typeface="Calibri"/>
              </a:rPr>
              <a:t> Vilka vi är</a:t>
            </a:r>
            <a:endParaRPr b="1" sz="1400">
              <a:latin typeface="Calibri"/>
              <a:ea typeface="Calibri"/>
              <a:cs typeface="Calibri"/>
              <a:sym typeface="Calibri"/>
            </a:endParaRPr>
          </a:p>
        </p:txBody>
      </p:sp>
      <p:sp>
        <p:nvSpPr>
          <p:cNvPr id="1443" name="Google Shape;1443;p266"/>
          <p:cNvSpPr txBox="1"/>
          <p:nvPr/>
        </p:nvSpPr>
        <p:spPr>
          <a:xfrm>
            <a:off x="1321430" y="1199732"/>
            <a:ext cx="7656900" cy="64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BC580B"/>
              </a:buClr>
              <a:buSzPts val="3600"/>
              <a:buFont typeface="Calibri"/>
              <a:buNone/>
            </a:pPr>
            <a:r>
              <a:rPr i="1" lang="sv-SE" sz="3600">
                <a:solidFill>
                  <a:srgbClr val="BC580B"/>
                </a:solidFill>
                <a:latin typeface="Calibri"/>
                <a:ea typeface="Calibri"/>
                <a:cs typeface="Calibri"/>
                <a:sym typeface="Calibri"/>
              </a:rPr>
              <a:t>T</a:t>
            </a:r>
            <a:r>
              <a:rPr b="0" i="1" lang="sv-SE" sz="3600" u="none" cap="none" strike="noStrike">
                <a:solidFill>
                  <a:srgbClr val="BC580B"/>
                </a:solidFill>
                <a:latin typeface="Calibri"/>
                <a:ea typeface="Calibri"/>
                <a:cs typeface="Calibri"/>
                <a:sym typeface="Calibri"/>
              </a:rPr>
              <a:t>ransformationplanen - </a:t>
            </a:r>
            <a:r>
              <a:rPr i="1" lang="sv-SE" sz="3600">
                <a:solidFill>
                  <a:srgbClr val="BC580B"/>
                </a:solidFill>
                <a:latin typeface="Calibri"/>
                <a:ea typeface="Calibri"/>
                <a:cs typeface="Calibri"/>
                <a:sym typeface="Calibri"/>
              </a:rPr>
              <a:t>ett medvetet val</a:t>
            </a:r>
            <a:endParaRPr sz="500"/>
          </a:p>
        </p:txBody>
      </p:sp>
      <p:grpSp>
        <p:nvGrpSpPr>
          <p:cNvPr id="1444" name="Google Shape;1444;p266"/>
          <p:cNvGrpSpPr/>
          <p:nvPr/>
        </p:nvGrpSpPr>
        <p:grpSpPr>
          <a:xfrm>
            <a:off x="228581" y="2897968"/>
            <a:ext cx="7147893" cy="660276"/>
            <a:chOff x="609550" y="7727916"/>
            <a:chExt cx="19061049" cy="1760735"/>
          </a:xfrm>
        </p:grpSpPr>
        <p:pic>
          <p:nvPicPr>
            <p:cNvPr id="1445" name="Google Shape;1445;p266"/>
            <p:cNvPicPr preferRelativeResize="0"/>
            <p:nvPr/>
          </p:nvPicPr>
          <p:blipFill rotWithShape="1">
            <a:blip r:embed="rId3">
              <a:alphaModFix/>
            </a:blip>
            <a:srcRect b="21911" l="0" r="0" t="0"/>
            <a:stretch/>
          </p:blipFill>
          <p:spPr>
            <a:xfrm>
              <a:off x="4524525" y="7727925"/>
              <a:ext cx="3708900" cy="1729799"/>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1446" name="Google Shape;1446;p266"/>
            <p:cNvPicPr preferRelativeResize="0"/>
            <p:nvPr/>
          </p:nvPicPr>
          <p:blipFill>
            <a:blip r:embed="rId4">
              <a:alphaModFix/>
            </a:blip>
            <a:stretch>
              <a:fillRect/>
            </a:stretch>
          </p:blipFill>
          <p:spPr>
            <a:xfrm>
              <a:off x="8419725" y="7727925"/>
              <a:ext cx="3536724" cy="1729800"/>
            </a:xfrm>
            <a:prstGeom prst="rect">
              <a:avLst/>
            </a:prstGeom>
            <a:noFill/>
            <a:ln cap="flat" cmpd="sng" w="9525">
              <a:solidFill>
                <a:schemeClr val="dk2"/>
              </a:solidFill>
              <a:prstDash val="solid"/>
              <a:round/>
              <a:headEnd len="sm" w="sm" type="none"/>
              <a:tailEnd len="sm" w="sm" type="none"/>
            </a:ln>
          </p:spPr>
        </p:pic>
        <p:sp>
          <p:nvSpPr>
            <p:cNvPr id="1447" name="Google Shape;1447;p266"/>
            <p:cNvSpPr/>
            <p:nvPr/>
          </p:nvSpPr>
          <p:spPr>
            <a:xfrm>
              <a:off x="12162525" y="7727925"/>
              <a:ext cx="3708900" cy="1729800"/>
            </a:xfrm>
            <a:prstGeom prst="rect">
              <a:avLst/>
            </a:prstGeom>
            <a:blipFill rotWithShape="1">
              <a:blip r:embed="rId5">
                <a:alphaModFix/>
              </a:blip>
              <a:stretch>
                <a:fillRect b="0" l="0" r="0" t="0"/>
              </a:stretch>
            </a:blipFill>
            <a:ln cap="flat" cmpd="sng" w="9525">
              <a:solidFill>
                <a:srgbClr val="000000"/>
              </a:solidFill>
              <a:prstDash val="solid"/>
              <a:round/>
              <a:headEnd len="sm" w="sm" type="none"/>
              <a:tailEnd len="sm" w="sm" type="none"/>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pic>
          <p:nvPicPr>
            <p:cNvPr id="1448" name="Google Shape;1448;p266"/>
            <p:cNvPicPr preferRelativeResize="0"/>
            <p:nvPr/>
          </p:nvPicPr>
          <p:blipFill rotWithShape="1">
            <a:blip r:embed="rId6">
              <a:alphaModFix/>
            </a:blip>
            <a:srcRect b="29780" l="23564" r="17466" t="19639"/>
            <a:stretch/>
          </p:blipFill>
          <p:spPr>
            <a:xfrm>
              <a:off x="16133900" y="7727925"/>
              <a:ext cx="3536699" cy="1729801"/>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1449" name="Google Shape;1449;p266"/>
            <p:cNvPicPr preferRelativeResize="0"/>
            <p:nvPr/>
          </p:nvPicPr>
          <p:blipFill>
            <a:blip r:embed="rId7">
              <a:alphaModFix/>
            </a:blip>
            <a:stretch>
              <a:fillRect/>
            </a:stretch>
          </p:blipFill>
          <p:spPr>
            <a:xfrm>
              <a:off x="609550" y="7727916"/>
              <a:ext cx="3708902" cy="1760735"/>
            </a:xfrm>
            <a:prstGeom prst="rect">
              <a:avLst/>
            </a:prstGeom>
            <a:noFill/>
            <a:ln cap="flat" cmpd="sng" w="9525">
              <a:solidFill>
                <a:schemeClr val="dk2"/>
              </a:solidFill>
              <a:prstDash val="solid"/>
              <a:round/>
              <a:headEnd len="sm" w="sm" type="none"/>
              <a:tailEnd len="sm" w="sm" type="none"/>
            </a:ln>
          </p:spPr>
        </p:pic>
      </p:grpSp>
      <p:grpSp>
        <p:nvGrpSpPr>
          <p:cNvPr id="1450" name="Google Shape;1450;p266"/>
          <p:cNvGrpSpPr/>
          <p:nvPr/>
        </p:nvGrpSpPr>
        <p:grpSpPr>
          <a:xfrm>
            <a:off x="228328" y="3697650"/>
            <a:ext cx="8646441" cy="782208"/>
            <a:chOff x="608875" y="9860400"/>
            <a:chExt cx="23057175" cy="2085889"/>
          </a:xfrm>
        </p:grpSpPr>
        <p:pic>
          <p:nvPicPr>
            <p:cNvPr id="1451" name="Google Shape;1451;p266"/>
            <p:cNvPicPr preferRelativeResize="0"/>
            <p:nvPr/>
          </p:nvPicPr>
          <p:blipFill>
            <a:blip r:embed="rId8">
              <a:alphaModFix/>
            </a:blip>
            <a:stretch>
              <a:fillRect/>
            </a:stretch>
          </p:blipFill>
          <p:spPr>
            <a:xfrm>
              <a:off x="16087495" y="9860400"/>
              <a:ext cx="3708900" cy="2085878"/>
            </a:xfrm>
            <a:prstGeom prst="rect">
              <a:avLst/>
            </a:prstGeom>
            <a:noFill/>
            <a:ln>
              <a:noFill/>
            </a:ln>
          </p:spPr>
        </p:pic>
        <p:pic>
          <p:nvPicPr>
            <p:cNvPr id="1452" name="Google Shape;1452;p266"/>
            <p:cNvPicPr preferRelativeResize="0"/>
            <p:nvPr/>
          </p:nvPicPr>
          <p:blipFill>
            <a:blip r:embed="rId9">
              <a:alphaModFix/>
            </a:blip>
            <a:stretch>
              <a:fillRect/>
            </a:stretch>
          </p:blipFill>
          <p:spPr>
            <a:xfrm>
              <a:off x="19957150" y="9860400"/>
              <a:ext cx="3708900" cy="2085878"/>
            </a:xfrm>
            <a:prstGeom prst="rect">
              <a:avLst/>
            </a:prstGeom>
            <a:noFill/>
            <a:ln>
              <a:noFill/>
            </a:ln>
          </p:spPr>
        </p:pic>
        <p:pic>
          <p:nvPicPr>
            <p:cNvPr id="1453" name="Google Shape;1453;p266"/>
            <p:cNvPicPr preferRelativeResize="0"/>
            <p:nvPr/>
          </p:nvPicPr>
          <p:blipFill>
            <a:blip r:embed="rId10">
              <a:alphaModFix/>
            </a:blip>
            <a:stretch>
              <a:fillRect/>
            </a:stretch>
          </p:blipFill>
          <p:spPr>
            <a:xfrm>
              <a:off x="8348185" y="9860400"/>
              <a:ext cx="3708900" cy="2085889"/>
            </a:xfrm>
            <a:prstGeom prst="rect">
              <a:avLst/>
            </a:prstGeom>
            <a:noFill/>
            <a:ln>
              <a:noFill/>
            </a:ln>
          </p:spPr>
        </p:pic>
        <p:pic>
          <p:nvPicPr>
            <p:cNvPr id="1454" name="Google Shape;1454;p266"/>
            <p:cNvPicPr preferRelativeResize="0"/>
            <p:nvPr/>
          </p:nvPicPr>
          <p:blipFill>
            <a:blip r:embed="rId11">
              <a:alphaModFix/>
            </a:blip>
            <a:stretch>
              <a:fillRect/>
            </a:stretch>
          </p:blipFill>
          <p:spPr>
            <a:xfrm>
              <a:off x="608875" y="9860400"/>
              <a:ext cx="3708900" cy="2085878"/>
            </a:xfrm>
            <a:prstGeom prst="rect">
              <a:avLst/>
            </a:prstGeom>
            <a:noFill/>
            <a:ln>
              <a:noFill/>
            </a:ln>
          </p:spPr>
        </p:pic>
        <p:pic>
          <p:nvPicPr>
            <p:cNvPr id="1455" name="Google Shape;1455;p266"/>
            <p:cNvPicPr preferRelativeResize="0"/>
            <p:nvPr/>
          </p:nvPicPr>
          <p:blipFill>
            <a:blip r:embed="rId12">
              <a:alphaModFix/>
            </a:blip>
            <a:stretch>
              <a:fillRect/>
            </a:stretch>
          </p:blipFill>
          <p:spPr>
            <a:xfrm>
              <a:off x="12217840" y="9860400"/>
              <a:ext cx="3708900" cy="2085875"/>
            </a:xfrm>
            <a:prstGeom prst="rect">
              <a:avLst/>
            </a:prstGeom>
            <a:noFill/>
            <a:ln>
              <a:noFill/>
            </a:ln>
          </p:spPr>
        </p:pic>
        <p:pic>
          <p:nvPicPr>
            <p:cNvPr id="1456" name="Google Shape;1456;p266"/>
            <p:cNvPicPr preferRelativeResize="0"/>
            <p:nvPr/>
          </p:nvPicPr>
          <p:blipFill>
            <a:blip r:embed="rId13">
              <a:alphaModFix/>
            </a:blip>
            <a:stretch>
              <a:fillRect/>
            </a:stretch>
          </p:blipFill>
          <p:spPr>
            <a:xfrm>
              <a:off x="4478530" y="9860400"/>
              <a:ext cx="3708900" cy="208588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4"/>
                                        </p:tgtEl>
                                        <p:attrNameLst>
                                          <p:attrName>style.visibility</p:attrName>
                                        </p:attrNameLst>
                                      </p:cBhvr>
                                      <p:to>
                                        <p:strVal val="visible"/>
                                      </p:to>
                                    </p:set>
                                    <p:animEffect filter="fade" transition="in">
                                      <p:cBhvr>
                                        <p:cTn dur="1000"/>
                                        <p:tgtEl>
                                          <p:spTgt spid="1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1000"/>
                                        <p:tgtEl>
                                          <p:spTgt spid="1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0" name="Shape 1460"/>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4" name="Shape 1464"/>
        <p:cNvGrpSpPr/>
        <p:nvPr/>
      </p:nvGrpSpPr>
      <p:grpSpPr>
        <a:xfrm>
          <a:off x="0" y="0"/>
          <a:ext cx="0" cy="0"/>
          <a:chOff x="0" y="0"/>
          <a:chExt cx="0" cy="0"/>
        </a:xfrm>
      </p:grpSpPr>
      <p:sp>
        <p:nvSpPr>
          <p:cNvPr id="1465" name="Google Shape;1465;p268"/>
          <p:cNvSpPr txBox="1"/>
          <p:nvPr>
            <p:ph type="ctrTitle"/>
          </p:nvPr>
        </p:nvSpPr>
        <p:spPr>
          <a:xfrm>
            <a:off x="685800" y="1275606"/>
            <a:ext cx="7772400" cy="613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Font typeface="Times New Roman"/>
              <a:buNone/>
            </a:pPr>
            <a:r>
              <a:rPr b="1" lang="sv-SE" sz="2400">
                <a:latin typeface="Calibri"/>
                <a:ea typeface="Calibri"/>
                <a:cs typeface="Calibri"/>
                <a:sym typeface="Calibri"/>
              </a:rPr>
              <a:t>Vad står vi för?</a:t>
            </a:r>
            <a:endParaRPr b="1" sz="2400">
              <a:latin typeface="Calibri"/>
              <a:ea typeface="Calibri"/>
              <a:cs typeface="Calibri"/>
              <a:sym typeface="Calibri"/>
            </a:endParaRPr>
          </a:p>
        </p:txBody>
      </p:sp>
      <p:sp>
        <p:nvSpPr>
          <p:cNvPr id="1466" name="Google Shape;1466;p268"/>
          <p:cNvSpPr txBox="1"/>
          <p:nvPr>
            <p:ph idx="1" type="subTitle"/>
          </p:nvPr>
        </p:nvSpPr>
        <p:spPr>
          <a:xfrm>
            <a:off x="827584" y="1995686"/>
            <a:ext cx="7416900" cy="2592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000"/>
              <a:buNone/>
            </a:pPr>
            <a:r>
              <a:rPr i="1" lang="sv-SE" sz="2000"/>
              <a:t>Kommunens vision samt övergripande mål</a:t>
            </a:r>
            <a:endParaRPr/>
          </a:p>
          <a:p>
            <a:pPr indent="0" lvl="0" marL="0" rtl="0" algn="ctr">
              <a:spcBef>
                <a:spcPts val="360"/>
              </a:spcBef>
              <a:spcAft>
                <a:spcPts val="0"/>
              </a:spcAft>
              <a:buClr>
                <a:srgbClr val="888888"/>
              </a:buClr>
              <a:buSzPts val="1800"/>
              <a:buNone/>
            </a:pPr>
            <a:r>
              <a:rPr b="1" lang="sv-SE" sz="1800"/>
              <a:t>Vår vision är</a:t>
            </a:r>
            <a:r>
              <a:rPr lang="sv-SE" sz="1800"/>
              <a:t>– Världskänd för attraktiv livsmiljö och kreativ tillväxt</a:t>
            </a:r>
            <a:endParaRPr/>
          </a:p>
          <a:p>
            <a:pPr indent="0" lvl="0" marL="0" rtl="0" algn="ctr">
              <a:spcBef>
                <a:spcPts val="360"/>
              </a:spcBef>
              <a:spcAft>
                <a:spcPts val="0"/>
              </a:spcAft>
              <a:buClr>
                <a:srgbClr val="888888"/>
              </a:buClr>
              <a:buSzPts val="1800"/>
              <a:buNone/>
            </a:pPr>
            <a:r>
              <a:rPr b="1" lang="sv-SE" sz="1800"/>
              <a:t>Övergripande mål</a:t>
            </a:r>
            <a:r>
              <a:rPr lang="sv-SE" sz="1800"/>
              <a:t> – Vi har tre prioriterade målområden med medborgarna i fokus för att nå vår vision</a:t>
            </a:r>
            <a:endParaRPr/>
          </a:p>
          <a:p>
            <a:pPr indent="0" lvl="0" marL="0" rtl="0" algn="ctr">
              <a:spcBef>
                <a:spcPts val="360"/>
              </a:spcBef>
              <a:spcAft>
                <a:spcPts val="0"/>
              </a:spcAft>
              <a:buClr>
                <a:srgbClr val="888888"/>
              </a:buClr>
              <a:buSzPts val="1800"/>
              <a:buNone/>
            </a:pPr>
            <a:r>
              <a:rPr lang="sv-SE" sz="1800"/>
              <a:t>Livsmiljö, Företagsamhet och kompetensförsörjning samt Kommunikationer</a:t>
            </a:r>
            <a:endParaRPr/>
          </a:p>
          <a:p>
            <a:pPr indent="0" lvl="0" marL="0" rtl="0" algn="ctr">
              <a:spcBef>
                <a:spcPts val="600"/>
              </a:spcBef>
              <a:spcAft>
                <a:spcPts val="0"/>
              </a:spcAft>
              <a:buClr>
                <a:srgbClr val="888888"/>
              </a:buClr>
              <a:buSzPts val="30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0" name="Shape 1470"/>
        <p:cNvGrpSpPr/>
        <p:nvPr/>
      </p:nvGrpSpPr>
      <p:grpSpPr>
        <a:xfrm>
          <a:off x="0" y="0"/>
          <a:ext cx="0" cy="0"/>
          <a:chOff x="0" y="0"/>
          <a:chExt cx="0" cy="0"/>
        </a:xfrm>
      </p:grpSpPr>
      <p:pic>
        <p:nvPicPr>
          <p:cNvPr descr="https://lh6.googleusercontent.com/uiF7nC7gUsuQ7NVhdPqa5m_Xm8n2O-yxbfYH6AB1nb4QAoB7poZrRsLMW9f3ZaglL-gk5tNQbBy9qb8tTwCONky1TgCpvDTjB0mzAKy6shx3icFLSRfbO307a9Og709elW6oo9QHCAY" id="1471" name="Google Shape;1471;p269"/>
          <p:cNvPicPr preferRelativeResize="0"/>
          <p:nvPr/>
        </p:nvPicPr>
        <p:blipFill rotWithShape="1">
          <a:blip r:embed="rId3">
            <a:alphaModFix/>
          </a:blip>
          <a:srcRect b="0" l="0" r="0" t="0"/>
          <a:stretch/>
        </p:blipFill>
        <p:spPr>
          <a:xfrm>
            <a:off x="251520" y="1131590"/>
            <a:ext cx="4608512" cy="3168351"/>
          </a:xfrm>
          <a:prstGeom prst="rect">
            <a:avLst/>
          </a:prstGeom>
          <a:noFill/>
          <a:ln>
            <a:noFill/>
          </a:ln>
        </p:spPr>
      </p:pic>
      <p:sp>
        <p:nvSpPr>
          <p:cNvPr id="1472" name="Google Shape;1472;p269"/>
          <p:cNvSpPr txBox="1"/>
          <p:nvPr/>
        </p:nvSpPr>
        <p:spPr>
          <a:xfrm>
            <a:off x="5076056" y="1131590"/>
            <a:ext cx="3816300" cy="3170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sv-SE" sz="2400" cap="none" strike="noStrike">
                <a:solidFill>
                  <a:schemeClr val="dk1"/>
                </a:solidFill>
                <a:latin typeface="Calibri"/>
                <a:ea typeface="Calibri"/>
                <a:cs typeface="Calibri"/>
                <a:sym typeface="Calibri"/>
              </a:rPr>
              <a:t>Vår digitala mognad</a:t>
            </a:r>
            <a:endParaRPr b="1" sz="2400">
              <a:latin typeface="Calibri"/>
              <a:ea typeface="Calibri"/>
              <a:cs typeface="Calibri"/>
              <a:sym typeface="Calibri"/>
            </a:endParaRPr>
          </a:p>
          <a:p>
            <a:pPr indent="0" lvl="0" marL="0" marR="0" rtl="0" algn="l">
              <a:spcBef>
                <a:spcPts val="0"/>
              </a:spcBef>
              <a:spcAft>
                <a:spcPts val="0"/>
              </a:spcAft>
              <a:buNone/>
            </a:pPr>
            <a:r>
              <a:rPr lang="sv-SE" sz="1800">
                <a:solidFill>
                  <a:schemeClr val="dk1"/>
                </a:solidFill>
                <a:latin typeface="Calibri"/>
                <a:ea typeface="Calibri"/>
                <a:cs typeface="Calibri"/>
                <a:sym typeface="Calibri"/>
              </a:rPr>
              <a:t>Vi har ett strategiarbete som ligger i framkant medans Värderingar/Vision /Mission (VVM) ligger lite efter trots att det bör leda arbetet.</a:t>
            </a:r>
            <a:endParaRPr/>
          </a:p>
          <a:p>
            <a:pPr indent="0" lvl="0" marL="0" marR="0" rtl="0" algn="l">
              <a:spcBef>
                <a:spcPts val="0"/>
              </a:spcBef>
              <a:spcAft>
                <a:spcPts val="0"/>
              </a:spcAft>
              <a:buNone/>
            </a:pPr>
            <a:r>
              <a:rPr lang="sv-SE" sz="1800">
                <a:solidFill>
                  <a:schemeClr val="dk1"/>
                </a:solidFill>
                <a:latin typeface="Calibri"/>
                <a:ea typeface="Calibri"/>
                <a:cs typeface="Calibri"/>
                <a:sym typeface="Calibri"/>
              </a:rPr>
              <a:t>Sett till modellen bör arbetet mycket inriktas mot motorerna VVM samt Processer för att uppnå ”Best practice” även kundnyttan gentemot vårt Erbjudande lyfts in som en viktig process.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5" name="Shape 1245"/>
        <p:cNvGrpSpPr/>
        <p:nvPr/>
      </p:nvGrpSpPr>
      <p:grpSpPr>
        <a:xfrm>
          <a:off x="0" y="0"/>
          <a:ext cx="0" cy="0"/>
          <a:chOff x="0" y="0"/>
          <a:chExt cx="0" cy="0"/>
        </a:xfrm>
      </p:grpSpPr>
      <p:sp>
        <p:nvSpPr>
          <p:cNvPr id="1246" name="Google Shape;1246;p243"/>
          <p:cNvSpPr txBox="1"/>
          <p:nvPr/>
        </p:nvSpPr>
        <p:spPr>
          <a:xfrm>
            <a:off x="1304063" y="2050753"/>
            <a:ext cx="7594650" cy="470025"/>
          </a:xfrm>
          <a:prstGeom prst="rect">
            <a:avLst/>
          </a:prstGeom>
          <a:noFill/>
          <a:ln>
            <a:noFill/>
          </a:ln>
        </p:spPr>
        <p:txBody>
          <a:bodyPr anchorCtr="0" anchor="ctr" bIns="19050" lIns="19050" spcFirstLastPara="1" rIns="19050" wrap="square" tIns="19050">
            <a:noAutofit/>
          </a:bodyPr>
          <a:lstStyle/>
          <a:p>
            <a:pPr indent="0" lvl="0" marL="0" marR="0" rtl="0" algn="l">
              <a:lnSpc>
                <a:spcPct val="115000"/>
              </a:lnSpc>
              <a:spcBef>
                <a:spcPts val="0"/>
              </a:spcBef>
              <a:spcAft>
                <a:spcPts val="0"/>
              </a:spcAft>
              <a:buClr>
                <a:schemeClr val="dk1"/>
              </a:buClr>
              <a:buSzPts val="400"/>
              <a:buFont typeface="Arial"/>
              <a:buNone/>
            </a:pPr>
            <a:r>
              <a:rPr b="1" i="0" lang="sv-SE" sz="1800" u="none" cap="none" strike="noStrike">
                <a:solidFill>
                  <a:schemeClr val="dk1"/>
                </a:solidFill>
                <a:latin typeface="Calibri"/>
                <a:ea typeface="Calibri"/>
                <a:cs typeface="Calibri"/>
                <a:sym typeface="Calibri"/>
              </a:rPr>
              <a:t>Transformationsplanen - </a:t>
            </a:r>
            <a:r>
              <a:rPr b="0" i="0" lang="sv-SE" sz="1800" u="none" cap="none" strike="noStrike">
                <a:solidFill>
                  <a:schemeClr val="dk1"/>
                </a:solidFill>
                <a:latin typeface="Calibri"/>
                <a:ea typeface="Calibri"/>
                <a:cs typeface="Calibri"/>
                <a:sym typeface="Calibri"/>
              </a:rPr>
              <a:t>ett urval av prioriterade förändringsresor utifrån:</a:t>
            </a:r>
            <a:endParaRPr b="0" i="0" sz="1800" u="none" cap="none" strike="noStrike">
              <a:solidFill>
                <a:schemeClr val="dk1"/>
              </a:solidFill>
              <a:latin typeface="Calibri"/>
              <a:ea typeface="Calibri"/>
              <a:cs typeface="Calibri"/>
              <a:sym typeface="Calibri"/>
            </a:endParaRPr>
          </a:p>
        </p:txBody>
      </p:sp>
      <p:sp>
        <p:nvSpPr>
          <p:cNvPr id="1247" name="Google Shape;1247;p243"/>
          <p:cNvSpPr/>
          <p:nvPr/>
        </p:nvSpPr>
        <p:spPr>
          <a:xfrm>
            <a:off x="1726478" y="2770128"/>
            <a:ext cx="1432200" cy="8835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D</a:t>
            </a:r>
            <a:r>
              <a:rPr b="1" lang="sv-SE">
                <a:latin typeface="Calibri"/>
                <a:ea typeface="Calibri"/>
                <a:cs typeface="Calibri"/>
                <a:sym typeface="Calibri"/>
              </a:rPr>
              <a:t>igital mognad</a:t>
            </a:r>
            <a:endParaRPr b="1" i="0" sz="1400" u="none" cap="none" strike="noStrike">
              <a:solidFill>
                <a:srgbClr val="000000"/>
              </a:solidFill>
              <a:latin typeface="Calibri"/>
              <a:ea typeface="Calibri"/>
              <a:cs typeface="Calibri"/>
              <a:sym typeface="Calibri"/>
            </a:endParaRPr>
          </a:p>
        </p:txBody>
      </p:sp>
      <p:sp>
        <p:nvSpPr>
          <p:cNvPr id="1248" name="Google Shape;1248;p243"/>
          <p:cNvSpPr/>
          <p:nvPr/>
        </p:nvSpPr>
        <p:spPr>
          <a:xfrm>
            <a:off x="3158603" y="2770128"/>
            <a:ext cx="1432200" cy="8835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Omvärld</a:t>
            </a:r>
            <a:endParaRPr b="1" i="0" sz="1400" u="none" cap="none" strike="noStrike">
              <a:solidFill>
                <a:srgbClr val="000000"/>
              </a:solidFill>
              <a:latin typeface="Calibri"/>
              <a:ea typeface="Calibri"/>
              <a:cs typeface="Calibri"/>
              <a:sym typeface="Calibri"/>
            </a:endParaRPr>
          </a:p>
        </p:txBody>
      </p:sp>
      <p:sp>
        <p:nvSpPr>
          <p:cNvPr id="1249" name="Google Shape;1249;p243"/>
          <p:cNvSpPr/>
          <p:nvPr/>
        </p:nvSpPr>
        <p:spPr>
          <a:xfrm>
            <a:off x="4590728" y="2770128"/>
            <a:ext cx="1432200" cy="8835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Vågor</a:t>
            </a:r>
            <a:endParaRPr b="1" i="0" sz="1400" u="none" cap="none" strike="noStrike">
              <a:solidFill>
                <a:srgbClr val="000000"/>
              </a:solidFill>
              <a:latin typeface="Calibri"/>
              <a:ea typeface="Calibri"/>
              <a:cs typeface="Calibri"/>
              <a:sym typeface="Calibri"/>
            </a:endParaRPr>
          </a:p>
        </p:txBody>
      </p:sp>
      <p:sp>
        <p:nvSpPr>
          <p:cNvPr id="1250" name="Google Shape;1250;p243"/>
          <p:cNvSpPr/>
          <p:nvPr/>
        </p:nvSpPr>
        <p:spPr>
          <a:xfrm>
            <a:off x="6022853" y="2770128"/>
            <a:ext cx="1432200" cy="8835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Destination</a:t>
            </a:r>
            <a:endParaRPr b="1" i="0" sz="1400" u="none" cap="none" strike="noStrike">
              <a:solidFill>
                <a:srgbClr val="000000"/>
              </a:solidFill>
              <a:latin typeface="Calibri"/>
              <a:ea typeface="Calibri"/>
              <a:cs typeface="Calibri"/>
              <a:sym typeface="Calibri"/>
            </a:endParaRPr>
          </a:p>
        </p:txBody>
      </p:sp>
      <p:sp>
        <p:nvSpPr>
          <p:cNvPr id="1251" name="Google Shape;1251;p243"/>
          <p:cNvSpPr/>
          <p:nvPr/>
        </p:nvSpPr>
        <p:spPr>
          <a:xfrm>
            <a:off x="7454978" y="2770128"/>
            <a:ext cx="1432200" cy="883500"/>
          </a:xfrm>
          <a:prstGeom prst="homePlate">
            <a:avLst>
              <a:gd fmla="val 2386"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Transformations-</a:t>
            </a:r>
            <a:br>
              <a:rPr b="1" i="0" lang="sv-SE" sz="1400" u="none" cap="none" strike="noStrike">
                <a:solidFill>
                  <a:srgbClr val="000000"/>
                </a:solidFill>
                <a:latin typeface="Calibri"/>
                <a:ea typeface="Calibri"/>
                <a:cs typeface="Calibri"/>
                <a:sym typeface="Calibri"/>
              </a:rPr>
            </a:br>
            <a:r>
              <a:rPr b="1" i="0" lang="sv-SE" sz="1400" u="none" cap="none" strike="noStrike">
                <a:solidFill>
                  <a:srgbClr val="000000"/>
                </a:solidFill>
                <a:latin typeface="Calibri"/>
                <a:ea typeface="Calibri"/>
                <a:cs typeface="Calibri"/>
                <a:sym typeface="Calibri"/>
              </a:rPr>
              <a:t>plan</a:t>
            </a:r>
            <a:endParaRPr b="1" i="0" sz="1400" u="none" cap="none" strike="noStrike">
              <a:solidFill>
                <a:srgbClr val="000000"/>
              </a:solidFill>
              <a:latin typeface="Calibri"/>
              <a:ea typeface="Calibri"/>
              <a:cs typeface="Calibri"/>
              <a:sym typeface="Calibri"/>
            </a:endParaRPr>
          </a:p>
        </p:txBody>
      </p:sp>
      <p:sp>
        <p:nvSpPr>
          <p:cNvPr id="1252" name="Google Shape;1252;p243"/>
          <p:cNvSpPr/>
          <p:nvPr/>
        </p:nvSpPr>
        <p:spPr>
          <a:xfrm>
            <a:off x="256909" y="2770128"/>
            <a:ext cx="1432200" cy="8835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 Vilka vi är</a:t>
            </a:r>
            <a:endParaRPr b="1" i="0" sz="1400" u="none" cap="none" strike="noStrike">
              <a:solidFill>
                <a:srgbClr val="000000"/>
              </a:solidFill>
              <a:latin typeface="Calibri"/>
              <a:ea typeface="Calibri"/>
              <a:cs typeface="Calibri"/>
              <a:sym typeface="Calibri"/>
            </a:endParaRPr>
          </a:p>
        </p:txBody>
      </p:sp>
      <p:sp>
        <p:nvSpPr>
          <p:cNvPr id="1253" name="Google Shape;1253;p243"/>
          <p:cNvSpPr txBox="1"/>
          <p:nvPr/>
        </p:nvSpPr>
        <p:spPr>
          <a:xfrm>
            <a:off x="559430" y="1123532"/>
            <a:ext cx="7656900" cy="64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BC580B"/>
              </a:buClr>
              <a:buSzPts val="3600"/>
              <a:buFont typeface="Calibri"/>
              <a:buNone/>
            </a:pPr>
            <a:r>
              <a:rPr i="1" lang="sv-SE" sz="3600">
                <a:solidFill>
                  <a:srgbClr val="BC580B"/>
                </a:solidFill>
                <a:latin typeface="Calibri"/>
                <a:ea typeface="Calibri"/>
                <a:cs typeface="Calibri"/>
                <a:sym typeface="Calibri"/>
              </a:rPr>
              <a:t>Slutprodukten - en transformationsplan</a:t>
            </a:r>
            <a:endParaRPr b="0" i="0" sz="5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6" name="Shape 1476"/>
        <p:cNvGrpSpPr/>
        <p:nvPr/>
      </p:nvGrpSpPr>
      <p:grpSpPr>
        <a:xfrm>
          <a:off x="0" y="0"/>
          <a:ext cx="0" cy="0"/>
          <a:chOff x="0" y="0"/>
          <a:chExt cx="0" cy="0"/>
        </a:xfrm>
      </p:grpSpPr>
      <p:sp>
        <p:nvSpPr>
          <p:cNvPr id="1477" name="Google Shape;1477;p270"/>
          <p:cNvSpPr txBox="1"/>
          <p:nvPr>
            <p:ph type="title"/>
          </p:nvPr>
        </p:nvSpPr>
        <p:spPr>
          <a:xfrm>
            <a:off x="457200" y="1136228"/>
            <a:ext cx="4258800" cy="49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Times New Roman"/>
              <a:buNone/>
            </a:pPr>
            <a:r>
              <a:rPr b="1" lang="sv-SE" sz="2400">
                <a:latin typeface="Calibri"/>
                <a:ea typeface="Calibri"/>
                <a:cs typeface="Calibri"/>
                <a:sym typeface="Calibri"/>
              </a:rPr>
              <a:t>Vår omvärld</a:t>
            </a:r>
            <a:endParaRPr b="1" sz="2400">
              <a:latin typeface="Calibri"/>
              <a:ea typeface="Calibri"/>
              <a:cs typeface="Calibri"/>
              <a:sym typeface="Calibri"/>
            </a:endParaRPr>
          </a:p>
        </p:txBody>
      </p:sp>
      <p:sp>
        <p:nvSpPr>
          <p:cNvPr id="1478" name="Google Shape;1478;p270"/>
          <p:cNvSpPr txBox="1"/>
          <p:nvPr/>
        </p:nvSpPr>
        <p:spPr>
          <a:xfrm>
            <a:off x="457200" y="1707654"/>
            <a:ext cx="8219400" cy="313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sv-SE" sz="1800">
                <a:solidFill>
                  <a:schemeClr val="dk1"/>
                </a:solidFill>
                <a:latin typeface="Calibri"/>
                <a:ea typeface="Calibri"/>
                <a:cs typeface="Calibri"/>
                <a:sym typeface="Calibri"/>
              </a:rPr>
              <a:t>Invånare</a:t>
            </a:r>
            <a:r>
              <a:rPr lang="sv-S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sv-SE" sz="1800">
                <a:solidFill>
                  <a:schemeClr val="dk1"/>
                </a:solidFill>
                <a:latin typeface="Calibri"/>
                <a:ea typeface="Calibri"/>
                <a:cs typeface="Calibri"/>
                <a:sym typeface="Calibri"/>
              </a:rPr>
              <a:t>Olika mognad utifrån ålder, men vet vi verkligen mognaden hos våra invånare?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sv-SE" sz="1800">
                <a:solidFill>
                  <a:schemeClr val="dk1"/>
                </a:solidFill>
                <a:latin typeface="Calibri"/>
                <a:ea typeface="Calibri"/>
                <a:cs typeface="Calibri"/>
                <a:sym typeface="Calibri"/>
              </a:rPr>
              <a:t>Besökare</a:t>
            </a:r>
            <a:r>
              <a:rPr lang="sv-S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sv-SE" sz="1800">
                <a:solidFill>
                  <a:schemeClr val="dk1"/>
                </a:solidFill>
                <a:latin typeface="Calibri"/>
                <a:ea typeface="Calibri"/>
                <a:cs typeface="Calibri"/>
                <a:sym typeface="Calibri"/>
              </a:rPr>
              <a:t>Relativt hög mognad, har med sig hårdvara för att vara digital. Söker information.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sv-SE" sz="1800">
                <a:solidFill>
                  <a:schemeClr val="dk1"/>
                </a:solidFill>
                <a:latin typeface="Calibri"/>
                <a:ea typeface="Calibri"/>
                <a:cs typeface="Calibri"/>
                <a:sym typeface="Calibri"/>
              </a:rPr>
              <a:t>Företag</a:t>
            </a:r>
            <a:r>
              <a:rPr lang="sv-S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sv-SE" sz="1800">
                <a:solidFill>
                  <a:schemeClr val="dk1"/>
                </a:solidFill>
                <a:latin typeface="Calibri"/>
                <a:ea typeface="Calibri"/>
                <a:cs typeface="Calibri"/>
                <a:sym typeface="Calibri"/>
              </a:rPr>
              <a:t>Ser olika ut beroende på bransch.</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i="1" lang="sv-SE" sz="1800">
                <a:solidFill>
                  <a:schemeClr val="dk1"/>
                </a:solidFill>
                <a:latin typeface="Calibri"/>
                <a:ea typeface="Calibri"/>
                <a:cs typeface="Calibri"/>
                <a:sym typeface="Calibri"/>
              </a:rPr>
              <a:t>Vårt dilemma är att vi har hela spannet i digital mognad och ska kunna möta alla.</a:t>
            </a:r>
            <a:endParaRPr/>
          </a:p>
          <a:p>
            <a:pPr indent="0" lvl="0" marL="0" marR="0" rtl="0" algn="l">
              <a:spcBef>
                <a:spcPts val="0"/>
              </a:spcBef>
              <a:spcAft>
                <a:spcPts val="0"/>
              </a:spcAft>
              <a:buNone/>
            </a:pPr>
            <a:r>
              <a:rPr i="1" lang="sv-SE" sz="1800">
                <a:solidFill>
                  <a:schemeClr val="dk1"/>
                </a:solidFill>
                <a:latin typeface="Calibri"/>
                <a:ea typeface="Calibri"/>
                <a:cs typeface="Calibri"/>
                <a:sym typeface="Calibri"/>
              </a:rPr>
              <a:t>Nya aktörer har större digital mognad än etablerade aktörer.</a:t>
            </a:r>
            <a:endParaRPr i="1" sz="1800">
              <a:solidFill>
                <a:schemeClr val="dk1"/>
              </a:solidFill>
              <a:latin typeface="Calibri"/>
              <a:ea typeface="Calibri"/>
              <a:cs typeface="Calibri"/>
              <a:sym typeface="Calibri"/>
            </a:endParaRPr>
          </a:p>
          <a:p>
            <a:pPr indent="0" lvl="0" marL="0" marR="0" rtl="0" algn="l">
              <a:spcBef>
                <a:spcPts val="0"/>
              </a:spcBef>
              <a:spcAft>
                <a:spcPts val="0"/>
              </a:spcAft>
              <a:buNone/>
            </a:pPr>
            <a:br>
              <a:rPr lang="sv-SE"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2" name="Shape 1482"/>
        <p:cNvGrpSpPr/>
        <p:nvPr/>
      </p:nvGrpSpPr>
      <p:grpSpPr>
        <a:xfrm>
          <a:off x="0" y="0"/>
          <a:ext cx="0" cy="0"/>
          <a:chOff x="0" y="0"/>
          <a:chExt cx="0" cy="0"/>
        </a:xfrm>
      </p:grpSpPr>
      <p:sp>
        <p:nvSpPr>
          <p:cNvPr id="1483" name="Google Shape;1483;p271"/>
          <p:cNvSpPr txBox="1"/>
          <p:nvPr>
            <p:ph type="title"/>
          </p:nvPr>
        </p:nvSpPr>
        <p:spPr>
          <a:xfrm>
            <a:off x="457200" y="1136228"/>
            <a:ext cx="5122800" cy="49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Times New Roman"/>
              <a:buNone/>
            </a:pPr>
            <a:r>
              <a:rPr b="1" lang="sv-SE" sz="2400">
                <a:latin typeface="Calibri"/>
                <a:ea typeface="Calibri"/>
                <a:cs typeface="Calibri"/>
                <a:sym typeface="Calibri"/>
              </a:rPr>
              <a:t>Vilka förändringsvågor prioriterar vi?</a:t>
            </a:r>
            <a:endParaRPr b="1" sz="2400">
              <a:latin typeface="Calibri"/>
              <a:ea typeface="Calibri"/>
              <a:cs typeface="Calibri"/>
              <a:sym typeface="Calibri"/>
            </a:endParaRPr>
          </a:p>
        </p:txBody>
      </p:sp>
      <p:sp>
        <p:nvSpPr>
          <p:cNvPr id="1484" name="Google Shape;1484;p271"/>
          <p:cNvSpPr txBox="1"/>
          <p:nvPr/>
        </p:nvSpPr>
        <p:spPr>
          <a:xfrm>
            <a:off x="597358" y="2150396"/>
            <a:ext cx="6840900" cy="20313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Individualisering</a:t>
            </a:r>
            <a:endParaRPr/>
          </a:p>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Självservice</a:t>
            </a:r>
            <a:endParaRPr/>
          </a:p>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Mer för mindre</a:t>
            </a:r>
            <a:endParaRPr/>
          </a:p>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Kompetensutveckling (vilka erfordas)</a:t>
            </a:r>
            <a:endParaRPr/>
          </a:p>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Samverkan</a:t>
            </a:r>
            <a:endParaRPr/>
          </a:p>
          <a:p>
            <a:pPr indent="-285750" lvl="0" marL="285750" marR="0" rtl="0" algn="l">
              <a:spcBef>
                <a:spcPts val="0"/>
              </a:spcBef>
              <a:spcAft>
                <a:spcPts val="0"/>
              </a:spcAft>
              <a:buClr>
                <a:schemeClr val="dk1"/>
              </a:buClr>
              <a:buSzPts val="1800"/>
              <a:buFont typeface="Noto Sans Symbols"/>
              <a:buChar char="➢"/>
            </a:pPr>
            <a:r>
              <a:rPr lang="sv-SE" sz="1800">
                <a:solidFill>
                  <a:schemeClr val="dk1"/>
                </a:solidFill>
                <a:latin typeface="Calibri"/>
                <a:ea typeface="Calibri"/>
                <a:cs typeface="Calibri"/>
                <a:sym typeface="Calibri"/>
              </a:rPr>
              <a:t>Tillitsstyrning</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8" name="Shape 1488"/>
        <p:cNvGrpSpPr/>
        <p:nvPr/>
      </p:nvGrpSpPr>
      <p:grpSpPr>
        <a:xfrm>
          <a:off x="0" y="0"/>
          <a:ext cx="0" cy="0"/>
          <a:chOff x="0" y="0"/>
          <a:chExt cx="0" cy="0"/>
        </a:xfrm>
      </p:grpSpPr>
      <p:sp>
        <p:nvSpPr>
          <p:cNvPr id="1489" name="Google Shape;1489;p272"/>
          <p:cNvSpPr txBox="1"/>
          <p:nvPr>
            <p:ph type="title"/>
          </p:nvPr>
        </p:nvSpPr>
        <p:spPr>
          <a:xfrm>
            <a:off x="457200" y="1136228"/>
            <a:ext cx="4258800" cy="49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Times New Roman"/>
              <a:buNone/>
            </a:pPr>
            <a:r>
              <a:rPr b="1" lang="sv-SE" sz="2400">
                <a:latin typeface="Calibri"/>
                <a:ea typeface="Calibri"/>
                <a:cs typeface="Calibri"/>
                <a:sym typeface="Calibri"/>
              </a:rPr>
              <a:t>Vår</a:t>
            </a:r>
            <a:r>
              <a:rPr b="1" lang="sv-SE" sz="2400">
                <a:latin typeface="Calibri"/>
                <a:ea typeface="Calibri"/>
                <a:cs typeface="Calibri"/>
                <a:sym typeface="Calibri"/>
              </a:rPr>
              <a:t> digitala destination</a:t>
            </a:r>
            <a:endParaRPr b="1" sz="2400">
              <a:latin typeface="Calibri"/>
              <a:ea typeface="Calibri"/>
              <a:cs typeface="Calibri"/>
              <a:sym typeface="Calibri"/>
            </a:endParaRPr>
          </a:p>
        </p:txBody>
      </p:sp>
      <p:sp>
        <p:nvSpPr>
          <p:cNvPr id="1490" name="Google Shape;1490;p272"/>
          <p:cNvSpPr txBox="1"/>
          <p:nvPr/>
        </p:nvSpPr>
        <p:spPr>
          <a:xfrm>
            <a:off x="534448" y="1770124"/>
            <a:ext cx="8075100" cy="307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1600">
                <a:solidFill>
                  <a:schemeClr val="dk1"/>
                </a:solidFill>
                <a:latin typeface="Calibri"/>
                <a:ea typeface="Calibri"/>
                <a:cs typeface="Calibri"/>
                <a:sym typeface="Calibri"/>
              </a:rPr>
              <a:t>1) Värderingar, Vision och Mission</a:t>
            </a:r>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Medvetandegöra den vision och (de värderingarna) vi har.  Strukturera upp detta arbete för att använda de verktyg som vi har. Enas om värderingar som ska gälla för hela kommunen, gäller även visionen.</a:t>
            </a:r>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i="1" lang="sv-SE" sz="1600">
                <a:solidFill>
                  <a:schemeClr val="dk1"/>
                </a:solidFill>
                <a:latin typeface="Calibri"/>
                <a:ea typeface="Calibri"/>
                <a:cs typeface="Calibri"/>
                <a:sym typeface="Calibri"/>
              </a:rPr>
              <a:t>2) Processer</a:t>
            </a:r>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Tydliggöra och samla arbetssätt. Det finns två typer av processer, externt riktade processer som fokuserar på medborgare och erbjudande och service till dem. Interna processer som syftar till “vår egen kundresa”, typ intern service, budget osv. Kunskapsinhämtning och börja tänka processer.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i="1" lang="sv-SE" sz="1600">
                <a:solidFill>
                  <a:schemeClr val="dk1"/>
                </a:solidFill>
                <a:latin typeface="Calibri"/>
                <a:ea typeface="Calibri"/>
                <a:cs typeface="Calibri"/>
                <a:sym typeface="Calibri"/>
              </a:rPr>
              <a:t>3) Erbjudande &amp; intäktsmodell</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Ta reda på vad medborgaren vill. Sedan anpassa interna processer för att kunna göra detta. Vi behöver ett utåtriktat fokus oftare än vad vi har idag. Vi tror att vi vet vad våra medborgare vill, men vi gissar ofta.</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Omvärldsbevakning, hur gör andra, vad vill kunden? Hur styr vi kunden till digitala beställningar?</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4" name="Shape 1494"/>
        <p:cNvGrpSpPr/>
        <p:nvPr/>
      </p:nvGrpSpPr>
      <p:grpSpPr>
        <a:xfrm>
          <a:off x="0" y="0"/>
          <a:ext cx="0" cy="0"/>
          <a:chOff x="0" y="0"/>
          <a:chExt cx="0" cy="0"/>
        </a:xfrm>
      </p:grpSpPr>
      <p:sp>
        <p:nvSpPr>
          <p:cNvPr id="1495" name="Google Shape;1495;p273"/>
          <p:cNvSpPr txBox="1"/>
          <p:nvPr>
            <p:ph type="title"/>
          </p:nvPr>
        </p:nvSpPr>
        <p:spPr>
          <a:xfrm>
            <a:off x="756000" y="1146553"/>
            <a:ext cx="4258800" cy="49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Times New Roman"/>
              <a:buNone/>
            </a:pPr>
            <a:r>
              <a:rPr b="1" lang="sv-SE" sz="2400">
                <a:latin typeface="Calibri"/>
                <a:ea typeface="Calibri"/>
                <a:cs typeface="Calibri"/>
                <a:sym typeface="Calibri"/>
              </a:rPr>
              <a:t>Transformationsplanen</a:t>
            </a:r>
            <a:endParaRPr b="1" sz="2400">
              <a:latin typeface="Calibri"/>
              <a:ea typeface="Calibri"/>
              <a:cs typeface="Calibri"/>
              <a:sym typeface="Calibri"/>
            </a:endParaRPr>
          </a:p>
        </p:txBody>
      </p:sp>
      <p:sp>
        <p:nvSpPr>
          <p:cNvPr id="1496" name="Google Shape;1496;p273"/>
          <p:cNvSpPr txBox="1"/>
          <p:nvPr/>
        </p:nvSpPr>
        <p:spPr>
          <a:xfrm>
            <a:off x="756008" y="1735955"/>
            <a:ext cx="8208900" cy="310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1600">
                <a:solidFill>
                  <a:schemeClr val="dk1"/>
                </a:solidFill>
                <a:latin typeface="Calibri"/>
                <a:ea typeface="Calibri"/>
                <a:cs typeface="Calibri"/>
                <a:sym typeface="Calibri"/>
              </a:rPr>
              <a:t>1) Värderingar, Vision och Mission</a:t>
            </a:r>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Gediget förankringsarbete, värderingsarbetet ska genomsyra hela organisationen – alla skall känna delaktighet. Var och en skall känna igen sig i processen och ha en förståelse för hur det påverkar den egna rollen och hur jaget påverkar helheten</a:t>
            </a:r>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i="1" lang="sv-SE" sz="1600">
                <a:solidFill>
                  <a:schemeClr val="dk1"/>
                </a:solidFill>
                <a:latin typeface="Calibri"/>
                <a:ea typeface="Calibri"/>
                <a:cs typeface="Calibri"/>
                <a:sym typeface="Calibri"/>
              </a:rPr>
              <a:t>2) Processer</a:t>
            </a:r>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Omfattande kartläggning och beskrivning av befintliga processer. Processerna skall sedan analyseras i effektivitets- samt kvalitetssyfte som resulterar i en genomförandeplan med prioriteringar. Det bör hela tiden finnas en omvärldsbevakning för att hantera yttre och inre krav/behov av förändringar</a:t>
            </a:r>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i="1" lang="sv-SE" sz="1600">
                <a:solidFill>
                  <a:schemeClr val="dk1"/>
                </a:solidFill>
                <a:latin typeface="Calibri"/>
                <a:ea typeface="Calibri"/>
                <a:cs typeface="Calibri"/>
                <a:sym typeface="Calibri"/>
              </a:rPr>
              <a:t>3) Erbjudande &amp; intäktsmodell</a:t>
            </a:r>
            <a:endParaRPr/>
          </a:p>
          <a:p>
            <a:pPr indent="0" lvl="0" marL="0" marR="0" rtl="0" algn="l">
              <a:spcBef>
                <a:spcPts val="0"/>
              </a:spcBef>
              <a:spcAft>
                <a:spcPts val="0"/>
              </a:spcAft>
              <a:buNone/>
            </a:pPr>
            <a:r>
              <a:rPr lang="sv-SE" sz="1400">
                <a:solidFill>
                  <a:schemeClr val="dk1"/>
                </a:solidFill>
                <a:latin typeface="Calibri"/>
                <a:ea typeface="Calibri"/>
                <a:cs typeface="Calibri"/>
                <a:sym typeface="Calibri"/>
              </a:rPr>
              <a:t>Ta reda på vad medborgaren vill, vi tror att vi vet vad våra medborgare vill men vi gissar ofta. Hur kan vi ekonomiskt, rättslig och organisatoriskt möta medborgaren.</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0" name="Shape 1500"/>
        <p:cNvGrpSpPr/>
        <p:nvPr/>
      </p:nvGrpSpPr>
      <p:grpSpPr>
        <a:xfrm>
          <a:off x="0" y="0"/>
          <a:ext cx="0" cy="0"/>
          <a:chOff x="0" y="0"/>
          <a:chExt cx="0" cy="0"/>
        </a:xfrm>
      </p:grpSpPr>
      <p:sp>
        <p:nvSpPr>
          <p:cNvPr id="1501" name="Google Shape;1501;p274"/>
          <p:cNvSpPr txBox="1"/>
          <p:nvPr>
            <p:ph type="ctrTitle"/>
          </p:nvPr>
        </p:nvSpPr>
        <p:spPr>
          <a:xfrm>
            <a:off x="685800" y="4042801"/>
            <a:ext cx="7772400" cy="401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000"/>
              <a:buFont typeface="Arial"/>
              <a:buNone/>
            </a:pPr>
            <a:r>
              <a:t/>
            </a:r>
            <a:endParaRPr/>
          </a:p>
        </p:txBody>
      </p:sp>
      <p:sp>
        <p:nvSpPr>
          <p:cNvPr id="1502" name="Google Shape;1502;p274"/>
          <p:cNvSpPr txBox="1"/>
          <p:nvPr>
            <p:ph idx="1" type="subTitle"/>
          </p:nvPr>
        </p:nvSpPr>
        <p:spPr>
          <a:xfrm>
            <a:off x="683568" y="4443958"/>
            <a:ext cx="7776900" cy="36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15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7" name="Shape 1507"/>
        <p:cNvGrpSpPr/>
        <p:nvPr/>
      </p:nvGrpSpPr>
      <p:grpSpPr>
        <a:xfrm>
          <a:off x="0" y="0"/>
          <a:ext cx="0" cy="0"/>
          <a:chOff x="0" y="0"/>
          <a:chExt cx="0" cy="0"/>
        </a:xfrm>
      </p:grpSpPr>
      <p:sp>
        <p:nvSpPr>
          <p:cNvPr id="1508" name="Google Shape;1508;p275"/>
          <p:cNvSpPr txBox="1"/>
          <p:nvPr>
            <p:ph type="ctrTitle"/>
          </p:nvPr>
        </p:nvSpPr>
        <p:spPr>
          <a:xfrm>
            <a:off x="685800" y="4042801"/>
            <a:ext cx="7772400" cy="4011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509" name="Google Shape;1509;p275"/>
          <p:cNvSpPr txBox="1"/>
          <p:nvPr>
            <p:ph idx="1" type="subTitle"/>
          </p:nvPr>
        </p:nvSpPr>
        <p:spPr>
          <a:xfrm>
            <a:off x="683568" y="4443958"/>
            <a:ext cx="7776900" cy="360000"/>
          </a:xfrm>
          <a:prstGeom prst="rect">
            <a:avLst/>
          </a:prstGeom>
        </p:spPr>
        <p:txBody>
          <a:bodyPr anchorCtr="0" anchor="t" bIns="45700" lIns="91425" spcFirstLastPara="1" rIns="91425" wrap="square" tIns="45700">
            <a:noAutofit/>
          </a:bodyPr>
          <a:lstStyle/>
          <a:p>
            <a:pPr indent="0" lvl="0" marL="0" rtl="0" algn="ctr">
              <a:spcBef>
                <a:spcPts val="30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3" name="Shape 1513"/>
        <p:cNvGrpSpPr/>
        <p:nvPr/>
      </p:nvGrpSpPr>
      <p:grpSpPr>
        <a:xfrm>
          <a:off x="0" y="0"/>
          <a:ext cx="0" cy="0"/>
          <a:chOff x="0" y="0"/>
          <a:chExt cx="0" cy="0"/>
        </a:xfrm>
      </p:grpSpPr>
      <p:pic>
        <p:nvPicPr>
          <p:cNvPr descr="https://www.asele.se/media/1012/img_31681920.jpg?anchor=center&amp;mode=crop&amp;width=892&amp;center=0.305%2C0.80166666666666664&amp;height=451" id="1514" name="Google Shape;1514;p276"/>
          <p:cNvPicPr preferRelativeResize="0"/>
          <p:nvPr/>
        </p:nvPicPr>
        <p:blipFill rotWithShape="1">
          <a:blip r:embed="rId3">
            <a:alphaModFix/>
          </a:blip>
          <a:srcRect b="0" l="0" r="0" t="0"/>
          <a:stretch/>
        </p:blipFill>
        <p:spPr>
          <a:xfrm>
            <a:off x="950187" y="523743"/>
            <a:ext cx="7399780" cy="3741369"/>
          </a:xfrm>
          <a:prstGeom prst="rect">
            <a:avLst/>
          </a:prstGeom>
          <a:noFill/>
          <a:ln>
            <a:noFill/>
          </a:ln>
        </p:spPr>
      </p:pic>
      <p:pic>
        <p:nvPicPr>
          <p:cNvPr descr="liggande" id="1515" name="Google Shape;1515;p276"/>
          <p:cNvPicPr preferRelativeResize="0"/>
          <p:nvPr/>
        </p:nvPicPr>
        <p:blipFill rotWithShape="1">
          <a:blip r:embed="rId4">
            <a:alphaModFix/>
          </a:blip>
          <a:srcRect b="0" l="0" r="0" t="0"/>
          <a:stretch/>
        </p:blipFill>
        <p:spPr>
          <a:xfrm>
            <a:off x="6700104" y="4265112"/>
            <a:ext cx="1649863" cy="73683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9" name="Shape 1519"/>
        <p:cNvGrpSpPr/>
        <p:nvPr/>
      </p:nvGrpSpPr>
      <p:grpSpPr>
        <a:xfrm>
          <a:off x="0" y="0"/>
          <a:ext cx="0" cy="0"/>
          <a:chOff x="0" y="0"/>
          <a:chExt cx="0" cy="0"/>
        </a:xfrm>
      </p:grpSpPr>
      <p:sp>
        <p:nvSpPr>
          <p:cNvPr id="1520" name="Google Shape;1520;p27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b="1" lang="sv-SE"/>
              <a:t>Vad står vi för, vår vision?</a:t>
            </a:r>
            <a:endParaRPr b="1"/>
          </a:p>
        </p:txBody>
      </p:sp>
      <p:sp>
        <p:nvSpPr>
          <p:cNvPr id="1521" name="Google Shape;1521;p27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100"/>
              <a:buNone/>
            </a:pPr>
            <a:r>
              <a:rPr lang="sv-SE"/>
              <a:t>I dagslägen finns ingen övergripande beslutad vision för Åsele Kommun.</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rPr i="1" lang="sv-SE"/>
              <a:t>Verksamheterna har en arbetsvision i väntan på den politiska visionen:</a:t>
            </a:r>
            <a:endParaRPr/>
          </a:p>
          <a:p>
            <a:pPr indent="-171450" lvl="0" marL="177800" rtl="0" algn="l">
              <a:lnSpc>
                <a:spcPct val="90000"/>
              </a:lnSpc>
              <a:spcBef>
                <a:spcPts val="800"/>
              </a:spcBef>
              <a:spcAft>
                <a:spcPts val="0"/>
              </a:spcAft>
              <a:buClr>
                <a:schemeClr val="dk1"/>
              </a:buClr>
              <a:buSzPts val="2100"/>
              <a:buChar char="•"/>
            </a:pPr>
            <a:r>
              <a:rPr lang="sv-SE"/>
              <a:t>Vi ska på ett långsiktigt, nytänkande och ansvarsfullt sätt tillhandahålla god service som bidrar till medborgarnas välmående, produktivitet och kreativitet. </a:t>
            </a:r>
            <a:endParaRPr/>
          </a:p>
        </p:txBody>
      </p:sp>
      <p:pic>
        <p:nvPicPr>
          <p:cNvPr descr="liggande" id="1522" name="Google Shape;1522;p277"/>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6" name="Shape 1526"/>
        <p:cNvGrpSpPr/>
        <p:nvPr/>
      </p:nvGrpSpPr>
      <p:grpSpPr>
        <a:xfrm>
          <a:off x="0" y="0"/>
          <a:ext cx="0" cy="0"/>
          <a:chOff x="0" y="0"/>
          <a:chExt cx="0" cy="0"/>
        </a:xfrm>
      </p:grpSpPr>
      <p:pic>
        <p:nvPicPr>
          <p:cNvPr descr="liggande" id="1527" name="Google Shape;1527;p278"/>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
        <p:nvSpPr>
          <p:cNvPr id="1528" name="Google Shape;1528;p27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Calibri"/>
              <a:buNone/>
            </a:pPr>
            <a:r>
              <a:rPr b="1" lang="sv-SE"/>
              <a:t>Vår digitala mognad</a:t>
            </a:r>
            <a:endParaRPr b="1"/>
          </a:p>
        </p:txBody>
      </p:sp>
      <p:pic>
        <p:nvPicPr>
          <p:cNvPr descr="https://lh3.googleusercontent.com/J46b7GznbZD6QzHdTBoRvv067wgZbKmY5TN5K9olQbKIt_-k1X7m1MOBopXwwxoRTM9PQjct6ciwEprcyL80zXXsuue2zVDGuyctJ2lPjNmdRK9QbHGYCZ2ImmGwX0GDx8KiO4BV" id="1529" name="Google Shape;1529;p278"/>
          <p:cNvPicPr preferRelativeResize="0"/>
          <p:nvPr>
            <p:ph idx="1" type="body"/>
          </p:nvPr>
        </p:nvPicPr>
        <p:blipFill rotWithShape="1">
          <a:blip r:embed="rId4">
            <a:alphaModFix/>
          </a:blip>
          <a:srcRect b="0" l="0" r="0" t="0"/>
          <a:stretch/>
        </p:blipFill>
        <p:spPr>
          <a:xfrm>
            <a:off x="3887391" y="1177987"/>
            <a:ext cx="4629300" cy="2780400"/>
          </a:xfrm>
          <a:prstGeom prst="rect">
            <a:avLst/>
          </a:prstGeom>
          <a:noFill/>
          <a:ln>
            <a:noFill/>
          </a:ln>
        </p:spPr>
      </p:pic>
      <p:sp>
        <p:nvSpPr>
          <p:cNvPr id="1530" name="Google Shape;1530;p27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200"/>
              <a:buNone/>
            </a:pPr>
            <a:r>
              <a:rPr lang="sv-SE"/>
              <a:t>Processer, värderingar, vision och mission är motorer Åsele kommun måste jobba med mer.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4" name="Shape 1534"/>
        <p:cNvGrpSpPr/>
        <p:nvPr/>
      </p:nvGrpSpPr>
      <p:grpSpPr>
        <a:xfrm>
          <a:off x="0" y="0"/>
          <a:ext cx="0" cy="0"/>
          <a:chOff x="0" y="0"/>
          <a:chExt cx="0" cy="0"/>
        </a:xfrm>
      </p:grpSpPr>
      <p:sp>
        <p:nvSpPr>
          <p:cNvPr id="1535" name="Google Shape;1535;p27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b="1" i="1" lang="sv-SE"/>
              <a:t>Hur ser vår omvärld ut?</a:t>
            </a:r>
            <a:endParaRPr b="1" i="1"/>
          </a:p>
        </p:txBody>
      </p:sp>
      <p:sp>
        <p:nvSpPr>
          <p:cNvPr id="1536" name="Google Shape;1536;p279"/>
          <p:cNvSpPr txBox="1"/>
          <p:nvPr>
            <p:ph idx="1" type="body"/>
          </p:nvPr>
        </p:nvSpPr>
        <p:spPr>
          <a:xfrm>
            <a:off x="628650" y="1268051"/>
            <a:ext cx="7886700" cy="38754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900"/>
              <a:buNone/>
            </a:pPr>
            <a:r>
              <a:rPr b="1" lang="sv-SE" sz="1900"/>
              <a:t>Invånare</a:t>
            </a:r>
            <a:endParaRPr/>
          </a:p>
          <a:p>
            <a:pPr indent="0" lvl="0" marL="0" rtl="0" algn="l">
              <a:lnSpc>
                <a:spcPct val="100000"/>
              </a:lnSpc>
              <a:spcBef>
                <a:spcPts val="800"/>
              </a:spcBef>
              <a:spcAft>
                <a:spcPts val="0"/>
              </a:spcAft>
              <a:buClr>
                <a:schemeClr val="dk1"/>
              </a:buClr>
              <a:buSzPts val="1900"/>
              <a:buNone/>
            </a:pPr>
            <a:r>
              <a:rPr lang="sv-SE" sz="1900"/>
              <a:t>Stor del av befolkningen i kommunen är äldre (snitt 47,7 år)</a:t>
            </a:r>
            <a:br>
              <a:rPr lang="sv-SE"/>
            </a:br>
            <a:r>
              <a:rPr lang="sv-SE" sz="1900"/>
              <a:t>Vi antar att stor del av Åseles befolkningen är digitalt mogen</a:t>
            </a:r>
            <a:br>
              <a:rPr lang="sv-SE"/>
            </a:br>
            <a:r>
              <a:rPr lang="sv-SE" sz="1900"/>
              <a:t>Digital infrastruktur är väl utbyggd i Åsele</a:t>
            </a:r>
            <a:endParaRPr/>
          </a:p>
          <a:p>
            <a:pPr indent="0" lvl="0" marL="0" rtl="0" algn="l">
              <a:lnSpc>
                <a:spcPct val="100000"/>
              </a:lnSpc>
              <a:spcBef>
                <a:spcPts val="800"/>
              </a:spcBef>
              <a:spcAft>
                <a:spcPts val="0"/>
              </a:spcAft>
              <a:buClr>
                <a:schemeClr val="dk1"/>
              </a:buClr>
              <a:buSzPts val="1900"/>
              <a:buNone/>
            </a:pPr>
            <a:r>
              <a:rPr b="1" lang="sv-SE" sz="1900"/>
              <a:t>Besökare</a:t>
            </a:r>
            <a:endParaRPr/>
          </a:p>
          <a:p>
            <a:pPr indent="0" lvl="0" marL="0" rtl="0" algn="l">
              <a:lnSpc>
                <a:spcPct val="100000"/>
              </a:lnSpc>
              <a:spcBef>
                <a:spcPts val="800"/>
              </a:spcBef>
              <a:spcAft>
                <a:spcPts val="0"/>
              </a:spcAft>
              <a:buClr>
                <a:schemeClr val="dk1"/>
              </a:buClr>
              <a:buSzPts val="1900"/>
              <a:buNone/>
            </a:pPr>
            <a:r>
              <a:rPr lang="sv-SE" sz="1900"/>
              <a:t>Dagens turist/ besökare är till stor del digitalt mogen och det medför förväntningar på vår service.</a:t>
            </a:r>
            <a:endParaRPr sz="1900"/>
          </a:p>
          <a:p>
            <a:pPr indent="0" lvl="0" marL="0" rtl="0" algn="l">
              <a:lnSpc>
                <a:spcPct val="100000"/>
              </a:lnSpc>
              <a:spcBef>
                <a:spcPts val="800"/>
              </a:spcBef>
              <a:spcAft>
                <a:spcPts val="0"/>
              </a:spcAft>
              <a:buClr>
                <a:schemeClr val="dk1"/>
              </a:buClr>
              <a:buSzPts val="1900"/>
              <a:buNone/>
            </a:pPr>
            <a:r>
              <a:rPr b="1" lang="sv-SE" sz="1900"/>
              <a:t>Företag</a:t>
            </a:r>
            <a:endParaRPr/>
          </a:p>
          <a:p>
            <a:pPr indent="0" lvl="0" marL="0" rtl="0" algn="l">
              <a:lnSpc>
                <a:spcPct val="100000"/>
              </a:lnSpc>
              <a:spcBef>
                <a:spcPts val="800"/>
              </a:spcBef>
              <a:spcAft>
                <a:spcPts val="0"/>
              </a:spcAft>
              <a:buClr>
                <a:schemeClr val="dk1"/>
              </a:buClr>
              <a:buSzPts val="1900"/>
              <a:buNone/>
            </a:pPr>
            <a:r>
              <a:rPr lang="sv-SE" sz="1900"/>
              <a:t>Företagarna har höga krav på digitalinfrastruktur som Åsele även kan leverera. Vi ser den denna infrastruktur som en stor möjlighet till att locka företagare till kommunen.</a:t>
            </a:r>
            <a:endParaRPr/>
          </a:p>
          <a:p>
            <a:pPr indent="0" lvl="0" marL="0" rtl="0" algn="l">
              <a:lnSpc>
                <a:spcPct val="100000"/>
              </a:lnSpc>
              <a:spcBef>
                <a:spcPts val="800"/>
              </a:spcBef>
              <a:spcAft>
                <a:spcPts val="0"/>
              </a:spcAft>
              <a:buClr>
                <a:schemeClr val="dk1"/>
              </a:buClr>
              <a:buSzPts val="1900"/>
              <a:buNone/>
            </a:pPr>
            <a:r>
              <a:t/>
            </a:r>
            <a:endParaRPr sz="1900"/>
          </a:p>
        </p:txBody>
      </p:sp>
      <p:pic>
        <p:nvPicPr>
          <p:cNvPr descr="liggande" id="1537" name="Google Shape;1537;p279"/>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8" name="Shape 1258"/>
        <p:cNvGrpSpPr/>
        <p:nvPr/>
      </p:nvGrpSpPr>
      <p:grpSpPr>
        <a:xfrm>
          <a:off x="0" y="0"/>
          <a:ext cx="0" cy="0"/>
          <a:chOff x="0" y="0"/>
          <a:chExt cx="0" cy="0"/>
        </a:xfrm>
      </p:grpSpPr>
      <p:pic>
        <p:nvPicPr>
          <p:cNvPr id="1259" name="Google Shape;1259;p244"/>
          <p:cNvPicPr preferRelativeResize="0"/>
          <p:nvPr/>
        </p:nvPicPr>
        <p:blipFill>
          <a:blip r:embed="rId3">
            <a:alphaModFix/>
          </a:blip>
          <a:stretch>
            <a:fillRect/>
          </a:stretch>
        </p:blipFill>
        <p:spPr>
          <a:xfrm>
            <a:off x="961938" y="1176207"/>
            <a:ext cx="7220131" cy="306656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1" name="Shape 1541"/>
        <p:cNvGrpSpPr/>
        <p:nvPr/>
      </p:nvGrpSpPr>
      <p:grpSpPr>
        <a:xfrm>
          <a:off x="0" y="0"/>
          <a:ext cx="0" cy="0"/>
          <a:chOff x="0" y="0"/>
          <a:chExt cx="0" cy="0"/>
        </a:xfrm>
      </p:grpSpPr>
      <p:sp>
        <p:nvSpPr>
          <p:cNvPr id="1542" name="Google Shape;1542;p28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b="1" lang="sv-SE"/>
              <a:t>Vilka förändringsvågor prioriterar vi?</a:t>
            </a:r>
            <a:endParaRPr b="1"/>
          </a:p>
        </p:txBody>
      </p:sp>
      <p:sp>
        <p:nvSpPr>
          <p:cNvPr id="1543" name="Google Shape;1543;p28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317500" lvl="0" marL="457200" rtl="0" algn="l">
              <a:lnSpc>
                <a:spcPct val="90000"/>
              </a:lnSpc>
              <a:spcBef>
                <a:spcPts val="0"/>
              </a:spcBef>
              <a:spcAft>
                <a:spcPts val="0"/>
              </a:spcAft>
              <a:buSzPts val="1400"/>
              <a:buChar char="•"/>
            </a:pPr>
            <a:r>
              <a:rPr lang="sv-SE"/>
              <a:t>Tillgänglighet </a:t>
            </a:r>
            <a:endParaRPr/>
          </a:p>
          <a:p>
            <a:pPr indent="-317500" lvl="0" marL="457200" rtl="0" algn="l">
              <a:lnSpc>
                <a:spcPct val="90000"/>
              </a:lnSpc>
              <a:spcBef>
                <a:spcPts val="0"/>
              </a:spcBef>
              <a:spcAft>
                <a:spcPts val="0"/>
              </a:spcAft>
              <a:buSzPts val="1400"/>
              <a:buChar char="•"/>
            </a:pPr>
            <a:r>
              <a:rPr lang="sv-SE"/>
              <a:t>Arbetskraftsbrist – rekrytering av ny personal och kompetensutveckling av befintlig personal för att möta framtidens nya tjänster. </a:t>
            </a:r>
            <a:endParaRPr/>
          </a:p>
          <a:p>
            <a:pPr indent="-317500" lvl="0" marL="457200" rtl="0" algn="l">
              <a:lnSpc>
                <a:spcPct val="90000"/>
              </a:lnSpc>
              <a:spcBef>
                <a:spcPts val="0"/>
              </a:spcBef>
              <a:spcAft>
                <a:spcPts val="0"/>
              </a:spcAft>
              <a:buSzPts val="1400"/>
              <a:buChar char="•"/>
            </a:pPr>
            <a:r>
              <a:rPr lang="sv-SE"/>
              <a:t>Leda med tillit, ett mer delegerat arbetssätt</a:t>
            </a:r>
            <a:endParaRPr/>
          </a:p>
          <a:p>
            <a:pPr indent="-317500" lvl="0" marL="457200" rtl="0" algn="l">
              <a:lnSpc>
                <a:spcPct val="90000"/>
              </a:lnSpc>
              <a:spcBef>
                <a:spcPts val="0"/>
              </a:spcBef>
              <a:spcAft>
                <a:spcPts val="0"/>
              </a:spcAft>
              <a:buSzPts val="1400"/>
              <a:buChar char="•"/>
            </a:pPr>
            <a:r>
              <a:rPr lang="sv-SE"/>
              <a:t>Samverkan</a:t>
            </a:r>
            <a:endParaRPr/>
          </a:p>
          <a:p>
            <a:pPr indent="0" lvl="0" marL="0" rtl="0" algn="l">
              <a:lnSpc>
                <a:spcPct val="90000"/>
              </a:lnSpc>
              <a:spcBef>
                <a:spcPts val="800"/>
              </a:spcBef>
              <a:spcAft>
                <a:spcPts val="0"/>
              </a:spcAft>
              <a:buNone/>
            </a:pPr>
            <a:r>
              <a:t/>
            </a:r>
            <a:endParaRPr/>
          </a:p>
        </p:txBody>
      </p:sp>
      <p:pic>
        <p:nvPicPr>
          <p:cNvPr descr="liggande" id="1544" name="Google Shape;1544;p280"/>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8" name="Shape 1548"/>
        <p:cNvGrpSpPr/>
        <p:nvPr/>
      </p:nvGrpSpPr>
      <p:grpSpPr>
        <a:xfrm>
          <a:off x="0" y="0"/>
          <a:ext cx="0" cy="0"/>
          <a:chOff x="0" y="0"/>
          <a:chExt cx="0" cy="0"/>
        </a:xfrm>
      </p:grpSpPr>
      <p:sp>
        <p:nvSpPr>
          <p:cNvPr id="1549" name="Google Shape;1549;p28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b="1" lang="sv-SE"/>
              <a:t>Digital destination</a:t>
            </a:r>
            <a:endParaRPr b="1"/>
          </a:p>
        </p:txBody>
      </p:sp>
      <p:sp>
        <p:nvSpPr>
          <p:cNvPr id="1550" name="Google Shape;1550;p281"/>
          <p:cNvSpPr txBox="1"/>
          <p:nvPr>
            <p:ph idx="1" type="body"/>
          </p:nvPr>
        </p:nvSpPr>
        <p:spPr>
          <a:xfrm>
            <a:off x="628650" y="1032553"/>
            <a:ext cx="7886700" cy="3263400"/>
          </a:xfrm>
          <a:prstGeom prst="rect">
            <a:avLst/>
          </a:prstGeom>
          <a:noFill/>
          <a:ln>
            <a:noFill/>
          </a:ln>
        </p:spPr>
        <p:txBody>
          <a:bodyPr anchorCtr="0" anchor="t" bIns="34275" lIns="68575" spcFirstLastPara="1" rIns="68575" wrap="square" tIns="34275">
            <a:noAutofit/>
          </a:bodyPr>
          <a:lstStyle/>
          <a:p>
            <a:pPr indent="-317500" lvl="0" marL="457200" rtl="0" algn="l">
              <a:lnSpc>
                <a:spcPct val="80000"/>
              </a:lnSpc>
              <a:spcBef>
                <a:spcPts val="0"/>
              </a:spcBef>
              <a:spcAft>
                <a:spcPts val="0"/>
              </a:spcAft>
              <a:buSzPts val="1400"/>
              <a:buChar char="•"/>
            </a:pPr>
            <a:r>
              <a:rPr lang="sv-SE"/>
              <a:t>Om 3 år har:</a:t>
            </a:r>
            <a:endParaRPr/>
          </a:p>
          <a:p>
            <a:pPr indent="-317500" lvl="0" marL="457200" rtl="0" algn="l">
              <a:lnSpc>
                <a:spcPct val="80000"/>
              </a:lnSpc>
              <a:spcBef>
                <a:spcPts val="0"/>
              </a:spcBef>
              <a:spcAft>
                <a:spcPts val="0"/>
              </a:spcAft>
              <a:buSzPts val="1400"/>
              <a:buChar char="•"/>
            </a:pPr>
            <a:r>
              <a:rPr lang="sv-SE"/>
              <a:t>Organisationen anammat ett ständigt förbättringstänk.</a:t>
            </a:r>
            <a:endParaRPr/>
          </a:p>
          <a:p>
            <a:pPr indent="-317500" lvl="0" marL="457200" rtl="0" algn="l">
              <a:lnSpc>
                <a:spcPct val="80000"/>
              </a:lnSpc>
              <a:spcBef>
                <a:spcPts val="0"/>
              </a:spcBef>
              <a:spcAft>
                <a:spcPts val="0"/>
              </a:spcAft>
              <a:buSzPts val="1400"/>
              <a:buChar char="•"/>
            </a:pPr>
            <a:r>
              <a:rPr lang="sv-SE"/>
              <a:t>Åsele Kommun ett inarbetat och medvetet ”digitalt tänk”.</a:t>
            </a:r>
            <a:endParaRPr/>
          </a:p>
          <a:p>
            <a:pPr indent="-317500" lvl="0" marL="457200" rtl="0" algn="l">
              <a:lnSpc>
                <a:spcPct val="80000"/>
              </a:lnSpc>
              <a:spcBef>
                <a:spcPts val="0"/>
              </a:spcBef>
              <a:spcAft>
                <a:spcPts val="0"/>
              </a:spcAft>
              <a:buSzPts val="1400"/>
              <a:buChar char="•"/>
            </a:pPr>
            <a:r>
              <a:rPr lang="sv-SE"/>
              <a:t>Tydliga processkartläggningar över huvudprocesserna samt stödprocesser i kommunens verksamheter.</a:t>
            </a:r>
            <a:endParaRPr/>
          </a:p>
          <a:p>
            <a:pPr indent="-317500" lvl="0" marL="457200" rtl="0" algn="l">
              <a:lnSpc>
                <a:spcPct val="80000"/>
              </a:lnSpc>
              <a:spcBef>
                <a:spcPts val="0"/>
              </a:spcBef>
              <a:spcAft>
                <a:spcPts val="0"/>
              </a:spcAft>
              <a:buSzPts val="1400"/>
              <a:buChar char="•"/>
            </a:pPr>
            <a:r>
              <a:rPr lang="sv-SE"/>
              <a:t>Vid införande av nya system och arbetssätt används ett tydligare processtänk.</a:t>
            </a:r>
            <a:endParaRPr/>
          </a:p>
          <a:p>
            <a:pPr indent="-317500" lvl="0" marL="457200" rtl="0" algn="l">
              <a:lnSpc>
                <a:spcPct val="80000"/>
              </a:lnSpc>
              <a:spcBef>
                <a:spcPts val="0"/>
              </a:spcBef>
              <a:spcAft>
                <a:spcPts val="0"/>
              </a:spcAft>
              <a:buSzPts val="1400"/>
              <a:buChar char="•"/>
            </a:pPr>
            <a:r>
              <a:rPr lang="sv-SE"/>
              <a:t>Åsele Kommun utvecklat relationen med medborgarna och systematiskt anpassat leveransen för att tillgodose deras behov och önskemål.</a:t>
            </a:r>
            <a:endParaRPr/>
          </a:p>
          <a:p>
            <a:pPr indent="-317500" lvl="0" marL="457200" rtl="0" algn="l">
              <a:lnSpc>
                <a:spcPct val="80000"/>
              </a:lnSpc>
              <a:spcBef>
                <a:spcPts val="0"/>
              </a:spcBef>
              <a:spcAft>
                <a:spcPts val="0"/>
              </a:spcAft>
              <a:buSzPts val="1400"/>
              <a:buChar char="•"/>
            </a:pPr>
            <a:r>
              <a:t/>
            </a:r>
            <a:endParaRPr/>
          </a:p>
        </p:txBody>
      </p:sp>
      <p:pic>
        <p:nvPicPr>
          <p:cNvPr descr="liggande" id="1551" name="Google Shape;1551;p281"/>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5" name="Shape 1555"/>
        <p:cNvGrpSpPr/>
        <p:nvPr/>
      </p:nvGrpSpPr>
      <p:grpSpPr>
        <a:xfrm>
          <a:off x="0" y="0"/>
          <a:ext cx="0" cy="0"/>
          <a:chOff x="0" y="0"/>
          <a:chExt cx="0" cy="0"/>
        </a:xfrm>
      </p:grpSpPr>
      <p:sp>
        <p:nvSpPr>
          <p:cNvPr id="1556" name="Google Shape;1556;p28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b="1" lang="sv-SE"/>
              <a:t>Transformationsplan</a:t>
            </a:r>
            <a:endParaRPr b="1"/>
          </a:p>
        </p:txBody>
      </p:sp>
      <p:sp>
        <p:nvSpPr>
          <p:cNvPr id="1557" name="Google Shape;1557;p282"/>
          <p:cNvSpPr txBox="1"/>
          <p:nvPr>
            <p:ph idx="1" type="body"/>
          </p:nvPr>
        </p:nvSpPr>
        <p:spPr>
          <a:xfrm>
            <a:off x="628650" y="1142169"/>
            <a:ext cx="7886700" cy="3263400"/>
          </a:xfrm>
          <a:prstGeom prst="rect">
            <a:avLst/>
          </a:prstGeom>
          <a:noFill/>
          <a:ln>
            <a:noFill/>
          </a:ln>
        </p:spPr>
        <p:txBody>
          <a:bodyPr anchorCtr="0" anchor="t" bIns="34275" lIns="68575" spcFirstLastPara="1" rIns="68575" wrap="square" tIns="34275">
            <a:noAutofit/>
          </a:bodyPr>
          <a:lstStyle/>
          <a:p>
            <a:pPr indent="0" lvl="0" marL="0" rtl="0" algn="l">
              <a:lnSpc>
                <a:spcPct val="70000"/>
              </a:lnSpc>
              <a:spcBef>
                <a:spcPts val="0"/>
              </a:spcBef>
              <a:spcAft>
                <a:spcPts val="0"/>
              </a:spcAft>
              <a:buClr>
                <a:schemeClr val="dk1"/>
              </a:buClr>
              <a:buSzPts val="1200"/>
              <a:buNone/>
            </a:pPr>
            <a:r>
              <a:rPr b="1" lang="sv-SE" sz="1200"/>
              <a:t>2019</a:t>
            </a:r>
            <a:endParaRPr/>
          </a:p>
          <a:p>
            <a:pPr indent="-177800" lvl="0" marL="177800" rtl="0" algn="l">
              <a:lnSpc>
                <a:spcPct val="70000"/>
              </a:lnSpc>
              <a:spcBef>
                <a:spcPts val="800"/>
              </a:spcBef>
              <a:spcAft>
                <a:spcPts val="0"/>
              </a:spcAft>
              <a:buClr>
                <a:schemeClr val="dk1"/>
              </a:buClr>
              <a:buSzPts val="1200"/>
              <a:buChar char="•"/>
            </a:pPr>
            <a:r>
              <a:rPr lang="sv-SE" sz="1200"/>
              <a:t>Värderingar, Vision ( ansvar politiken), Mission (tjänstepersoner)</a:t>
            </a:r>
            <a:endParaRPr/>
          </a:p>
          <a:p>
            <a:pPr indent="0" lvl="0" marL="0" rtl="0" algn="l">
              <a:lnSpc>
                <a:spcPct val="70000"/>
              </a:lnSpc>
              <a:spcBef>
                <a:spcPts val="800"/>
              </a:spcBef>
              <a:spcAft>
                <a:spcPts val="0"/>
              </a:spcAft>
              <a:buClr>
                <a:schemeClr val="dk1"/>
              </a:buClr>
              <a:buSzPts val="1200"/>
              <a:buNone/>
            </a:pPr>
            <a:r>
              <a:rPr lang="sv-SE" sz="1200"/>
              <a:t>Gediget förankringsarbete, värderingsarbetet ska genomsyra hela organisationen – alla skall känna</a:t>
            </a:r>
            <a:endParaRPr/>
          </a:p>
          <a:p>
            <a:pPr indent="0" lvl="0" marL="0" rtl="0" algn="l">
              <a:lnSpc>
                <a:spcPct val="70000"/>
              </a:lnSpc>
              <a:spcBef>
                <a:spcPts val="800"/>
              </a:spcBef>
              <a:spcAft>
                <a:spcPts val="0"/>
              </a:spcAft>
              <a:buClr>
                <a:schemeClr val="dk1"/>
              </a:buClr>
              <a:buSzPts val="1200"/>
              <a:buNone/>
            </a:pPr>
            <a:r>
              <a:rPr lang="sv-SE" sz="1200"/>
              <a:t>delaktighet. Var och en skall känna igen sig i processen och ha en förståelse för hur det påverkar den egna</a:t>
            </a:r>
            <a:endParaRPr/>
          </a:p>
          <a:p>
            <a:pPr indent="0" lvl="0" marL="0" rtl="0" algn="l">
              <a:lnSpc>
                <a:spcPct val="70000"/>
              </a:lnSpc>
              <a:spcBef>
                <a:spcPts val="800"/>
              </a:spcBef>
              <a:spcAft>
                <a:spcPts val="0"/>
              </a:spcAft>
              <a:buClr>
                <a:schemeClr val="dk1"/>
              </a:buClr>
              <a:buSzPts val="1200"/>
              <a:buNone/>
            </a:pPr>
            <a:r>
              <a:rPr lang="sv-SE" sz="1200"/>
              <a:t>rollen och hur jaget påverkar helheten</a:t>
            </a:r>
            <a:endParaRPr sz="1200"/>
          </a:p>
          <a:p>
            <a:pPr indent="-177800" lvl="0" marL="177800" rtl="0" algn="l">
              <a:lnSpc>
                <a:spcPct val="70000"/>
              </a:lnSpc>
              <a:spcBef>
                <a:spcPts val="800"/>
              </a:spcBef>
              <a:spcAft>
                <a:spcPts val="0"/>
              </a:spcAft>
              <a:buClr>
                <a:schemeClr val="dk1"/>
              </a:buClr>
              <a:buSzPts val="1200"/>
              <a:buChar char="•"/>
            </a:pPr>
            <a:r>
              <a:rPr lang="sv-SE" sz="1200"/>
              <a:t> Processer – ansvar tjänstepersoner</a:t>
            </a:r>
            <a:endParaRPr/>
          </a:p>
          <a:p>
            <a:pPr indent="0" lvl="0" marL="0" rtl="0" algn="l">
              <a:lnSpc>
                <a:spcPct val="70000"/>
              </a:lnSpc>
              <a:spcBef>
                <a:spcPts val="800"/>
              </a:spcBef>
              <a:spcAft>
                <a:spcPts val="0"/>
              </a:spcAft>
              <a:buClr>
                <a:schemeClr val="dk1"/>
              </a:buClr>
              <a:buSzPts val="1200"/>
              <a:buNone/>
            </a:pPr>
            <a:r>
              <a:rPr lang="sv-SE" sz="1200"/>
              <a:t>Omfattande kartläggning och beskrivning av befintliga processer. Processerna skall sedan analyseras i</a:t>
            </a:r>
            <a:endParaRPr/>
          </a:p>
          <a:p>
            <a:pPr indent="0" lvl="0" marL="0" rtl="0" algn="l">
              <a:lnSpc>
                <a:spcPct val="70000"/>
              </a:lnSpc>
              <a:spcBef>
                <a:spcPts val="800"/>
              </a:spcBef>
              <a:spcAft>
                <a:spcPts val="0"/>
              </a:spcAft>
              <a:buClr>
                <a:schemeClr val="dk1"/>
              </a:buClr>
              <a:buSzPts val="1200"/>
              <a:buNone/>
            </a:pPr>
            <a:r>
              <a:rPr lang="sv-SE" sz="1200"/>
              <a:t>effektivitets- samt kvalitetssyfte som resulterar i en genomförandeplan med prioriteringar. Det bör hela</a:t>
            </a:r>
            <a:endParaRPr/>
          </a:p>
          <a:p>
            <a:pPr indent="0" lvl="0" marL="0" rtl="0" algn="l">
              <a:lnSpc>
                <a:spcPct val="70000"/>
              </a:lnSpc>
              <a:spcBef>
                <a:spcPts val="800"/>
              </a:spcBef>
              <a:spcAft>
                <a:spcPts val="0"/>
              </a:spcAft>
              <a:buClr>
                <a:schemeClr val="dk1"/>
              </a:buClr>
              <a:buSzPts val="1200"/>
              <a:buNone/>
            </a:pPr>
            <a:r>
              <a:rPr lang="sv-SE" sz="1200"/>
              <a:t>Tiden ske med omvärldsbevakning för att hantera yttre och inre krav/behov av förändringar</a:t>
            </a:r>
            <a:endParaRPr/>
          </a:p>
          <a:p>
            <a:pPr indent="0" lvl="0" marL="0" rtl="0" algn="l">
              <a:lnSpc>
                <a:spcPct val="70000"/>
              </a:lnSpc>
              <a:spcBef>
                <a:spcPts val="800"/>
              </a:spcBef>
              <a:spcAft>
                <a:spcPts val="0"/>
              </a:spcAft>
              <a:buClr>
                <a:schemeClr val="dk1"/>
              </a:buClr>
              <a:buSzPts val="1200"/>
              <a:buNone/>
            </a:pPr>
            <a:r>
              <a:t/>
            </a:r>
            <a:endParaRPr b="1" sz="1200"/>
          </a:p>
          <a:p>
            <a:pPr indent="0" lvl="0" marL="0" rtl="0" algn="l">
              <a:lnSpc>
                <a:spcPct val="70000"/>
              </a:lnSpc>
              <a:spcBef>
                <a:spcPts val="800"/>
              </a:spcBef>
              <a:spcAft>
                <a:spcPts val="0"/>
              </a:spcAft>
              <a:buClr>
                <a:schemeClr val="dk1"/>
              </a:buClr>
              <a:buSzPts val="1200"/>
              <a:buNone/>
            </a:pPr>
            <a:r>
              <a:rPr b="1" lang="sv-SE" sz="1200"/>
              <a:t>2020</a:t>
            </a:r>
            <a:endParaRPr/>
          </a:p>
          <a:p>
            <a:pPr indent="-177800" lvl="0" marL="177800" rtl="0" algn="l">
              <a:lnSpc>
                <a:spcPct val="70000"/>
              </a:lnSpc>
              <a:spcBef>
                <a:spcPts val="800"/>
              </a:spcBef>
              <a:spcAft>
                <a:spcPts val="0"/>
              </a:spcAft>
              <a:buClr>
                <a:schemeClr val="dk1"/>
              </a:buClr>
              <a:buSzPts val="1200"/>
              <a:buChar char="•"/>
            </a:pPr>
            <a:r>
              <a:rPr lang="sv-SE" sz="1200"/>
              <a:t> Erbjudande &amp; intäktsmodell</a:t>
            </a:r>
            <a:endParaRPr/>
          </a:p>
          <a:p>
            <a:pPr indent="0" lvl="0" marL="0" rtl="0" algn="l">
              <a:lnSpc>
                <a:spcPct val="70000"/>
              </a:lnSpc>
              <a:spcBef>
                <a:spcPts val="800"/>
              </a:spcBef>
              <a:spcAft>
                <a:spcPts val="0"/>
              </a:spcAft>
              <a:buClr>
                <a:schemeClr val="dk1"/>
              </a:buClr>
              <a:buSzPts val="1200"/>
              <a:buNone/>
            </a:pPr>
            <a:r>
              <a:rPr lang="sv-SE" sz="1200"/>
              <a:t>Ta reda på vad medborgaren vill, vi tror att vi vet vad våra medborgare vill men vi gissar ofta. Hur kan vi</a:t>
            </a:r>
            <a:endParaRPr/>
          </a:p>
          <a:p>
            <a:pPr indent="0" lvl="0" marL="0" rtl="0" algn="l">
              <a:lnSpc>
                <a:spcPct val="70000"/>
              </a:lnSpc>
              <a:spcBef>
                <a:spcPts val="800"/>
              </a:spcBef>
              <a:spcAft>
                <a:spcPts val="0"/>
              </a:spcAft>
              <a:buClr>
                <a:schemeClr val="dk1"/>
              </a:buClr>
              <a:buSzPts val="1200"/>
              <a:buNone/>
            </a:pPr>
            <a:r>
              <a:rPr lang="sv-SE" sz="1200"/>
              <a:t>ekonomiskt, rättslig och organisatoriskt möta medborgaren.</a:t>
            </a:r>
            <a:endParaRPr sz="1200"/>
          </a:p>
        </p:txBody>
      </p:sp>
      <p:pic>
        <p:nvPicPr>
          <p:cNvPr descr="liggande" id="1558" name="Google Shape;1558;p282"/>
          <p:cNvPicPr preferRelativeResize="0"/>
          <p:nvPr/>
        </p:nvPicPr>
        <p:blipFill rotWithShape="1">
          <a:blip r:embed="rId3">
            <a:alphaModFix/>
          </a:blip>
          <a:srcRect b="0" l="0" r="0" t="0"/>
          <a:stretch/>
        </p:blipFill>
        <p:spPr>
          <a:xfrm>
            <a:off x="6685283" y="4237455"/>
            <a:ext cx="1830067" cy="81731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3" name="Shape 1563"/>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7" name="Shape 1567"/>
        <p:cNvGrpSpPr/>
        <p:nvPr/>
      </p:nvGrpSpPr>
      <p:grpSpPr>
        <a:xfrm>
          <a:off x="0" y="0"/>
          <a:ext cx="0" cy="0"/>
          <a:chOff x="0" y="0"/>
          <a:chExt cx="0" cy="0"/>
        </a:xfrm>
      </p:grpSpPr>
      <p:sp>
        <p:nvSpPr>
          <p:cNvPr id="1568" name="Google Shape;1568;p284"/>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Vi är “Kvalitet och förnyelse”</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569" name="Google Shape;1569;p284"/>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Våra värderingar är…</a:t>
            </a:r>
            <a:endParaRPr/>
          </a:p>
          <a:p>
            <a:pPr indent="0" lvl="0" marL="0" marR="0" rtl="0" algn="l">
              <a:spcBef>
                <a:spcPts val="0"/>
              </a:spcBef>
              <a:spcAft>
                <a:spcPts val="0"/>
              </a:spcAft>
              <a:buClr>
                <a:srgbClr val="FFFFFF"/>
              </a:buClr>
              <a:buSzPts val="1800"/>
              <a:buFont typeface="Arial"/>
              <a:buNone/>
            </a:pPr>
            <a:r>
              <a:t/>
            </a:r>
            <a:endParaRPr/>
          </a:p>
          <a:p>
            <a:pPr indent="0" lvl="0" marL="0" marR="0" rtl="0" algn="l">
              <a:spcBef>
                <a:spcPts val="0"/>
              </a:spcBef>
              <a:spcAft>
                <a:spcPts val="0"/>
              </a:spcAft>
              <a:buClr>
                <a:srgbClr val="FFFFFF"/>
              </a:buClr>
              <a:buSzPts val="1800"/>
              <a:buFont typeface="Arial"/>
              <a:buNone/>
            </a:pPr>
            <a:r>
              <a:rPr lang="sv-SE"/>
              <a:t>Våra styrkor är …</a:t>
            </a:r>
            <a:endParaRPr/>
          </a:p>
          <a:p>
            <a:pPr indent="0" lvl="0" marL="0" marR="0" rtl="0" algn="l">
              <a:spcBef>
                <a:spcPts val="0"/>
              </a:spcBef>
              <a:spcAft>
                <a:spcPts val="0"/>
              </a:spcAft>
              <a:buClr>
                <a:srgbClr val="FFFFFF"/>
              </a:buClr>
              <a:buSzPts val="1800"/>
              <a:buFont typeface="Arial"/>
              <a:buNone/>
            </a:pPr>
            <a:r>
              <a:t/>
            </a:r>
            <a:endParaRPr/>
          </a:p>
          <a:p>
            <a:pPr indent="0" lvl="0" marL="0" marR="0" rtl="0" algn="l">
              <a:spcBef>
                <a:spcPts val="0"/>
              </a:spcBef>
              <a:spcAft>
                <a:spcPts val="0"/>
              </a:spcAft>
              <a:buClr>
                <a:srgbClr val="FFFFFF"/>
              </a:buClr>
              <a:buSzPts val="1800"/>
              <a:buFont typeface="Arial"/>
              <a:buNone/>
            </a:pPr>
            <a:r>
              <a:rPr lang="sv-SE"/>
              <a:t>Vår mission är ...</a:t>
            </a:r>
            <a:endParaRPr/>
          </a:p>
        </p:txBody>
      </p:sp>
      <p:sp>
        <p:nvSpPr>
          <p:cNvPr id="1570" name="Google Shape;1570;p284"/>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chemeClr val="lt1"/>
              </a:buClr>
              <a:buSzPts val="1000"/>
              <a:buFont typeface="Arial"/>
              <a:buNone/>
            </a:pPr>
            <a:r>
              <a:t/>
            </a:r>
            <a:endParaRPr b="0" i="0" sz="1000" u="none" cap="none" strike="noStrike">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4" name="Shape 1574"/>
        <p:cNvGrpSpPr/>
        <p:nvPr/>
      </p:nvGrpSpPr>
      <p:grpSpPr>
        <a:xfrm>
          <a:off x="0" y="0"/>
          <a:ext cx="0" cy="0"/>
          <a:chOff x="0" y="0"/>
          <a:chExt cx="0" cy="0"/>
        </a:xfrm>
      </p:grpSpPr>
      <p:sp>
        <p:nvSpPr>
          <p:cNvPr id="1575" name="Google Shape;1575;p285"/>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Digital mognad</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576" name="Google Shape;1576;p285"/>
          <p:cNvSpPr txBox="1"/>
          <p:nvPr>
            <p:ph idx="1" type="body"/>
          </p:nvPr>
        </p:nvSpPr>
        <p:spPr>
          <a:xfrm>
            <a:off x="457200" y="1405892"/>
            <a:ext cx="8229600" cy="4863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Vår digitala mognad...</a:t>
            </a:r>
            <a:endParaRPr b="0" i="0" sz="1800" u="none" cap="none" strike="noStrike">
              <a:solidFill>
                <a:srgbClr val="FFFFFF"/>
              </a:solidFill>
              <a:latin typeface="Open Sans"/>
              <a:ea typeface="Open Sans"/>
              <a:cs typeface="Open Sans"/>
              <a:sym typeface="Open Sans"/>
            </a:endParaRPr>
          </a:p>
        </p:txBody>
      </p:sp>
      <p:pic>
        <p:nvPicPr>
          <p:cNvPr id="1577" name="Google Shape;1577;p285"/>
          <p:cNvPicPr preferRelativeResize="0"/>
          <p:nvPr/>
        </p:nvPicPr>
        <p:blipFill>
          <a:blip r:embed="rId3">
            <a:alphaModFix/>
          </a:blip>
          <a:stretch>
            <a:fillRect/>
          </a:stretch>
        </p:blipFill>
        <p:spPr>
          <a:xfrm>
            <a:off x="5026988" y="0"/>
            <a:ext cx="3754024" cy="5143501"/>
          </a:xfrm>
          <a:prstGeom prst="rect">
            <a:avLst/>
          </a:prstGeom>
          <a:noFill/>
          <a:ln>
            <a:noFill/>
          </a:ln>
        </p:spPr>
      </p:pic>
      <p:pic>
        <p:nvPicPr>
          <p:cNvPr id="1578" name="Google Shape;1578;p285"/>
          <p:cNvPicPr preferRelativeResize="0"/>
          <p:nvPr/>
        </p:nvPicPr>
        <p:blipFill>
          <a:blip r:embed="rId4">
            <a:alphaModFix/>
          </a:blip>
          <a:stretch>
            <a:fillRect/>
          </a:stretch>
        </p:blipFill>
        <p:spPr>
          <a:xfrm>
            <a:off x="512800" y="2279075"/>
            <a:ext cx="4263326" cy="27059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2" name="Shape 1582"/>
        <p:cNvGrpSpPr/>
        <p:nvPr/>
      </p:nvGrpSpPr>
      <p:grpSpPr>
        <a:xfrm>
          <a:off x="0" y="0"/>
          <a:ext cx="0" cy="0"/>
          <a:chOff x="0" y="0"/>
          <a:chExt cx="0" cy="0"/>
        </a:xfrm>
      </p:grpSpPr>
      <p:sp>
        <p:nvSpPr>
          <p:cNvPr id="1583" name="Google Shape;1583;p286"/>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Vår omvärld</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584" name="Google Shape;1584;p286"/>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Våra medborgare...</a:t>
            </a:r>
            <a:endParaRPr/>
          </a:p>
          <a:p>
            <a:pPr indent="0" lvl="0" marL="0" marR="0" rtl="0" algn="l">
              <a:spcBef>
                <a:spcPts val="0"/>
              </a:spcBef>
              <a:spcAft>
                <a:spcPts val="0"/>
              </a:spcAft>
              <a:buClr>
                <a:srgbClr val="FFFFFF"/>
              </a:buClr>
              <a:buSzPts val="1800"/>
              <a:buFont typeface="Arial"/>
              <a:buNone/>
            </a:pPr>
            <a:r>
              <a:t/>
            </a:r>
            <a:endParaRPr/>
          </a:p>
          <a:p>
            <a:pPr indent="0" lvl="0" marL="0" marR="0" rtl="0" algn="l">
              <a:spcBef>
                <a:spcPts val="0"/>
              </a:spcBef>
              <a:spcAft>
                <a:spcPts val="0"/>
              </a:spcAft>
              <a:buClr>
                <a:srgbClr val="FFFFFF"/>
              </a:buClr>
              <a:buSzPts val="1800"/>
              <a:buFont typeface="Arial"/>
              <a:buNone/>
            </a:pPr>
            <a:r>
              <a:rPr lang="sv-SE"/>
              <a:t>Våra medarbetare…</a:t>
            </a:r>
            <a:endParaRPr/>
          </a:p>
          <a:p>
            <a:pPr indent="0" lvl="0" marL="0" marR="0" rtl="0" algn="l">
              <a:spcBef>
                <a:spcPts val="0"/>
              </a:spcBef>
              <a:spcAft>
                <a:spcPts val="0"/>
              </a:spcAft>
              <a:buClr>
                <a:srgbClr val="FFFFFF"/>
              </a:buClr>
              <a:buSzPts val="1800"/>
              <a:buFont typeface="Arial"/>
              <a:buNone/>
            </a:pPr>
            <a:r>
              <a:t/>
            </a:r>
            <a:endParaRPr/>
          </a:p>
          <a:p>
            <a:pPr indent="0" lvl="0" marL="0" marR="0" rtl="0" algn="l">
              <a:spcBef>
                <a:spcPts val="0"/>
              </a:spcBef>
              <a:spcAft>
                <a:spcPts val="0"/>
              </a:spcAft>
              <a:buClr>
                <a:srgbClr val="FFFFFF"/>
              </a:buClr>
              <a:buSzPts val="1800"/>
              <a:buFont typeface="Arial"/>
              <a:buNone/>
            </a:pPr>
            <a:r>
              <a:rPr lang="sv-SE"/>
              <a:t>Våra företagare...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8" name="Shape 1588"/>
        <p:cNvGrpSpPr/>
        <p:nvPr/>
      </p:nvGrpSpPr>
      <p:grpSpPr>
        <a:xfrm>
          <a:off x="0" y="0"/>
          <a:ext cx="0" cy="0"/>
          <a:chOff x="0" y="0"/>
          <a:chExt cx="0" cy="0"/>
        </a:xfrm>
      </p:grpSpPr>
      <p:sp>
        <p:nvSpPr>
          <p:cNvPr id="1589" name="Google Shape;1589;p287"/>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Prioriterade vågor</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590" name="Google Shape;1590;p287"/>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Våra prioriterade vågor är…</a:t>
            </a:r>
            <a:endParaRPr/>
          </a:p>
          <a:p>
            <a:pPr indent="0" lvl="0" marL="0" marR="0" rtl="0" algn="l">
              <a:spcBef>
                <a:spcPts val="0"/>
              </a:spcBef>
              <a:spcAft>
                <a:spcPts val="0"/>
              </a:spcAft>
              <a:buClr>
                <a:srgbClr val="FFFFFF"/>
              </a:buClr>
              <a:buSzPts val="1800"/>
              <a:buFont typeface="Arial"/>
              <a:buNone/>
            </a:pPr>
            <a:r>
              <a:t/>
            </a:r>
            <a:endParaRPr/>
          </a:p>
          <a:p>
            <a:pPr indent="0" lvl="0" marL="0" marR="0" rtl="0" algn="l">
              <a:spcBef>
                <a:spcPts val="0"/>
              </a:spcBef>
              <a:spcAft>
                <a:spcPts val="0"/>
              </a:spcAft>
              <a:buClr>
                <a:srgbClr val="FFFFFF"/>
              </a:buClr>
              <a:buSzPts val="1800"/>
              <a:buFont typeface="Arial"/>
              <a:buNone/>
            </a:pPr>
            <a:r>
              <a:rPr lang="sv-SE"/>
              <a:t>De kommer att ha följande betydelse för oss...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4" name="Shape 1594"/>
        <p:cNvGrpSpPr/>
        <p:nvPr/>
      </p:nvGrpSpPr>
      <p:grpSpPr>
        <a:xfrm>
          <a:off x="0" y="0"/>
          <a:ext cx="0" cy="0"/>
          <a:chOff x="0" y="0"/>
          <a:chExt cx="0" cy="0"/>
        </a:xfrm>
      </p:grpSpPr>
      <p:sp>
        <p:nvSpPr>
          <p:cNvPr id="1595" name="Google Shape;1595;p288"/>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Digital destination</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596" name="Google Shape;1596;p288"/>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Vision, mission, värderingar</a:t>
            </a:r>
            <a:endParaRPr/>
          </a:p>
          <a:p>
            <a:pPr indent="0" lvl="0" marL="0" marR="0" rtl="0" algn="l">
              <a:spcBef>
                <a:spcPts val="0"/>
              </a:spcBef>
              <a:spcAft>
                <a:spcPts val="0"/>
              </a:spcAft>
              <a:buClr>
                <a:srgbClr val="FFFFFF"/>
              </a:buClr>
              <a:buSzPts val="1800"/>
              <a:buFont typeface="Arial"/>
              <a:buNone/>
            </a:pPr>
            <a:r>
              <a:rPr lang="sv-SE"/>
              <a:t>Organisation</a:t>
            </a:r>
            <a:endParaRPr/>
          </a:p>
          <a:p>
            <a:pPr indent="0" lvl="0" marL="0" marR="0" rtl="0" algn="l">
              <a:spcBef>
                <a:spcPts val="0"/>
              </a:spcBef>
              <a:spcAft>
                <a:spcPts val="0"/>
              </a:spcAft>
              <a:buClr>
                <a:srgbClr val="FFFFFF"/>
              </a:buClr>
              <a:buSzPts val="1800"/>
              <a:buFont typeface="Arial"/>
              <a:buNone/>
            </a:pPr>
            <a:r>
              <a:rPr lang="sv-SE"/>
              <a: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0" name="Shape 1600"/>
        <p:cNvGrpSpPr/>
        <p:nvPr/>
      </p:nvGrpSpPr>
      <p:grpSpPr>
        <a:xfrm>
          <a:off x="0" y="0"/>
          <a:ext cx="0" cy="0"/>
          <a:chOff x="0" y="0"/>
          <a:chExt cx="0" cy="0"/>
        </a:xfrm>
      </p:grpSpPr>
      <p:sp>
        <p:nvSpPr>
          <p:cNvPr id="1601" name="Google Shape;1601;p289"/>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p>
            <a:pPr indent="0" lvl="0" marL="0" marR="0" rtl="0" algn="l">
              <a:spcBef>
                <a:spcPts val="0"/>
              </a:spcBef>
              <a:spcAft>
                <a:spcPts val="0"/>
              </a:spcAft>
              <a:buClr>
                <a:srgbClr val="FFFFFF"/>
              </a:buClr>
              <a:buSzPts val="3000"/>
              <a:buFont typeface="Open Sans ExtraBold"/>
              <a:buNone/>
            </a:pPr>
            <a:r>
              <a:rPr lang="sv-SE"/>
              <a:t>Transformationsplan</a:t>
            </a:r>
            <a:endParaRPr b="0" i="0" sz="3000" u="none" cap="none" strike="noStrike">
              <a:solidFill>
                <a:srgbClr val="FFFFFF"/>
              </a:solidFill>
              <a:latin typeface="Open Sans ExtraBold"/>
              <a:ea typeface="Open Sans ExtraBold"/>
              <a:cs typeface="Open Sans ExtraBold"/>
              <a:sym typeface="Open Sans ExtraBold"/>
            </a:endParaRPr>
          </a:p>
        </p:txBody>
      </p:sp>
      <p:sp>
        <p:nvSpPr>
          <p:cNvPr id="1602" name="Google Shape;1602;p289"/>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p>
            <a:pPr indent="0" lvl="0" marL="0" marR="0" rtl="0" algn="l">
              <a:spcBef>
                <a:spcPts val="0"/>
              </a:spcBef>
              <a:spcAft>
                <a:spcPts val="0"/>
              </a:spcAft>
              <a:buClr>
                <a:srgbClr val="FFFFFF"/>
              </a:buClr>
              <a:buSzPts val="1800"/>
              <a:buFont typeface="Arial"/>
              <a:buNone/>
            </a:pPr>
            <a:r>
              <a:rPr lang="sv-SE"/>
              <a:t>Så här vill vi prioritera i arbetet med digital transformation...</a:t>
            </a:r>
            <a:endParaRPr b="0" i="0" sz="1800" u="none" cap="none" strike="noStrike">
              <a:solidFill>
                <a:srgbClr val="FFFFFF"/>
              </a:solidFill>
              <a:latin typeface="Open Sans"/>
              <a:ea typeface="Open Sans"/>
              <a:cs typeface="Open Sans"/>
              <a:sym typeface="Open Sans"/>
            </a:endParaRPr>
          </a:p>
        </p:txBody>
      </p:sp>
      <p:pic>
        <p:nvPicPr>
          <p:cNvPr id="1603" name="Google Shape;1603;p289"/>
          <p:cNvPicPr preferRelativeResize="0"/>
          <p:nvPr/>
        </p:nvPicPr>
        <p:blipFill>
          <a:blip r:embed="rId3">
            <a:alphaModFix/>
          </a:blip>
          <a:stretch>
            <a:fillRect/>
          </a:stretch>
        </p:blipFill>
        <p:spPr>
          <a:xfrm>
            <a:off x="571600" y="1888875"/>
            <a:ext cx="5865673" cy="2606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3" name="Shape 1263"/>
        <p:cNvGrpSpPr/>
        <p:nvPr/>
      </p:nvGrpSpPr>
      <p:grpSpPr>
        <a:xfrm>
          <a:off x="0" y="0"/>
          <a:ext cx="0" cy="0"/>
          <a:chOff x="0" y="0"/>
          <a:chExt cx="0" cy="0"/>
        </a:xfrm>
      </p:grpSpPr>
      <p:sp>
        <p:nvSpPr>
          <p:cNvPr id="1264" name="Google Shape;1264;p245"/>
          <p:cNvSpPr txBox="1"/>
          <p:nvPr/>
        </p:nvSpPr>
        <p:spPr>
          <a:xfrm>
            <a:off x="542069" y="1123532"/>
            <a:ext cx="67095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Verktyg</a:t>
            </a:r>
            <a:endParaRPr i="1" sz="3600">
              <a:solidFill>
                <a:schemeClr val="accent2"/>
              </a:solidFill>
              <a:latin typeface="Calibri"/>
              <a:ea typeface="Calibri"/>
              <a:cs typeface="Calibri"/>
              <a:sym typeface="Calibri"/>
            </a:endParaRPr>
          </a:p>
        </p:txBody>
      </p:sp>
      <p:pic>
        <p:nvPicPr>
          <p:cNvPr id="1265" name="Google Shape;1265;p245"/>
          <p:cNvPicPr preferRelativeResize="0"/>
          <p:nvPr/>
        </p:nvPicPr>
        <p:blipFill>
          <a:blip r:embed="rId3">
            <a:alphaModFix/>
          </a:blip>
          <a:stretch>
            <a:fillRect/>
          </a:stretch>
        </p:blipFill>
        <p:spPr>
          <a:xfrm>
            <a:off x="2717850" y="1021575"/>
            <a:ext cx="2082977" cy="1208200"/>
          </a:xfrm>
          <a:prstGeom prst="rect">
            <a:avLst/>
          </a:prstGeom>
          <a:noFill/>
          <a:ln>
            <a:noFill/>
          </a:ln>
          <a:effectLst>
            <a:outerShdw blurRad="57150" rotWithShape="0" algn="bl" dir="5400000" dist="19050">
              <a:srgbClr val="000000">
                <a:alpha val="50000"/>
              </a:srgbClr>
            </a:outerShdw>
          </a:effectLst>
        </p:spPr>
      </p:pic>
      <p:pic>
        <p:nvPicPr>
          <p:cNvPr id="1266" name="Google Shape;1266;p245"/>
          <p:cNvPicPr preferRelativeResize="0"/>
          <p:nvPr/>
        </p:nvPicPr>
        <p:blipFill>
          <a:blip r:embed="rId4">
            <a:alphaModFix/>
          </a:blip>
          <a:stretch>
            <a:fillRect/>
          </a:stretch>
        </p:blipFill>
        <p:spPr>
          <a:xfrm>
            <a:off x="4937150" y="1021575"/>
            <a:ext cx="1824773" cy="1208199"/>
          </a:xfrm>
          <a:prstGeom prst="rect">
            <a:avLst/>
          </a:prstGeom>
          <a:noFill/>
          <a:ln>
            <a:noFill/>
          </a:ln>
          <a:effectLst>
            <a:outerShdw blurRad="57150" rotWithShape="0" algn="bl" dir="5400000" dist="19050">
              <a:srgbClr val="000000">
                <a:alpha val="50000"/>
              </a:srgbClr>
            </a:outerShdw>
          </a:effectLst>
        </p:spPr>
      </p:pic>
      <p:pic>
        <p:nvPicPr>
          <p:cNvPr id="1267" name="Google Shape;1267;p245"/>
          <p:cNvPicPr preferRelativeResize="0"/>
          <p:nvPr/>
        </p:nvPicPr>
        <p:blipFill rotWithShape="1">
          <a:blip r:embed="rId5">
            <a:alphaModFix/>
          </a:blip>
          <a:srcRect b="23932" l="0" r="0" t="19637"/>
          <a:stretch/>
        </p:blipFill>
        <p:spPr>
          <a:xfrm>
            <a:off x="3081438" y="3127875"/>
            <a:ext cx="3028275" cy="1208200"/>
          </a:xfrm>
          <a:prstGeom prst="rect">
            <a:avLst/>
          </a:prstGeom>
          <a:noFill/>
          <a:ln>
            <a:noFill/>
          </a:ln>
          <a:effectLst>
            <a:outerShdw blurRad="57150" rotWithShape="0" algn="bl" dir="5400000" dist="19050">
              <a:srgbClr val="000000">
                <a:alpha val="50000"/>
              </a:srgbClr>
            </a:outerShdw>
          </a:effectLst>
        </p:spPr>
      </p:pic>
      <p:pic>
        <p:nvPicPr>
          <p:cNvPr id="1268" name="Google Shape;1268;p245"/>
          <p:cNvPicPr preferRelativeResize="0"/>
          <p:nvPr/>
        </p:nvPicPr>
        <p:blipFill rotWithShape="1">
          <a:blip r:embed="rId6">
            <a:alphaModFix/>
          </a:blip>
          <a:srcRect b="1969" l="0" r="47075" t="1978"/>
          <a:stretch/>
        </p:blipFill>
        <p:spPr>
          <a:xfrm>
            <a:off x="542075" y="2229675"/>
            <a:ext cx="1672799" cy="1705232"/>
          </a:xfrm>
          <a:prstGeom prst="rect">
            <a:avLst/>
          </a:prstGeom>
          <a:noFill/>
          <a:ln>
            <a:noFill/>
          </a:ln>
          <a:effectLst>
            <a:outerShdw blurRad="57150" rotWithShape="0" algn="bl" dir="5400000" dist="19050">
              <a:srgbClr val="000000">
                <a:alpha val="50000"/>
              </a:srgbClr>
            </a:outerShdw>
          </a:effectLst>
        </p:spPr>
      </p:pic>
      <p:sp>
        <p:nvSpPr>
          <p:cNvPr id="1269" name="Google Shape;1269;p245"/>
          <p:cNvSpPr txBox="1"/>
          <p:nvPr/>
        </p:nvSpPr>
        <p:spPr>
          <a:xfrm>
            <a:off x="294425" y="3947200"/>
            <a:ext cx="2362500" cy="47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a:latin typeface="Calibri"/>
                <a:ea typeface="Calibri"/>
                <a:cs typeface="Calibri"/>
                <a:sym typeface="Calibri"/>
              </a:rPr>
              <a:t>Digitala mognadsmatrisen</a:t>
            </a:r>
            <a:endParaRPr>
              <a:latin typeface="Calibri"/>
              <a:ea typeface="Calibri"/>
              <a:cs typeface="Calibri"/>
              <a:sym typeface="Calibri"/>
            </a:endParaRPr>
          </a:p>
        </p:txBody>
      </p:sp>
      <p:sp>
        <p:nvSpPr>
          <p:cNvPr id="1270" name="Google Shape;1270;p245"/>
          <p:cNvSpPr txBox="1"/>
          <p:nvPr/>
        </p:nvSpPr>
        <p:spPr>
          <a:xfrm>
            <a:off x="2514975" y="2327225"/>
            <a:ext cx="2362500" cy="47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a:latin typeface="Calibri"/>
                <a:ea typeface="Calibri"/>
                <a:cs typeface="Calibri"/>
                <a:sym typeface="Calibri"/>
              </a:rPr>
              <a:t>Digitala mognadsindex</a:t>
            </a:r>
            <a:endParaRPr>
              <a:latin typeface="Calibri"/>
              <a:ea typeface="Calibri"/>
              <a:cs typeface="Calibri"/>
              <a:sym typeface="Calibri"/>
            </a:endParaRPr>
          </a:p>
        </p:txBody>
      </p:sp>
      <p:sp>
        <p:nvSpPr>
          <p:cNvPr id="1271" name="Google Shape;1271;p245"/>
          <p:cNvSpPr txBox="1"/>
          <p:nvPr/>
        </p:nvSpPr>
        <p:spPr>
          <a:xfrm>
            <a:off x="4715875" y="2327225"/>
            <a:ext cx="2362500" cy="47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a:latin typeface="Calibri"/>
                <a:ea typeface="Calibri"/>
                <a:cs typeface="Calibri"/>
                <a:sym typeface="Calibri"/>
              </a:rPr>
              <a:t>M</a:t>
            </a:r>
            <a:r>
              <a:rPr lang="sv-SE">
                <a:latin typeface="Calibri"/>
                <a:ea typeface="Calibri"/>
                <a:cs typeface="Calibri"/>
                <a:sym typeface="Calibri"/>
              </a:rPr>
              <a:t>obiliseringsfaser</a:t>
            </a:r>
            <a:endParaRPr>
              <a:latin typeface="Calibri"/>
              <a:ea typeface="Calibri"/>
              <a:cs typeface="Calibri"/>
              <a:sym typeface="Calibri"/>
            </a:endParaRPr>
          </a:p>
        </p:txBody>
      </p:sp>
      <p:sp>
        <p:nvSpPr>
          <p:cNvPr id="1272" name="Google Shape;1272;p245"/>
          <p:cNvSpPr txBox="1"/>
          <p:nvPr/>
        </p:nvSpPr>
        <p:spPr>
          <a:xfrm>
            <a:off x="3414338" y="4414850"/>
            <a:ext cx="2362500" cy="47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a:latin typeface="Calibri"/>
                <a:ea typeface="Calibri"/>
                <a:cs typeface="Calibri"/>
                <a:sym typeface="Calibri"/>
              </a:rPr>
              <a:t>Digitala motorerna</a:t>
            </a:r>
            <a:endParaRPr>
              <a:latin typeface="Calibri"/>
              <a:ea typeface="Calibri"/>
              <a:cs typeface="Calibri"/>
              <a:sym typeface="Calibri"/>
            </a:endParaRPr>
          </a:p>
        </p:txBody>
      </p:sp>
      <p:sp>
        <p:nvSpPr>
          <p:cNvPr id="1273" name="Google Shape;1273;p245"/>
          <p:cNvSpPr/>
          <p:nvPr/>
        </p:nvSpPr>
        <p:spPr>
          <a:xfrm>
            <a:off x="6898250" y="1021575"/>
            <a:ext cx="1771800" cy="1208100"/>
          </a:xfrm>
          <a:prstGeom prst="rect">
            <a:avLst/>
          </a:prstGeom>
          <a:blipFill rotWithShape="1">
            <a:blip r:embed="rId7">
              <a:alphaModFix/>
            </a:blip>
            <a:stretch>
              <a:fillRect b="0" l="0" r="0" t="0"/>
            </a:stretch>
          </a:blip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1274" name="Google Shape;1274;p245"/>
          <p:cNvSpPr txBox="1"/>
          <p:nvPr/>
        </p:nvSpPr>
        <p:spPr>
          <a:xfrm>
            <a:off x="7078375" y="2327225"/>
            <a:ext cx="1672800" cy="28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a:latin typeface="Calibri"/>
                <a:ea typeface="Calibri"/>
                <a:cs typeface="Calibri"/>
                <a:sym typeface="Calibri"/>
              </a:rPr>
              <a:t>Förändringsvågor</a:t>
            </a:r>
            <a:endParaRPr>
              <a:latin typeface="Calibri"/>
              <a:ea typeface="Calibri"/>
              <a:cs typeface="Calibri"/>
              <a:sym typeface="Calibri"/>
            </a:endParaRPr>
          </a:p>
        </p:txBody>
      </p:sp>
      <p:pic>
        <p:nvPicPr>
          <p:cNvPr id="1275" name="Google Shape;1275;p245"/>
          <p:cNvPicPr preferRelativeResize="0"/>
          <p:nvPr/>
        </p:nvPicPr>
        <p:blipFill>
          <a:blip r:embed="rId8">
            <a:alphaModFix/>
          </a:blip>
          <a:stretch>
            <a:fillRect/>
          </a:stretch>
        </p:blipFill>
        <p:spPr>
          <a:xfrm>
            <a:off x="6271272" y="3114975"/>
            <a:ext cx="2759853" cy="1208201"/>
          </a:xfrm>
          <a:prstGeom prst="rect">
            <a:avLst/>
          </a:prstGeom>
          <a:noFill/>
          <a:ln>
            <a:noFill/>
          </a:ln>
        </p:spPr>
      </p:pic>
      <p:sp>
        <p:nvSpPr>
          <p:cNvPr id="1276" name="Google Shape;1276;p245"/>
          <p:cNvSpPr txBox="1"/>
          <p:nvPr/>
        </p:nvSpPr>
        <p:spPr>
          <a:xfrm>
            <a:off x="7078375" y="4414838"/>
            <a:ext cx="1252500" cy="28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a:latin typeface="Calibri"/>
                <a:ea typeface="Calibri"/>
                <a:cs typeface="Calibri"/>
                <a:sym typeface="Calibri"/>
              </a:rPr>
              <a:t>Omvärld</a:t>
            </a:r>
            <a:endParaRPr>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8" name="Shape 1608"/>
        <p:cNvGrpSpPr/>
        <p:nvPr/>
      </p:nvGrpSpPr>
      <p:grpSpPr>
        <a:xfrm>
          <a:off x="0" y="0"/>
          <a:ext cx="0" cy="0"/>
          <a:chOff x="0" y="0"/>
          <a:chExt cx="0" cy="0"/>
        </a:xfrm>
      </p:grpSpPr>
      <p:pic>
        <p:nvPicPr>
          <p:cNvPr id="1609" name="Google Shape;1609;p290" title="jens_181128.mov">
            <a:hlinkClick r:id="rId3"/>
          </p:cNvPr>
          <p:cNvPicPr preferRelativeResize="0"/>
          <p:nvPr/>
        </p:nvPicPr>
        <p:blipFill>
          <a:blip r:embed="rId4">
            <a:alphaModFix/>
          </a:blip>
          <a:stretch>
            <a:fillRect/>
          </a:stretch>
        </p:blipFill>
        <p:spPr>
          <a:xfrm>
            <a:off x="762825" y="857250"/>
            <a:ext cx="4572000" cy="3429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4" name="Shape 1614"/>
        <p:cNvGrpSpPr/>
        <p:nvPr/>
      </p:nvGrpSpPr>
      <p:grpSpPr>
        <a:xfrm>
          <a:off x="0" y="0"/>
          <a:ext cx="0" cy="0"/>
          <a:chOff x="0" y="0"/>
          <a:chExt cx="0" cy="0"/>
        </a:xfrm>
      </p:grpSpPr>
      <p:sp>
        <p:nvSpPr>
          <p:cNvPr id="1615" name="Google Shape;1615;p291"/>
          <p:cNvSpPr txBox="1"/>
          <p:nvPr/>
        </p:nvSpPr>
        <p:spPr>
          <a:xfrm>
            <a:off x="1461675" y="2062225"/>
            <a:ext cx="3738300" cy="63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SE" sz="2400">
                <a:latin typeface="Calibri"/>
                <a:ea typeface="Calibri"/>
                <a:cs typeface="Calibri"/>
                <a:sym typeface="Calibri"/>
              </a:rPr>
              <a:t>http://bit.ly/</a:t>
            </a:r>
            <a:endParaRPr b="1" sz="2400">
              <a:latin typeface="Calibri"/>
              <a:ea typeface="Calibri"/>
              <a:cs typeface="Calibri"/>
              <a:sym typeface="Calibri"/>
            </a:endParaRPr>
          </a:p>
        </p:txBody>
      </p:sp>
      <p:sp>
        <p:nvSpPr>
          <p:cNvPr id="1616" name="Google Shape;1616;p291"/>
          <p:cNvSpPr txBox="1"/>
          <p:nvPr/>
        </p:nvSpPr>
        <p:spPr>
          <a:xfrm>
            <a:off x="1345744" y="1304582"/>
            <a:ext cx="67095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Utvärdering - tack!</a:t>
            </a:r>
            <a:endParaRPr i="1" sz="3600">
              <a:solidFill>
                <a:schemeClr val="accent2"/>
              </a:solidFill>
              <a:latin typeface="Calibri"/>
              <a:ea typeface="Calibri"/>
              <a:cs typeface="Calibri"/>
              <a:sym typeface="Calibri"/>
            </a:endParaRPr>
          </a:p>
        </p:txBody>
      </p:sp>
      <p:sp>
        <p:nvSpPr>
          <p:cNvPr id="1617" name="Google Shape;1617;p291"/>
          <p:cNvSpPr txBox="1"/>
          <p:nvPr/>
        </p:nvSpPr>
        <p:spPr>
          <a:xfrm>
            <a:off x="1393700" y="2878050"/>
            <a:ext cx="5348100" cy="63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sz="2400">
                <a:latin typeface="Calibri"/>
                <a:ea typeface="Calibri"/>
                <a:cs typeface="Calibri"/>
                <a:sym typeface="Calibri"/>
              </a:rPr>
              <a:t>Lars Eriksson, Andreas Skog</a:t>
            </a:r>
            <a:endParaRPr sz="24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0" name="Shape 1280"/>
        <p:cNvGrpSpPr/>
        <p:nvPr/>
      </p:nvGrpSpPr>
      <p:grpSpPr>
        <a:xfrm>
          <a:off x="0" y="0"/>
          <a:ext cx="0" cy="0"/>
          <a:chOff x="0" y="0"/>
          <a:chExt cx="0" cy="0"/>
        </a:xfrm>
      </p:grpSpPr>
      <p:pic>
        <p:nvPicPr>
          <p:cNvPr id="1281" name="Google Shape;1281;p246"/>
          <p:cNvPicPr preferRelativeResize="0"/>
          <p:nvPr/>
        </p:nvPicPr>
        <p:blipFill rotWithShape="1">
          <a:blip r:embed="rId3">
            <a:alphaModFix amt="40000"/>
          </a:blip>
          <a:srcRect b="5446" l="0" r="0" t="0"/>
          <a:stretch/>
        </p:blipFill>
        <p:spPr>
          <a:xfrm>
            <a:off x="-354400" y="1677175"/>
            <a:ext cx="9957948" cy="2625576"/>
          </a:xfrm>
          <a:prstGeom prst="rect">
            <a:avLst/>
          </a:prstGeom>
          <a:noFill/>
          <a:ln>
            <a:noFill/>
          </a:ln>
        </p:spPr>
      </p:pic>
      <p:sp>
        <p:nvSpPr>
          <p:cNvPr id="1282" name="Google Shape;1282;p246"/>
          <p:cNvSpPr txBox="1"/>
          <p:nvPr/>
        </p:nvSpPr>
        <p:spPr>
          <a:xfrm>
            <a:off x="896550" y="1306519"/>
            <a:ext cx="7656900" cy="11688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BC580B"/>
              </a:buClr>
              <a:buSzPts val="3600"/>
              <a:buFont typeface="Calibri"/>
              <a:buNone/>
            </a:pPr>
            <a:r>
              <a:rPr i="1" lang="sv-SE" sz="3600">
                <a:solidFill>
                  <a:srgbClr val="BC580B"/>
                </a:solidFill>
                <a:latin typeface="Calibri"/>
                <a:ea typeface="Calibri"/>
                <a:cs typeface="Calibri"/>
                <a:sym typeface="Calibri"/>
              </a:rPr>
              <a:t>Workshop: Förändringsvågornas påverkan på motorerna</a:t>
            </a:r>
            <a:endParaRPr b="0" i="0" sz="500" u="none" cap="none" strike="noStrike">
              <a:solidFill>
                <a:srgbClr val="000000"/>
              </a:solidFill>
              <a:latin typeface="Arial"/>
              <a:ea typeface="Arial"/>
              <a:cs typeface="Arial"/>
              <a:sym typeface="Arial"/>
            </a:endParaRPr>
          </a:p>
        </p:txBody>
      </p:sp>
      <p:sp>
        <p:nvSpPr>
          <p:cNvPr id="1283" name="Google Shape;1283;p246"/>
          <p:cNvSpPr txBox="1"/>
          <p:nvPr/>
        </p:nvSpPr>
        <p:spPr>
          <a:xfrm>
            <a:off x="896550" y="3002675"/>
            <a:ext cx="7012500" cy="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SE" sz="2400">
                <a:latin typeface="Calibri"/>
                <a:ea typeface="Calibri"/>
                <a:cs typeface="Calibri"/>
                <a:sym typeface="Calibri"/>
              </a:rPr>
              <a:t>Hittas i mappen -&gt; http://bit.ly/delad_mapp_ht18</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8" name="Shape 1288"/>
        <p:cNvGrpSpPr/>
        <p:nvPr/>
      </p:nvGrpSpPr>
      <p:grpSpPr>
        <a:xfrm>
          <a:off x="0" y="0"/>
          <a:ext cx="0" cy="0"/>
          <a:chOff x="0" y="0"/>
          <a:chExt cx="0" cy="0"/>
        </a:xfrm>
      </p:grpSpPr>
      <p:sp>
        <p:nvSpPr>
          <p:cNvPr id="1289" name="Google Shape;1289;p247"/>
          <p:cNvSpPr txBox="1"/>
          <p:nvPr/>
        </p:nvSpPr>
        <p:spPr>
          <a:xfrm>
            <a:off x="826350" y="1157925"/>
            <a:ext cx="8317500" cy="117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Att leda och genomföra en digital transformation</a:t>
            </a:r>
            <a:endParaRPr i="1" sz="3600">
              <a:solidFill>
                <a:schemeClr val="accent2"/>
              </a:solidFill>
              <a:latin typeface="Calibri"/>
              <a:ea typeface="Calibri"/>
              <a:cs typeface="Calibri"/>
              <a:sym typeface="Calibri"/>
            </a:endParaRPr>
          </a:p>
        </p:txBody>
      </p:sp>
      <p:sp>
        <p:nvSpPr>
          <p:cNvPr id="1290" name="Google Shape;1290;p247"/>
          <p:cNvSpPr txBox="1"/>
          <p:nvPr/>
        </p:nvSpPr>
        <p:spPr>
          <a:xfrm>
            <a:off x="826350" y="2377125"/>
            <a:ext cx="7491300" cy="18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800"/>
              <a:t>“Att digitalisera en organisation handlar - i motsats till vad intuitionen kanske säger - ganska lite om ettor och nollor och desto mer om människor och förändring, om att i grunden förändra en organisation”</a:t>
            </a:r>
            <a:endParaRPr sz="1800"/>
          </a:p>
          <a:p>
            <a:pPr indent="0" lvl="0" marL="0" rtl="0" algn="l">
              <a:spcBef>
                <a:spcPts val="0"/>
              </a:spcBef>
              <a:spcAft>
                <a:spcPts val="0"/>
              </a:spcAft>
              <a:buNone/>
            </a:pPr>
            <a:r>
              <a:t/>
            </a:r>
            <a:endParaRPr sz="1800"/>
          </a:p>
          <a:p>
            <a:pPr indent="0" lvl="0" marL="0" rtl="0" algn="r">
              <a:spcBef>
                <a:spcPts val="0"/>
              </a:spcBef>
              <a:spcAft>
                <a:spcPts val="0"/>
              </a:spcAft>
              <a:buNone/>
            </a:pPr>
            <a:r>
              <a:rPr lang="sv-SE" sz="1800"/>
              <a:t>Förord till boken, Att leda digital transformation</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94" name="Shape 1294"/>
        <p:cNvGrpSpPr/>
        <p:nvPr/>
      </p:nvGrpSpPr>
      <p:grpSpPr>
        <a:xfrm>
          <a:off x="0" y="0"/>
          <a:ext cx="0" cy="0"/>
          <a:chOff x="0" y="0"/>
          <a:chExt cx="0" cy="0"/>
        </a:xfrm>
      </p:grpSpPr>
      <p:sp>
        <p:nvSpPr>
          <p:cNvPr id="1295" name="Google Shape;1295;p248"/>
          <p:cNvSpPr txBox="1"/>
          <p:nvPr/>
        </p:nvSpPr>
        <p:spPr>
          <a:xfrm>
            <a:off x="1304063" y="2050753"/>
            <a:ext cx="7594800" cy="470100"/>
          </a:xfrm>
          <a:prstGeom prst="rect">
            <a:avLst/>
          </a:prstGeom>
          <a:noFill/>
          <a:ln>
            <a:noFill/>
          </a:ln>
        </p:spPr>
        <p:txBody>
          <a:bodyPr anchorCtr="0" anchor="ctr" bIns="19050" lIns="19050" spcFirstLastPara="1" rIns="19050" wrap="square" tIns="19050">
            <a:noAutofit/>
          </a:bodyPr>
          <a:lstStyle/>
          <a:p>
            <a:pPr indent="0" lvl="0" marL="0" marR="0" rtl="0" algn="l">
              <a:lnSpc>
                <a:spcPct val="115000"/>
              </a:lnSpc>
              <a:spcBef>
                <a:spcPts val="0"/>
              </a:spcBef>
              <a:spcAft>
                <a:spcPts val="0"/>
              </a:spcAft>
              <a:buClr>
                <a:schemeClr val="dk1"/>
              </a:buClr>
              <a:buSzPts val="400"/>
              <a:buFont typeface="Arial"/>
              <a:buNone/>
            </a:pPr>
            <a:r>
              <a:rPr b="1" i="0" lang="sv-SE" sz="1800" u="none" cap="none" strike="noStrike">
                <a:solidFill>
                  <a:schemeClr val="dk1"/>
                </a:solidFill>
                <a:latin typeface="Calibri"/>
                <a:ea typeface="Calibri"/>
                <a:cs typeface="Calibri"/>
                <a:sym typeface="Calibri"/>
              </a:rPr>
              <a:t>Transformationsplanen - </a:t>
            </a:r>
            <a:r>
              <a:rPr b="0" i="0" lang="sv-SE" sz="1800" u="none" cap="none" strike="noStrike">
                <a:solidFill>
                  <a:schemeClr val="dk1"/>
                </a:solidFill>
                <a:latin typeface="Calibri"/>
                <a:ea typeface="Calibri"/>
                <a:cs typeface="Calibri"/>
                <a:sym typeface="Calibri"/>
              </a:rPr>
              <a:t>ett urval av prioriterade förändringsresor utifrån:</a:t>
            </a:r>
            <a:endParaRPr b="0" i="0" sz="1800" u="none" cap="none" strike="noStrike">
              <a:solidFill>
                <a:schemeClr val="dk1"/>
              </a:solidFill>
              <a:latin typeface="Calibri"/>
              <a:ea typeface="Calibri"/>
              <a:cs typeface="Calibri"/>
              <a:sym typeface="Calibri"/>
            </a:endParaRPr>
          </a:p>
        </p:txBody>
      </p:sp>
      <p:sp>
        <p:nvSpPr>
          <p:cNvPr id="1296" name="Google Shape;1296;p248"/>
          <p:cNvSpPr/>
          <p:nvPr/>
        </p:nvSpPr>
        <p:spPr>
          <a:xfrm>
            <a:off x="1726478" y="2770128"/>
            <a:ext cx="1432200" cy="8835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D</a:t>
            </a:r>
            <a:r>
              <a:rPr b="1" lang="sv-SE">
                <a:latin typeface="Calibri"/>
                <a:ea typeface="Calibri"/>
                <a:cs typeface="Calibri"/>
                <a:sym typeface="Calibri"/>
              </a:rPr>
              <a:t>igital mognad</a:t>
            </a:r>
            <a:endParaRPr b="1" i="0" sz="1400" u="none" cap="none" strike="noStrike">
              <a:solidFill>
                <a:srgbClr val="000000"/>
              </a:solidFill>
              <a:latin typeface="Calibri"/>
              <a:ea typeface="Calibri"/>
              <a:cs typeface="Calibri"/>
              <a:sym typeface="Calibri"/>
            </a:endParaRPr>
          </a:p>
        </p:txBody>
      </p:sp>
      <p:sp>
        <p:nvSpPr>
          <p:cNvPr id="1297" name="Google Shape;1297;p248"/>
          <p:cNvSpPr/>
          <p:nvPr/>
        </p:nvSpPr>
        <p:spPr>
          <a:xfrm>
            <a:off x="3158603" y="2770128"/>
            <a:ext cx="1432200" cy="8835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Omvärld</a:t>
            </a:r>
            <a:endParaRPr b="1" i="0" sz="1400" u="none" cap="none" strike="noStrike">
              <a:solidFill>
                <a:srgbClr val="000000"/>
              </a:solidFill>
              <a:latin typeface="Calibri"/>
              <a:ea typeface="Calibri"/>
              <a:cs typeface="Calibri"/>
              <a:sym typeface="Calibri"/>
            </a:endParaRPr>
          </a:p>
        </p:txBody>
      </p:sp>
      <p:sp>
        <p:nvSpPr>
          <p:cNvPr id="1298" name="Google Shape;1298;p248"/>
          <p:cNvSpPr/>
          <p:nvPr/>
        </p:nvSpPr>
        <p:spPr>
          <a:xfrm>
            <a:off x="4590728" y="2770128"/>
            <a:ext cx="1432200" cy="8835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Vågor</a:t>
            </a:r>
            <a:endParaRPr b="1" i="0" sz="1400" u="none" cap="none" strike="noStrike">
              <a:solidFill>
                <a:srgbClr val="000000"/>
              </a:solidFill>
              <a:latin typeface="Calibri"/>
              <a:ea typeface="Calibri"/>
              <a:cs typeface="Calibri"/>
              <a:sym typeface="Calibri"/>
            </a:endParaRPr>
          </a:p>
        </p:txBody>
      </p:sp>
      <p:sp>
        <p:nvSpPr>
          <p:cNvPr id="1299" name="Google Shape;1299;p248"/>
          <p:cNvSpPr/>
          <p:nvPr/>
        </p:nvSpPr>
        <p:spPr>
          <a:xfrm>
            <a:off x="6022853" y="2770128"/>
            <a:ext cx="1432200" cy="8835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Destination</a:t>
            </a:r>
            <a:endParaRPr b="1" i="0" sz="1400" u="none" cap="none" strike="noStrike">
              <a:solidFill>
                <a:srgbClr val="000000"/>
              </a:solidFill>
              <a:latin typeface="Calibri"/>
              <a:ea typeface="Calibri"/>
              <a:cs typeface="Calibri"/>
              <a:sym typeface="Calibri"/>
            </a:endParaRPr>
          </a:p>
        </p:txBody>
      </p:sp>
      <p:sp>
        <p:nvSpPr>
          <p:cNvPr id="1300" name="Google Shape;1300;p248"/>
          <p:cNvSpPr/>
          <p:nvPr/>
        </p:nvSpPr>
        <p:spPr>
          <a:xfrm>
            <a:off x="7454978" y="2770128"/>
            <a:ext cx="1432200" cy="883500"/>
          </a:xfrm>
          <a:prstGeom prst="homePlate">
            <a:avLst>
              <a:gd fmla="val 2386"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Transformations-</a:t>
            </a:r>
            <a:br>
              <a:rPr b="1" i="0" lang="sv-SE" sz="1400" u="none" cap="none" strike="noStrike">
                <a:solidFill>
                  <a:srgbClr val="000000"/>
                </a:solidFill>
                <a:latin typeface="Calibri"/>
                <a:ea typeface="Calibri"/>
                <a:cs typeface="Calibri"/>
                <a:sym typeface="Calibri"/>
              </a:rPr>
            </a:br>
            <a:r>
              <a:rPr b="1" i="0" lang="sv-SE" sz="1400" u="none" cap="none" strike="noStrike">
                <a:solidFill>
                  <a:srgbClr val="000000"/>
                </a:solidFill>
                <a:latin typeface="Calibri"/>
                <a:ea typeface="Calibri"/>
                <a:cs typeface="Calibri"/>
                <a:sym typeface="Calibri"/>
              </a:rPr>
              <a:t>plan</a:t>
            </a:r>
            <a:endParaRPr b="1" i="0" sz="1400" u="none" cap="none" strike="noStrike">
              <a:solidFill>
                <a:srgbClr val="000000"/>
              </a:solidFill>
              <a:latin typeface="Calibri"/>
              <a:ea typeface="Calibri"/>
              <a:cs typeface="Calibri"/>
              <a:sym typeface="Calibri"/>
            </a:endParaRPr>
          </a:p>
        </p:txBody>
      </p:sp>
      <p:sp>
        <p:nvSpPr>
          <p:cNvPr id="1301" name="Google Shape;1301;p248"/>
          <p:cNvSpPr/>
          <p:nvPr/>
        </p:nvSpPr>
        <p:spPr>
          <a:xfrm>
            <a:off x="256909" y="2770128"/>
            <a:ext cx="1432200" cy="883500"/>
          </a:xfrm>
          <a:prstGeom prst="homePlate">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 Vilka vi är</a:t>
            </a:r>
            <a:endParaRPr b="1" i="0" sz="1400" u="none" cap="none" strike="noStrike">
              <a:solidFill>
                <a:srgbClr val="000000"/>
              </a:solidFill>
              <a:latin typeface="Calibri"/>
              <a:ea typeface="Calibri"/>
              <a:cs typeface="Calibri"/>
              <a:sym typeface="Calibri"/>
            </a:endParaRPr>
          </a:p>
        </p:txBody>
      </p:sp>
      <p:sp>
        <p:nvSpPr>
          <p:cNvPr id="1302" name="Google Shape;1302;p248"/>
          <p:cNvSpPr txBox="1"/>
          <p:nvPr/>
        </p:nvSpPr>
        <p:spPr>
          <a:xfrm>
            <a:off x="559430" y="1123532"/>
            <a:ext cx="7656900" cy="64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BC580B"/>
              </a:buClr>
              <a:buSzPts val="3600"/>
              <a:buFont typeface="Calibri"/>
              <a:buNone/>
            </a:pPr>
            <a:r>
              <a:rPr i="1" lang="sv-SE" sz="3600">
                <a:solidFill>
                  <a:srgbClr val="BC580B"/>
                </a:solidFill>
                <a:latin typeface="Calibri"/>
                <a:ea typeface="Calibri"/>
                <a:cs typeface="Calibri"/>
                <a:sym typeface="Calibri"/>
              </a:rPr>
              <a:t>Slutprodukten - en transformationsplan</a:t>
            </a:r>
            <a:endParaRPr b="0" i="0" sz="5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7" name="Shape 1307"/>
        <p:cNvGrpSpPr/>
        <p:nvPr/>
      </p:nvGrpSpPr>
      <p:grpSpPr>
        <a:xfrm>
          <a:off x="0" y="0"/>
          <a:ext cx="0" cy="0"/>
          <a:chOff x="0" y="0"/>
          <a:chExt cx="0" cy="0"/>
        </a:xfrm>
      </p:grpSpPr>
      <p:sp>
        <p:nvSpPr>
          <p:cNvPr id="1308" name="Google Shape;1308;p249"/>
          <p:cNvSpPr txBox="1"/>
          <p:nvPr/>
        </p:nvSpPr>
        <p:spPr>
          <a:xfrm>
            <a:off x="542075" y="1123525"/>
            <a:ext cx="8089800" cy="1202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sv-SE" sz="3600">
                <a:solidFill>
                  <a:schemeClr val="accent2"/>
                </a:solidFill>
                <a:latin typeface="Calibri"/>
                <a:ea typeface="Calibri"/>
                <a:cs typeface="Calibri"/>
                <a:sym typeface="Calibri"/>
              </a:rPr>
              <a:t>Den digitala mognadsmatrisens tre fundament</a:t>
            </a:r>
            <a:endParaRPr i="1" sz="3600">
              <a:solidFill>
                <a:schemeClr val="accent2"/>
              </a:solidFill>
              <a:latin typeface="Calibri"/>
              <a:ea typeface="Calibri"/>
              <a:cs typeface="Calibri"/>
              <a:sym typeface="Calibri"/>
            </a:endParaRPr>
          </a:p>
        </p:txBody>
      </p:sp>
      <p:pic>
        <p:nvPicPr>
          <p:cNvPr id="1309" name="Google Shape;1309;p249"/>
          <p:cNvPicPr preferRelativeResize="0"/>
          <p:nvPr/>
        </p:nvPicPr>
        <p:blipFill>
          <a:blip r:embed="rId3">
            <a:alphaModFix/>
          </a:blip>
          <a:stretch>
            <a:fillRect/>
          </a:stretch>
        </p:blipFill>
        <p:spPr>
          <a:xfrm>
            <a:off x="2740025" y="1893350"/>
            <a:ext cx="3824101" cy="2992775"/>
          </a:xfrm>
          <a:prstGeom prst="rect">
            <a:avLst/>
          </a:prstGeom>
          <a:noFill/>
          <a:ln>
            <a:noFill/>
          </a:ln>
        </p:spPr>
      </p:pic>
      <p:sp>
        <p:nvSpPr>
          <p:cNvPr id="1310" name="Google Shape;1310;p249"/>
          <p:cNvSpPr txBox="1"/>
          <p:nvPr/>
        </p:nvSpPr>
        <p:spPr>
          <a:xfrm>
            <a:off x="6583075" y="2841675"/>
            <a:ext cx="2421900" cy="15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a:t>Effektivisering</a:t>
            </a:r>
            <a:endParaRPr/>
          </a:p>
          <a:p>
            <a:pPr indent="0" lvl="0" marL="0" rtl="0" algn="l">
              <a:spcBef>
                <a:spcPts val="0"/>
              </a:spcBef>
              <a:spcAft>
                <a:spcPts val="0"/>
              </a:spcAft>
              <a:buNone/>
            </a:pPr>
            <a:r>
              <a:rPr lang="sv-SE"/>
              <a:t>Ökad kvalité</a:t>
            </a:r>
            <a:endParaRPr/>
          </a:p>
          <a:p>
            <a:pPr indent="0" lvl="0" marL="0" rtl="0" algn="l">
              <a:spcBef>
                <a:spcPts val="0"/>
              </a:spcBef>
              <a:spcAft>
                <a:spcPts val="0"/>
              </a:spcAft>
              <a:buNone/>
            </a:pPr>
            <a:r>
              <a:rPr lang="sv-SE"/>
              <a:t>Kostnadsreducering</a:t>
            </a:r>
            <a:endParaRPr/>
          </a:p>
          <a:p>
            <a:pPr indent="0" lvl="0" marL="0" rtl="0" algn="l">
              <a:spcBef>
                <a:spcPts val="0"/>
              </a:spcBef>
              <a:spcAft>
                <a:spcPts val="0"/>
              </a:spcAft>
              <a:buNone/>
            </a:pPr>
            <a:r>
              <a:rPr lang="sv-SE"/>
              <a:t>Attraktiva arbetsplatser</a:t>
            </a:r>
            <a:endParaRPr/>
          </a:p>
          <a:p>
            <a:pPr indent="0" lvl="0" marL="0" rtl="0" algn="l">
              <a:spcBef>
                <a:spcPts val="0"/>
              </a:spcBef>
              <a:spcAft>
                <a:spcPts val="0"/>
              </a:spcAft>
              <a:buNone/>
            </a:pPr>
            <a:r>
              <a:rPr lang="sv-SE"/>
              <a:t>Kundnytta</a:t>
            </a:r>
            <a:endParaRPr/>
          </a:p>
          <a:p>
            <a:pPr indent="0" lvl="0" marL="0" rtl="0" algn="l">
              <a:spcBef>
                <a:spcPts val="0"/>
              </a:spcBef>
              <a:spcAft>
                <a:spcPts val="0"/>
              </a:spcAft>
              <a:buNone/>
            </a:pPr>
            <a:r>
              <a:rPr lang="sv-SE"/>
              <a:t>...</a:t>
            </a:r>
            <a:r>
              <a:rPr lang="sv-SE"/>
              <a:t>.</a:t>
            </a:r>
            <a:endParaRPr/>
          </a:p>
        </p:txBody>
      </p:sp>
      <p:sp>
        <p:nvSpPr>
          <p:cNvPr id="1311" name="Google Shape;1311;p249"/>
          <p:cNvSpPr txBox="1"/>
          <p:nvPr/>
        </p:nvSpPr>
        <p:spPr>
          <a:xfrm>
            <a:off x="6726525" y="4568075"/>
            <a:ext cx="1993500" cy="4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a:t>Källa: DigJourney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ma">
  <a:themeElements>
    <a:clrScheme name="Region Västerbotten">
      <a:dk1>
        <a:srgbClr val="000000"/>
      </a:dk1>
      <a:lt1>
        <a:srgbClr val="FFFFFF"/>
      </a:lt1>
      <a:dk2>
        <a:srgbClr val="1F497D"/>
      </a:dk2>
      <a:lt2>
        <a:srgbClr val="EEECE1"/>
      </a:lt2>
      <a:accent1>
        <a:srgbClr val="0F6DBA"/>
      </a:accent1>
      <a:accent2>
        <a:srgbClr val="B56400"/>
      </a:accent2>
      <a:accent3>
        <a:srgbClr val="DD8400"/>
      </a:accent3>
      <a:accent4>
        <a:srgbClr val="147596"/>
      </a:accent4>
      <a:accent5>
        <a:srgbClr val="1887A7"/>
      </a:accent5>
      <a:accent6>
        <a:srgbClr val="695200"/>
      </a:accent6>
      <a:hlink>
        <a:srgbClr val="806C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tema">
  <a:themeElements>
    <a:clrScheme name="Region Västerbotten">
      <a:dk1>
        <a:srgbClr val="000000"/>
      </a:dk1>
      <a:lt1>
        <a:srgbClr val="FFFFFF"/>
      </a:lt1>
      <a:dk2>
        <a:srgbClr val="1F497D"/>
      </a:dk2>
      <a:lt2>
        <a:srgbClr val="EEECE1"/>
      </a:lt2>
      <a:accent1>
        <a:srgbClr val="0F6DBA"/>
      </a:accent1>
      <a:accent2>
        <a:srgbClr val="B56400"/>
      </a:accent2>
      <a:accent3>
        <a:srgbClr val="DD8400"/>
      </a:accent3>
      <a:accent4>
        <a:srgbClr val="147596"/>
      </a:accent4>
      <a:accent5>
        <a:srgbClr val="1887A7"/>
      </a:accent5>
      <a:accent6>
        <a:srgbClr val="695200"/>
      </a:accent6>
      <a:hlink>
        <a:srgbClr val="806C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owerpointmall 16.10">
  <a:themeElements>
    <a:clrScheme name="Skellefteå kommuns profilfärger">
      <a:dk1>
        <a:srgbClr val="000000"/>
      </a:dk1>
      <a:lt1>
        <a:srgbClr val="4B4B4B"/>
      </a:lt1>
      <a:dk2>
        <a:srgbClr val="ECECEC"/>
      </a:dk2>
      <a:lt2>
        <a:srgbClr val="006EB6"/>
      </a:lt2>
      <a:accent1>
        <a:srgbClr val="CB511C"/>
      </a:accent1>
      <a:accent2>
        <a:srgbClr val="FFC01D"/>
      </a:accent2>
      <a:accent3>
        <a:srgbClr val="8F2970"/>
      </a:accent3>
      <a:accent4>
        <a:srgbClr val="4D7579"/>
      </a:accent4>
      <a:accent5>
        <a:srgbClr val="72AE9F"/>
      </a:accent5>
      <a:accent6>
        <a:srgbClr val="81786B"/>
      </a:accent6>
      <a:hlink>
        <a:srgbClr val="13567D"/>
      </a:hlink>
      <a:folHlink>
        <a:srgbClr val="623D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5_Anpassad formgivnin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Powerpointmall 4.3">
  <a:themeElements>
    <a:clrScheme name="Skellefteå kommuns profilfärger">
      <a:dk1>
        <a:srgbClr val="000000"/>
      </a:dk1>
      <a:lt1>
        <a:srgbClr val="4B4B4B"/>
      </a:lt1>
      <a:dk2>
        <a:srgbClr val="ECECEC"/>
      </a:dk2>
      <a:lt2>
        <a:srgbClr val="006EB6"/>
      </a:lt2>
      <a:accent1>
        <a:srgbClr val="CB511C"/>
      </a:accent1>
      <a:accent2>
        <a:srgbClr val="FFC01D"/>
      </a:accent2>
      <a:accent3>
        <a:srgbClr val="8F2970"/>
      </a:accent3>
      <a:accent4>
        <a:srgbClr val="4D7579"/>
      </a:accent4>
      <a:accent5>
        <a:srgbClr val="72AE9F"/>
      </a:accent5>
      <a:accent6>
        <a:srgbClr val="81786B"/>
      </a:accent6>
      <a:hlink>
        <a:srgbClr val="13567D"/>
      </a:hlink>
      <a:folHlink>
        <a:srgbClr val="623D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3_Anpassad formgivnin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Arjeplog inledningssid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