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Lektionsuppgift: analysera en debattartikel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 smtClean="0"/>
              <a:t>Leta upp en debattartikel (exempelvis debatt- eller åsiktssidorna i någon dagstidning) två och två.</a:t>
            </a:r>
          </a:p>
          <a:p>
            <a:r>
              <a:rPr lang="sv-SE" dirty="0" smtClean="0"/>
              <a:t>Svara på följande frågor självständigt först, men gå sedan ihop och jämför samt sammanfatta era svar. Muntlig presentation av svaren mot slutet av lektionen.</a:t>
            </a:r>
            <a:endParaRPr lang="sv-SE" dirty="0"/>
          </a:p>
          <a:p>
            <a:r>
              <a:rPr lang="sv-SE" dirty="0"/>
              <a:t>1. Varför skriver skribenten om sitt ämne? </a:t>
            </a:r>
            <a:endParaRPr lang="sv-SE" dirty="0" smtClean="0"/>
          </a:p>
          <a:p>
            <a:r>
              <a:rPr lang="sv-SE" dirty="0" smtClean="0"/>
              <a:t>2</a:t>
            </a:r>
            <a:r>
              <a:rPr lang="sv-SE" dirty="0"/>
              <a:t>. Vilken tes har hen? </a:t>
            </a:r>
            <a:endParaRPr lang="sv-SE" dirty="0" smtClean="0"/>
          </a:p>
          <a:p>
            <a:r>
              <a:rPr lang="sv-SE" dirty="0" smtClean="0"/>
              <a:t>3</a:t>
            </a:r>
            <a:r>
              <a:rPr lang="sv-SE" dirty="0"/>
              <a:t>. Var i artikeln presenteras tesen först? </a:t>
            </a:r>
            <a:endParaRPr lang="sv-SE" dirty="0" smtClean="0"/>
          </a:p>
          <a:p>
            <a:r>
              <a:rPr lang="sv-SE" dirty="0" smtClean="0"/>
              <a:t>4. Vad </a:t>
            </a:r>
            <a:r>
              <a:rPr lang="sv-SE" dirty="0"/>
              <a:t>får du veta av rubriken och i ingressen? </a:t>
            </a:r>
            <a:endParaRPr lang="sv-SE" dirty="0" smtClean="0"/>
          </a:p>
          <a:p>
            <a:r>
              <a:rPr lang="sv-SE" dirty="0"/>
              <a:t>5</a:t>
            </a:r>
            <a:r>
              <a:rPr lang="sv-SE" dirty="0" smtClean="0"/>
              <a:t>. Blir </a:t>
            </a:r>
            <a:r>
              <a:rPr lang="sv-SE" dirty="0"/>
              <a:t>du intresserad av att läsa vidare? Varför? </a:t>
            </a:r>
            <a:endParaRPr lang="sv-SE" dirty="0" smtClean="0"/>
          </a:p>
          <a:p>
            <a:r>
              <a:rPr lang="sv-SE" dirty="0"/>
              <a:t>6</a:t>
            </a:r>
            <a:r>
              <a:rPr lang="sv-SE" dirty="0" smtClean="0"/>
              <a:t>. </a:t>
            </a:r>
            <a:r>
              <a:rPr lang="sv-SE" dirty="0"/>
              <a:t>Skriv ner tre </a:t>
            </a:r>
            <a:r>
              <a:rPr lang="sv-SE" dirty="0" smtClean="0"/>
              <a:t>argument och diskutera om de är goda argument (fundera på hållbarhet/relevans).</a:t>
            </a:r>
          </a:p>
          <a:p>
            <a:r>
              <a:rPr lang="sv-SE" dirty="0"/>
              <a:t>7</a:t>
            </a:r>
            <a:r>
              <a:rPr lang="sv-SE" dirty="0" smtClean="0"/>
              <a:t>. </a:t>
            </a:r>
            <a:r>
              <a:rPr lang="sv-SE" dirty="0"/>
              <a:t>Skriv ner ett </a:t>
            </a:r>
            <a:r>
              <a:rPr lang="sv-SE" dirty="0" smtClean="0"/>
              <a:t>motargument – om det finns!  Diskutera om detta motargument bemöts på ett bra sätt.</a:t>
            </a:r>
            <a:endParaRPr lang="sv-SE" dirty="0"/>
          </a:p>
          <a:p>
            <a:r>
              <a:rPr lang="sv-SE" dirty="0"/>
              <a:t>8</a:t>
            </a:r>
            <a:r>
              <a:rPr lang="sv-SE" dirty="0" smtClean="0"/>
              <a:t>. </a:t>
            </a:r>
            <a:r>
              <a:rPr lang="sv-SE" dirty="0"/>
              <a:t>Vad tycker du om artikeln? Lättläst? Svåra/konstiga/illa valda ord och formuleringar eller hittar du bra ord och formuleringar? Lång/kort? Trovärdig? </a:t>
            </a:r>
            <a:r>
              <a:rPr lang="sv-SE" dirty="0" smtClean="0"/>
              <a:t>Saknar </a:t>
            </a:r>
            <a:r>
              <a:rPr lang="sv-SE" dirty="0"/>
              <a:t>du något? Är något </a:t>
            </a:r>
            <a:r>
              <a:rPr lang="sv-SE" dirty="0" smtClean="0"/>
              <a:t>överflödigt?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491562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</TotalTime>
  <Words>172</Words>
  <Application>Microsoft Office PowerPoint</Application>
  <PresentationFormat>Bredbild</PresentationFormat>
  <Paragraphs>11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Tw Cen MT</vt:lpstr>
      <vt:lpstr>Tw Cen MT Condensed</vt:lpstr>
      <vt:lpstr>Wingdings 3</vt:lpstr>
      <vt:lpstr>Integral</vt:lpstr>
      <vt:lpstr>Lektionsuppgift: analysera en debattartikel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Susanna Salmijärvi</dc:creator>
  <cp:lastModifiedBy>Susanna Salmijärvi</cp:lastModifiedBy>
  <cp:revision>6</cp:revision>
  <dcterms:created xsi:type="dcterms:W3CDTF">2019-11-29T12:13:27Z</dcterms:created>
  <dcterms:modified xsi:type="dcterms:W3CDTF">2020-10-14T14:05:11Z</dcterms:modified>
</cp:coreProperties>
</file>