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v-SE" smtClean="0"/>
              <a:t>Klicka om du vill redigera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5/13/2020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5/13/2020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5/13/2020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5/13/2020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5/13/2020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5/13/2020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5/13/2020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5/13/2020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5/13/2020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5/13/2020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5/13/2020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5/13/2020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ORDLISTA EXISTENS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Repetition av Filosofi 2019/2020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05583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Vad är verkligt?</a:t>
            </a:r>
            <a:endParaRPr lang="sv-SE" dirty="0"/>
          </a:p>
        </p:txBody>
      </p:sp>
      <p:sp>
        <p:nvSpPr>
          <p:cNvPr id="7" name="Platshållare för innehåll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v-SE" dirty="0" smtClean="0"/>
              <a:t>Metafysik</a:t>
            </a:r>
          </a:p>
          <a:p>
            <a:r>
              <a:rPr lang="sv-SE" dirty="0" smtClean="0"/>
              <a:t>Monism </a:t>
            </a:r>
          </a:p>
          <a:p>
            <a:r>
              <a:rPr lang="sv-SE" dirty="0" smtClean="0"/>
              <a:t>Idealism</a:t>
            </a:r>
          </a:p>
          <a:p>
            <a:r>
              <a:rPr lang="sv-SE" dirty="0" smtClean="0"/>
              <a:t>Dualism</a:t>
            </a:r>
          </a:p>
          <a:p>
            <a:r>
              <a:rPr lang="sv-SE" dirty="0" smtClean="0"/>
              <a:t>Pluralism</a:t>
            </a:r>
            <a:endParaRPr lang="sv-SE" dirty="0"/>
          </a:p>
        </p:txBody>
      </p:sp>
      <p:sp>
        <p:nvSpPr>
          <p:cNvPr id="8" name="Platshållare för innehåll 7"/>
          <p:cNvSpPr>
            <a:spLocks noGrp="1"/>
          </p:cNvSpPr>
          <p:nvPr>
            <p:ph sz="half" idx="2"/>
          </p:nvPr>
        </p:nvSpPr>
        <p:spPr>
          <a:xfrm>
            <a:off x="5619642" y="2194560"/>
            <a:ext cx="4754880" cy="3977640"/>
          </a:xfrm>
        </p:spPr>
        <p:txBody>
          <a:bodyPr/>
          <a:lstStyle/>
          <a:p>
            <a:r>
              <a:rPr lang="sv-SE" dirty="0"/>
              <a:t>studiet av verklighetens sanna </a:t>
            </a:r>
            <a:r>
              <a:rPr lang="sv-SE" dirty="0" smtClean="0"/>
              <a:t>natur</a:t>
            </a:r>
          </a:p>
          <a:p>
            <a:r>
              <a:rPr lang="sv-SE" dirty="0"/>
              <a:t>allt består av en enda substans </a:t>
            </a:r>
            <a:r>
              <a:rPr lang="sv-SE" dirty="0" smtClean="0"/>
              <a:t>           (</a:t>
            </a:r>
            <a:r>
              <a:rPr lang="sv-SE" i="1" dirty="0" err="1" smtClean="0"/>
              <a:t>Demokritos</a:t>
            </a:r>
            <a:r>
              <a:rPr lang="sv-SE" dirty="0" smtClean="0"/>
              <a:t>)</a:t>
            </a:r>
          </a:p>
          <a:p>
            <a:r>
              <a:rPr lang="sv-SE" dirty="0"/>
              <a:t>verkligheten finns egentligen bara i vårt medvetande (</a:t>
            </a:r>
            <a:r>
              <a:rPr lang="sv-SE" i="1" dirty="0"/>
              <a:t>Platon</a:t>
            </a:r>
            <a:r>
              <a:rPr lang="sv-SE" dirty="0"/>
              <a:t>, </a:t>
            </a:r>
            <a:r>
              <a:rPr lang="sv-SE" i="1" dirty="0" err="1"/>
              <a:t>Berkley</a:t>
            </a:r>
            <a:r>
              <a:rPr lang="sv-SE" dirty="0"/>
              <a:t>)</a:t>
            </a:r>
          </a:p>
          <a:p>
            <a:r>
              <a:rPr lang="sv-SE" dirty="0"/>
              <a:t>Det finns både en materiell och en fysisk verklighet </a:t>
            </a:r>
            <a:r>
              <a:rPr lang="sv-SE" i="1" dirty="0"/>
              <a:t>(Descartes</a:t>
            </a:r>
            <a:r>
              <a:rPr lang="sv-SE" dirty="0" smtClean="0"/>
              <a:t>)</a:t>
            </a:r>
          </a:p>
          <a:p>
            <a:r>
              <a:rPr lang="sv-SE" dirty="0"/>
              <a:t>det finns fler än två sorters verklighet (fysisk, mental och mentalt skapad verklighet) (</a:t>
            </a:r>
            <a:r>
              <a:rPr lang="sv-SE" i="1" dirty="0"/>
              <a:t>Popper</a:t>
            </a:r>
            <a:r>
              <a:rPr lang="sv-SE" dirty="0"/>
              <a:t>)</a:t>
            </a:r>
          </a:p>
          <a:p>
            <a:endParaRPr lang="sv-SE" dirty="0"/>
          </a:p>
        </p:txBody>
      </p:sp>
      <p:pic>
        <p:nvPicPr>
          <p:cNvPr id="2" name="Bildobjekt 1" descr="Psykoterapi – Wikipedi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872" y="3892188"/>
            <a:ext cx="2381250" cy="270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5970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Har vi en fri vilja?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v-SE" dirty="0" smtClean="0"/>
              <a:t>Determinism</a:t>
            </a:r>
          </a:p>
          <a:p>
            <a:r>
              <a:rPr lang="sv-SE" dirty="0" smtClean="0"/>
              <a:t>Indeterminism</a:t>
            </a:r>
          </a:p>
          <a:p>
            <a:r>
              <a:rPr lang="sv-SE" dirty="0" smtClean="0"/>
              <a:t>Fatalism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v-SE" dirty="0" smtClean="0"/>
              <a:t>Allt är orsakat och förutbestämt</a:t>
            </a:r>
          </a:p>
          <a:p>
            <a:r>
              <a:rPr lang="sv-SE" dirty="0" smtClean="0"/>
              <a:t>Det finns händelser som inte är orsakade (som sker av en slump t ex)</a:t>
            </a:r>
          </a:p>
          <a:p>
            <a:r>
              <a:rPr lang="sv-SE" dirty="0" smtClean="0"/>
              <a:t>Ödet styr allt, så allt är förutbestämt</a:t>
            </a:r>
            <a:endParaRPr lang="sv-SE" dirty="0"/>
          </a:p>
        </p:txBody>
      </p:sp>
      <p:sp>
        <p:nvSpPr>
          <p:cNvPr id="5" name="Streckad högerpil 4"/>
          <p:cNvSpPr/>
          <p:nvPr/>
        </p:nvSpPr>
        <p:spPr>
          <a:xfrm>
            <a:off x="2220686" y="5238206"/>
            <a:ext cx="978408" cy="48463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Streckad högerpil 5"/>
          <p:cNvSpPr/>
          <p:nvPr/>
        </p:nvSpPr>
        <p:spPr>
          <a:xfrm>
            <a:off x="4972159" y="5214911"/>
            <a:ext cx="978408" cy="48463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Streckad högerpil 6"/>
          <p:cNvSpPr/>
          <p:nvPr/>
        </p:nvSpPr>
        <p:spPr>
          <a:xfrm>
            <a:off x="3612751" y="5238206"/>
            <a:ext cx="978408" cy="48463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0089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Vad är medvetandet?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v-SE" dirty="0" smtClean="0"/>
              <a:t>Identitetsteorin</a:t>
            </a:r>
          </a:p>
          <a:p>
            <a:r>
              <a:rPr lang="sv-SE" dirty="0" smtClean="0"/>
              <a:t>Funktionalism</a:t>
            </a:r>
          </a:p>
          <a:p>
            <a:r>
              <a:rPr lang="sv-SE" dirty="0" smtClean="0"/>
              <a:t>Substansdualism</a:t>
            </a:r>
          </a:p>
          <a:p>
            <a:r>
              <a:rPr lang="sv-SE" dirty="0" smtClean="0"/>
              <a:t>Egenskapsdualism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v-SE" dirty="0"/>
              <a:t>Tankar och känslor är fysiska processer i </a:t>
            </a:r>
            <a:r>
              <a:rPr lang="sv-SE" dirty="0" smtClean="0"/>
              <a:t>hjärnan</a:t>
            </a:r>
          </a:p>
          <a:p>
            <a:r>
              <a:rPr lang="sv-SE" dirty="0"/>
              <a:t>Mentala företeelser är ett resultat av processer i hjärnan, men kan likaväl uppstå i t ex en </a:t>
            </a:r>
            <a:r>
              <a:rPr lang="sv-SE" dirty="0" smtClean="0"/>
              <a:t>dator</a:t>
            </a:r>
          </a:p>
          <a:p>
            <a:r>
              <a:rPr lang="sv-SE" dirty="0"/>
              <a:t>Kroppen och själen är två olika substanser, oberoende av varandra</a:t>
            </a:r>
            <a:r>
              <a:rPr lang="sv-SE" dirty="0" smtClean="0"/>
              <a:t>.</a:t>
            </a:r>
          </a:p>
          <a:p>
            <a:r>
              <a:rPr lang="sv-SE" dirty="0"/>
              <a:t>M</a:t>
            </a:r>
            <a:r>
              <a:rPr lang="sv-SE" dirty="0" smtClean="0"/>
              <a:t>edvetandet </a:t>
            </a:r>
            <a:r>
              <a:rPr lang="sv-SE" dirty="0"/>
              <a:t>är ett resultat av processer i hjärnan. Kroppsliga eller mentala egenskaper -  två helt olika saker.</a:t>
            </a:r>
            <a:endParaRPr lang="sv-SE" dirty="0"/>
          </a:p>
        </p:txBody>
      </p:sp>
      <p:pic>
        <p:nvPicPr>
          <p:cNvPr id="5" name="Bildobjekt 4" descr="Mind-Body &lt;strong&gt;Dualism&lt;/strong&gt;: What is Consciousness?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2063" y="3922123"/>
            <a:ext cx="3530450" cy="1988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7388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äslag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TM03090434[[fn=Träslag]]</Template>
  <TotalTime>267</TotalTime>
  <Words>176</Words>
  <Application>Microsoft Office PowerPoint</Application>
  <PresentationFormat>Bredbild</PresentationFormat>
  <Paragraphs>29</Paragraphs>
  <Slides>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8" baseType="lpstr">
      <vt:lpstr>Rockwell</vt:lpstr>
      <vt:lpstr>Rockwell Condensed</vt:lpstr>
      <vt:lpstr>Wingdings</vt:lpstr>
      <vt:lpstr>Träslag</vt:lpstr>
      <vt:lpstr>ORDLISTA EXISTENS</vt:lpstr>
      <vt:lpstr>Vad är verkligt?</vt:lpstr>
      <vt:lpstr>Har vi en fri vilja?</vt:lpstr>
      <vt:lpstr>Vad är medvetandet?</vt:lpstr>
    </vt:vector>
  </TitlesOfParts>
  <Company>Lycksele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ORDLISTA EXISTENS</dc:title>
  <dc:creator>Karin Bjurberg Lindström</dc:creator>
  <cp:lastModifiedBy>Karin Bjurberg Lindström</cp:lastModifiedBy>
  <cp:revision>6</cp:revision>
  <dcterms:created xsi:type="dcterms:W3CDTF">2020-05-13T14:36:33Z</dcterms:created>
  <dcterms:modified xsi:type="dcterms:W3CDTF">2020-05-13T19:18:43Z</dcterms:modified>
</cp:coreProperties>
</file>