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22"/>
  </p:notesMasterIdLst>
  <p:sldIdLst>
    <p:sldId id="256" r:id="rId2"/>
    <p:sldId id="261" r:id="rId3"/>
    <p:sldId id="257" r:id="rId4"/>
    <p:sldId id="258" r:id="rId5"/>
    <p:sldId id="263" r:id="rId6"/>
    <p:sldId id="264" r:id="rId7"/>
    <p:sldId id="259" r:id="rId8"/>
    <p:sldId id="267" r:id="rId9"/>
    <p:sldId id="266" r:id="rId10"/>
    <p:sldId id="260" r:id="rId11"/>
    <p:sldId id="269" r:id="rId12"/>
    <p:sldId id="268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5A93DC-3287-4712-838D-8014E56D8860}" type="doc">
      <dgm:prSet loTypeId="urn:microsoft.com/office/officeart/2005/8/layout/hList6" loCatId="list" qsTypeId="urn:microsoft.com/office/officeart/2005/8/quickstyle/3d1" qsCatId="3D" csTypeId="urn:microsoft.com/office/officeart/2005/8/colors/accent6_5" csCatId="accent6" phldr="1"/>
      <dgm:spPr/>
      <dgm:t>
        <a:bodyPr/>
        <a:lstStyle/>
        <a:p>
          <a:endParaRPr lang="sv-SE"/>
        </a:p>
      </dgm:t>
    </dgm:pt>
    <dgm:pt modelId="{571841A2-7470-4F72-8251-C30AC9AC4E14}">
      <dgm:prSet phldrT="[Text]" custT="1"/>
      <dgm:spPr/>
      <dgm:t>
        <a:bodyPr/>
        <a:lstStyle/>
        <a:p>
          <a:r>
            <a:rPr lang="sv-SE" sz="1800" dirty="0" smtClean="0"/>
            <a:t>Framsida</a:t>
          </a:r>
          <a:endParaRPr lang="sv-SE" sz="1300" dirty="0"/>
        </a:p>
      </dgm:t>
    </dgm:pt>
    <dgm:pt modelId="{CD2EF753-2283-4492-9697-88466A8C6BA6}" type="parTrans" cxnId="{2E9532DD-E752-41A7-8B7C-9C725D7EE9A9}">
      <dgm:prSet/>
      <dgm:spPr/>
      <dgm:t>
        <a:bodyPr/>
        <a:lstStyle/>
        <a:p>
          <a:endParaRPr lang="sv-SE"/>
        </a:p>
      </dgm:t>
    </dgm:pt>
    <dgm:pt modelId="{20244ACB-CD30-4234-B0BF-F5DEC00498A0}" type="sibTrans" cxnId="{2E9532DD-E752-41A7-8B7C-9C725D7EE9A9}">
      <dgm:prSet/>
      <dgm:spPr/>
      <dgm:t>
        <a:bodyPr/>
        <a:lstStyle/>
        <a:p>
          <a:endParaRPr lang="sv-SE"/>
        </a:p>
      </dgm:t>
    </dgm:pt>
    <dgm:pt modelId="{55AADABD-F3D2-4A2C-9645-5F3922F08283}">
      <dgm:prSet phldrT="[Text]" custT="1"/>
      <dgm:spPr/>
      <dgm:t>
        <a:bodyPr/>
        <a:lstStyle/>
        <a:p>
          <a:r>
            <a:rPr lang="sv-SE" sz="1400" dirty="0" smtClean="0"/>
            <a:t>Författare, skola, ämne</a:t>
          </a:r>
          <a:endParaRPr lang="sv-SE" sz="1400" dirty="0"/>
        </a:p>
      </dgm:t>
    </dgm:pt>
    <dgm:pt modelId="{7C75C156-BCD1-4ACE-8B67-2CE496C14A05}" type="parTrans" cxnId="{08C04CF0-6DE5-4793-BC1F-E079EAC49DC3}">
      <dgm:prSet/>
      <dgm:spPr/>
      <dgm:t>
        <a:bodyPr/>
        <a:lstStyle/>
        <a:p>
          <a:endParaRPr lang="sv-SE"/>
        </a:p>
      </dgm:t>
    </dgm:pt>
    <dgm:pt modelId="{F5FD1439-2E0A-4740-BB63-FB35C85F7607}" type="sibTrans" cxnId="{08C04CF0-6DE5-4793-BC1F-E079EAC49DC3}">
      <dgm:prSet/>
      <dgm:spPr/>
      <dgm:t>
        <a:bodyPr/>
        <a:lstStyle/>
        <a:p>
          <a:endParaRPr lang="sv-SE"/>
        </a:p>
      </dgm:t>
    </dgm:pt>
    <dgm:pt modelId="{05A93F70-3096-4B97-8D67-B302CAC2CF92}">
      <dgm:prSet phldrT="[Text]" custT="1"/>
      <dgm:spPr/>
      <dgm:t>
        <a:bodyPr/>
        <a:lstStyle/>
        <a:p>
          <a:r>
            <a:rPr lang="sv-SE" sz="1400" dirty="0" smtClean="0"/>
            <a:t>Locka till läsning! </a:t>
          </a:r>
          <a:endParaRPr lang="sv-SE" sz="1400" dirty="0"/>
        </a:p>
      </dgm:t>
    </dgm:pt>
    <dgm:pt modelId="{249FF60D-38D4-422C-858C-ACE070DE568D}" type="parTrans" cxnId="{3F6391C0-C2BA-4471-B65D-13A0602200F4}">
      <dgm:prSet/>
      <dgm:spPr/>
      <dgm:t>
        <a:bodyPr/>
        <a:lstStyle/>
        <a:p>
          <a:endParaRPr lang="sv-SE"/>
        </a:p>
      </dgm:t>
    </dgm:pt>
    <dgm:pt modelId="{6136DA6C-AA55-45C5-B4A1-79DDFB72A63E}" type="sibTrans" cxnId="{3F6391C0-C2BA-4471-B65D-13A0602200F4}">
      <dgm:prSet/>
      <dgm:spPr/>
      <dgm:t>
        <a:bodyPr/>
        <a:lstStyle/>
        <a:p>
          <a:endParaRPr lang="sv-SE"/>
        </a:p>
      </dgm:t>
    </dgm:pt>
    <dgm:pt modelId="{0A8141A5-3932-4DD2-AACA-ED0D8E3C8823}">
      <dgm:prSet phldrT="[Text]" custT="1"/>
      <dgm:spPr/>
      <dgm:t>
        <a:bodyPr/>
        <a:lstStyle/>
        <a:p>
          <a:r>
            <a:rPr lang="sv-SE" sz="1800" dirty="0" smtClean="0"/>
            <a:t>Innehålls-förteckning</a:t>
          </a:r>
          <a:endParaRPr lang="sv-SE" sz="1300" dirty="0"/>
        </a:p>
      </dgm:t>
    </dgm:pt>
    <dgm:pt modelId="{1FF36EFA-707A-47FD-A1AF-28F47DBD93AE}" type="parTrans" cxnId="{E53D2841-C5E9-486E-81F2-4442695B0802}">
      <dgm:prSet/>
      <dgm:spPr/>
      <dgm:t>
        <a:bodyPr/>
        <a:lstStyle/>
        <a:p>
          <a:endParaRPr lang="sv-SE"/>
        </a:p>
      </dgm:t>
    </dgm:pt>
    <dgm:pt modelId="{048C2D9D-C7DE-431B-96E0-40672F8AEB11}" type="sibTrans" cxnId="{E53D2841-C5E9-486E-81F2-4442695B0802}">
      <dgm:prSet/>
      <dgm:spPr/>
      <dgm:t>
        <a:bodyPr/>
        <a:lstStyle/>
        <a:p>
          <a:endParaRPr lang="sv-SE"/>
        </a:p>
      </dgm:t>
    </dgm:pt>
    <dgm:pt modelId="{76107417-6B85-431A-8193-8FB7F5B9F2F3}">
      <dgm:prSet phldrT="[Text]" custT="1"/>
      <dgm:spPr/>
      <dgm:t>
        <a:bodyPr/>
        <a:lstStyle/>
        <a:p>
          <a:r>
            <a:rPr lang="sv-SE" sz="1400" dirty="0" smtClean="0"/>
            <a:t>Skrivs sist</a:t>
          </a:r>
          <a:endParaRPr lang="sv-SE" sz="1400" dirty="0"/>
        </a:p>
      </dgm:t>
    </dgm:pt>
    <dgm:pt modelId="{21140F98-8D35-4F84-9317-0B18279FF8C5}" type="parTrans" cxnId="{34F050F7-9EAF-4A31-B714-811E4D413B3A}">
      <dgm:prSet/>
      <dgm:spPr/>
      <dgm:t>
        <a:bodyPr/>
        <a:lstStyle/>
        <a:p>
          <a:endParaRPr lang="sv-SE"/>
        </a:p>
      </dgm:t>
    </dgm:pt>
    <dgm:pt modelId="{66B80CFA-D0EC-4475-A57B-E61C4160E07C}" type="sibTrans" cxnId="{34F050F7-9EAF-4A31-B714-811E4D413B3A}">
      <dgm:prSet/>
      <dgm:spPr/>
      <dgm:t>
        <a:bodyPr/>
        <a:lstStyle/>
        <a:p>
          <a:endParaRPr lang="sv-SE"/>
        </a:p>
      </dgm:t>
    </dgm:pt>
    <dgm:pt modelId="{F5C884A2-C4CD-4CF3-8126-EAA34CB82486}">
      <dgm:prSet phldrT="[Text]" custT="1"/>
      <dgm:spPr/>
      <dgm:t>
        <a:bodyPr/>
        <a:lstStyle/>
        <a:p>
          <a:r>
            <a:rPr lang="sv-SE" sz="1400" dirty="0" smtClean="0"/>
            <a:t>Rubriker och kapitelrubriker </a:t>
          </a:r>
          <a:endParaRPr lang="sv-SE" sz="1400" dirty="0"/>
        </a:p>
      </dgm:t>
    </dgm:pt>
    <dgm:pt modelId="{866ABF12-1AA1-4BDC-9E60-4C3045DAC075}" type="parTrans" cxnId="{27FC5B37-9A7F-49DF-BE0B-8048F775CF0B}">
      <dgm:prSet/>
      <dgm:spPr/>
      <dgm:t>
        <a:bodyPr/>
        <a:lstStyle/>
        <a:p>
          <a:endParaRPr lang="sv-SE"/>
        </a:p>
      </dgm:t>
    </dgm:pt>
    <dgm:pt modelId="{F6528D4A-E8AA-4357-BD7E-A1A9C9936996}" type="sibTrans" cxnId="{27FC5B37-9A7F-49DF-BE0B-8048F775CF0B}">
      <dgm:prSet/>
      <dgm:spPr/>
      <dgm:t>
        <a:bodyPr/>
        <a:lstStyle/>
        <a:p>
          <a:endParaRPr lang="sv-SE"/>
        </a:p>
      </dgm:t>
    </dgm:pt>
    <dgm:pt modelId="{82BEFA1F-AA49-4129-AA45-1355E32F51D6}">
      <dgm:prSet phldrT="[Text]" custT="1"/>
      <dgm:spPr/>
      <dgm:t>
        <a:bodyPr/>
        <a:lstStyle/>
        <a:p>
          <a:r>
            <a:rPr lang="sv-SE" sz="1400" dirty="0" smtClean="0"/>
            <a:t>Tryckta källor</a:t>
          </a:r>
          <a:endParaRPr lang="sv-SE" sz="1400" dirty="0"/>
        </a:p>
      </dgm:t>
    </dgm:pt>
    <dgm:pt modelId="{8FB79D4C-A075-4C25-BDE5-2509E521AFA3}" type="parTrans" cxnId="{74E2E1A3-53E7-402D-A90A-1709756F7173}">
      <dgm:prSet/>
      <dgm:spPr/>
      <dgm:t>
        <a:bodyPr/>
        <a:lstStyle/>
        <a:p>
          <a:endParaRPr lang="sv-SE"/>
        </a:p>
      </dgm:t>
    </dgm:pt>
    <dgm:pt modelId="{115A6E66-B73E-49FB-8E8F-9995D13316FB}" type="sibTrans" cxnId="{74E2E1A3-53E7-402D-A90A-1709756F7173}">
      <dgm:prSet/>
      <dgm:spPr/>
      <dgm:t>
        <a:bodyPr/>
        <a:lstStyle/>
        <a:p>
          <a:endParaRPr lang="sv-SE"/>
        </a:p>
      </dgm:t>
    </dgm:pt>
    <dgm:pt modelId="{2DE5FC68-BBC9-4F58-A160-F5735FF81B07}">
      <dgm:prSet phldrT="[Text]" custT="1"/>
      <dgm:spPr/>
      <dgm:t>
        <a:bodyPr/>
        <a:lstStyle/>
        <a:p>
          <a:r>
            <a:rPr lang="sv-SE" sz="1400" dirty="0" smtClean="0"/>
            <a:t>Otryckta källor </a:t>
          </a:r>
          <a:endParaRPr lang="sv-SE" sz="1400" dirty="0"/>
        </a:p>
      </dgm:t>
    </dgm:pt>
    <dgm:pt modelId="{2EFDA1A4-7970-4970-A3B7-EB78C137AEF9}" type="parTrans" cxnId="{283F3240-EC9C-480B-BA8E-C6FB1A192AFC}">
      <dgm:prSet/>
      <dgm:spPr/>
      <dgm:t>
        <a:bodyPr/>
        <a:lstStyle/>
        <a:p>
          <a:endParaRPr lang="sv-SE"/>
        </a:p>
      </dgm:t>
    </dgm:pt>
    <dgm:pt modelId="{D5FACDF1-721B-4E60-AB83-00F505706467}" type="sibTrans" cxnId="{283F3240-EC9C-480B-BA8E-C6FB1A192AFC}">
      <dgm:prSet/>
      <dgm:spPr/>
      <dgm:t>
        <a:bodyPr/>
        <a:lstStyle/>
        <a:p>
          <a:endParaRPr lang="sv-SE"/>
        </a:p>
      </dgm:t>
    </dgm:pt>
    <dgm:pt modelId="{75BADBBA-197C-49DD-8E7E-562D1A41A662}">
      <dgm:prSet custT="1"/>
      <dgm:spPr/>
      <dgm:t>
        <a:bodyPr/>
        <a:lstStyle/>
        <a:p>
          <a:r>
            <a:rPr lang="sv-SE" sz="1800" dirty="0" smtClean="0"/>
            <a:t>Utredningen </a:t>
          </a:r>
          <a:endParaRPr lang="sv-SE" sz="1600" dirty="0"/>
        </a:p>
      </dgm:t>
    </dgm:pt>
    <dgm:pt modelId="{5102D86D-E291-40BC-AEBC-9E8868794337}" type="parTrans" cxnId="{6A691373-6304-4093-924A-4A0A6A3BC516}">
      <dgm:prSet/>
      <dgm:spPr/>
      <dgm:t>
        <a:bodyPr/>
        <a:lstStyle/>
        <a:p>
          <a:endParaRPr lang="sv-SE"/>
        </a:p>
      </dgm:t>
    </dgm:pt>
    <dgm:pt modelId="{91CDFA33-4FB8-4624-B110-69359DF5B828}" type="sibTrans" cxnId="{6A691373-6304-4093-924A-4A0A6A3BC516}">
      <dgm:prSet/>
      <dgm:spPr/>
      <dgm:t>
        <a:bodyPr/>
        <a:lstStyle/>
        <a:p>
          <a:endParaRPr lang="sv-SE"/>
        </a:p>
      </dgm:t>
    </dgm:pt>
    <dgm:pt modelId="{46C60AF6-2B20-49DD-868B-8C56792A33D5}">
      <dgm:prSet phldrT="[Text]" custT="1"/>
      <dgm:spPr/>
      <dgm:t>
        <a:bodyPr/>
        <a:lstStyle/>
        <a:p>
          <a:r>
            <a:rPr lang="sv-SE" sz="1800" dirty="0" smtClean="0"/>
            <a:t>Käll-förteckning </a:t>
          </a:r>
          <a:endParaRPr lang="sv-SE" sz="1600" dirty="0"/>
        </a:p>
      </dgm:t>
    </dgm:pt>
    <dgm:pt modelId="{EF366CF7-7C46-4691-88FB-A07E1E1D1574}" type="parTrans" cxnId="{F8461F6C-04B8-4A24-90D9-C3C190CD31B1}">
      <dgm:prSet/>
      <dgm:spPr/>
      <dgm:t>
        <a:bodyPr/>
        <a:lstStyle/>
        <a:p>
          <a:endParaRPr lang="sv-SE"/>
        </a:p>
      </dgm:t>
    </dgm:pt>
    <dgm:pt modelId="{CDAB5048-10B2-4074-B3A4-D45C62C564CB}" type="sibTrans" cxnId="{F8461F6C-04B8-4A24-90D9-C3C190CD31B1}">
      <dgm:prSet/>
      <dgm:spPr/>
      <dgm:t>
        <a:bodyPr/>
        <a:lstStyle/>
        <a:p>
          <a:endParaRPr lang="sv-SE"/>
        </a:p>
      </dgm:t>
    </dgm:pt>
    <dgm:pt modelId="{0E794475-915E-4D3C-B955-BE8D673FBC7A}">
      <dgm:prSet custT="1"/>
      <dgm:spPr/>
      <dgm:t>
        <a:bodyPr/>
        <a:lstStyle/>
        <a:p>
          <a:r>
            <a:rPr lang="sv-SE" sz="1400" dirty="0" smtClean="0"/>
            <a:t>Inledning </a:t>
          </a:r>
          <a:endParaRPr lang="sv-SE" sz="1400" dirty="0"/>
        </a:p>
      </dgm:t>
    </dgm:pt>
    <dgm:pt modelId="{27F79B21-FEEB-4F9D-B932-DA9BFC3B377C}" type="parTrans" cxnId="{4667C70B-DA57-49AF-BD7E-33FDD0246A12}">
      <dgm:prSet/>
      <dgm:spPr/>
      <dgm:t>
        <a:bodyPr/>
        <a:lstStyle/>
        <a:p>
          <a:endParaRPr lang="sv-SE"/>
        </a:p>
      </dgm:t>
    </dgm:pt>
    <dgm:pt modelId="{F83A2D1B-D3D6-42F6-97F1-FCDB6318F4B7}" type="sibTrans" cxnId="{4667C70B-DA57-49AF-BD7E-33FDD0246A12}">
      <dgm:prSet/>
      <dgm:spPr/>
      <dgm:t>
        <a:bodyPr/>
        <a:lstStyle/>
        <a:p>
          <a:endParaRPr lang="sv-SE"/>
        </a:p>
      </dgm:t>
    </dgm:pt>
    <dgm:pt modelId="{02250ABC-11A1-4577-9DE0-01CD6B8EEA84}">
      <dgm:prSet custT="1"/>
      <dgm:spPr/>
      <dgm:t>
        <a:bodyPr/>
        <a:lstStyle/>
        <a:p>
          <a:r>
            <a:rPr lang="sv-SE" sz="1400" dirty="0" smtClean="0"/>
            <a:t>Avhandling </a:t>
          </a:r>
          <a:endParaRPr lang="sv-SE" sz="1400" dirty="0"/>
        </a:p>
      </dgm:t>
    </dgm:pt>
    <dgm:pt modelId="{D8053AD4-12DF-44EF-945C-5A40786DA8D8}" type="parTrans" cxnId="{F0973CFD-336D-4252-A6D2-A130766A3A18}">
      <dgm:prSet/>
      <dgm:spPr/>
      <dgm:t>
        <a:bodyPr/>
        <a:lstStyle/>
        <a:p>
          <a:endParaRPr lang="sv-SE"/>
        </a:p>
      </dgm:t>
    </dgm:pt>
    <dgm:pt modelId="{8257D55B-5B5C-452D-BE02-C643C9368A94}" type="sibTrans" cxnId="{F0973CFD-336D-4252-A6D2-A130766A3A18}">
      <dgm:prSet/>
      <dgm:spPr/>
      <dgm:t>
        <a:bodyPr/>
        <a:lstStyle/>
        <a:p>
          <a:endParaRPr lang="sv-SE"/>
        </a:p>
      </dgm:t>
    </dgm:pt>
    <dgm:pt modelId="{361501C4-9C08-4FE3-AA55-D45BA9099114}">
      <dgm:prSet custT="1"/>
      <dgm:spPr/>
      <dgm:t>
        <a:bodyPr/>
        <a:lstStyle/>
        <a:p>
          <a:r>
            <a:rPr lang="sv-SE" sz="1400" dirty="0" smtClean="0"/>
            <a:t>Avslutning </a:t>
          </a:r>
          <a:endParaRPr lang="sv-SE" sz="1400" dirty="0"/>
        </a:p>
      </dgm:t>
    </dgm:pt>
    <dgm:pt modelId="{F81F411B-58B3-4E1F-A136-C1AA96CEFB8A}" type="parTrans" cxnId="{08B9A927-2DB7-47E7-B76C-3ACBB9DBCBC7}">
      <dgm:prSet/>
      <dgm:spPr/>
      <dgm:t>
        <a:bodyPr/>
        <a:lstStyle/>
        <a:p>
          <a:endParaRPr lang="sv-SE"/>
        </a:p>
      </dgm:t>
    </dgm:pt>
    <dgm:pt modelId="{E7526888-0C66-49E2-85B6-D0CDFDCC534D}" type="sibTrans" cxnId="{08B9A927-2DB7-47E7-B76C-3ACBB9DBCBC7}">
      <dgm:prSet/>
      <dgm:spPr/>
      <dgm:t>
        <a:bodyPr/>
        <a:lstStyle/>
        <a:p>
          <a:endParaRPr lang="sv-SE"/>
        </a:p>
      </dgm:t>
    </dgm:pt>
    <dgm:pt modelId="{C5A2426B-2C38-4042-B8A1-19EE8315FFED}" type="pres">
      <dgm:prSet presAssocID="{985A93DC-3287-4712-838D-8014E56D886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6B9F5EF5-6D11-4167-B028-364DB6EFACF0}" type="pres">
      <dgm:prSet presAssocID="{571841A2-7470-4F72-8251-C30AC9AC4E1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B1E44B91-19C9-4E5C-9C57-1F1549A2EE1F}" type="pres">
      <dgm:prSet presAssocID="{20244ACB-CD30-4234-B0BF-F5DEC00498A0}" presName="sibTrans" presStyleCnt="0"/>
      <dgm:spPr/>
    </dgm:pt>
    <dgm:pt modelId="{48E94D30-8611-4A20-A5FC-2F525760E72B}" type="pres">
      <dgm:prSet presAssocID="{0A8141A5-3932-4DD2-AACA-ED0D8E3C8823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3A8449D4-C58A-4BF1-BA10-76FD9B89EA43}" type="pres">
      <dgm:prSet presAssocID="{048C2D9D-C7DE-431B-96E0-40672F8AEB11}" presName="sibTrans" presStyleCnt="0"/>
      <dgm:spPr/>
    </dgm:pt>
    <dgm:pt modelId="{10A6D008-E835-41F3-AB33-7003194BEE95}" type="pres">
      <dgm:prSet presAssocID="{75BADBBA-197C-49DD-8E7E-562D1A41A662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B3B7F03-0E14-4D7C-BC11-E109E28BD213}" type="pres">
      <dgm:prSet presAssocID="{91CDFA33-4FB8-4624-B110-69359DF5B828}" presName="sibTrans" presStyleCnt="0"/>
      <dgm:spPr/>
    </dgm:pt>
    <dgm:pt modelId="{6759890C-213C-4125-8A7A-E9218FC002C2}" type="pres">
      <dgm:prSet presAssocID="{46C60AF6-2B20-49DD-868B-8C56792A33D5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DAC2AC16-17B1-4BA1-BD31-1FC36DE16431}" type="presOf" srcId="{05A93F70-3096-4B97-8D67-B302CAC2CF92}" destId="{6B9F5EF5-6D11-4167-B028-364DB6EFACF0}" srcOrd="0" destOrd="2" presId="urn:microsoft.com/office/officeart/2005/8/layout/hList6"/>
    <dgm:cxn modelId="{5E34A336-35DA-4595-AB06-B1D9B8489ED0}" type="presOf" srcId="{0A8141A5-3932-4DD2-AACA-ED0D8E3C8823}" destId="{48E94D30-8611-4A20-A5FC-2F525760E72B}" srcOrd="0" destOrd="0" presId="urn:microsoft.com/office/officeart/2005/8/layout/hList6"/>
    <dgm:cxn modelId="{2E9532DD-E752-41A7-8B7C-9C725D7EE9A9}" srcId="{985A93DC-3287-4712-838D-8014E56D8860}" destId="{571841A2-7470-4F72-8251-C30AC9AC4E14}" srcOrd="0" destOrd="0" parTransId="{CD2EF753-2283-4492-9697-88466A8C6BA6}" sibTransId="{20244ACB-CD30-4234-B0BF-F5DEC00498A0}"/>
    <dgm:cxn modelId="{7D501A5F-754B-4546-9492-0575B533C0B4}" type="presOf" srcId="{75BADBBA-197C-49DD-8E7E-562D1A41A662}" destId="{10A6D008-E835-41F3-AB33-7003194BEE95}" srcOrd="0" destOrd="0" presId="urn:microsoft.com/office/officeart/2005/8/layout/hList6"/>
    <dgm:cxn modelId="{3F6391C0-C2BA-4471-B65D-13A0602200F4}" srcId="{571841A2-7470-4F72-8251-C30AC9AC4E14}" destId="{05A93F70-3096-4B97-8D67-B302CAC2CF92}" srcOrd="1" destOrd="0" parTransId="{249FF60D-38D4-422C-858C-ACE070DE568D}" sibTransId="{6136DA6C-AA55-45C5-B4A1-79DDFB72A63E}"/>
    <dgm:cxn modelId="{B0E703C6-81D1-4C3D-86FA-6FA95543475E}" type="presOf" srcId="{0E794475-915E-4D3C-B955-BE8D673FBC7A}" destId="{10A6D008-E835-41F3-AB33-7003194BEE95}" srcOrd="0" destOrd="1" presId="urn:microsoft.com/office/officeart/2005/8/layout/hList6"/>
    <dgm:cxn modelId="{EFE55132-7EDA-4F12-BF39-50F181419771}" type="presOf" srcId="{F5C884A2-C4CD-4CF3-8126-EAA34CB82486}" destId="{48E94D30-8611-4A20-A5FC-2F525760E72B}" srcOrd="0" destOrd="2" presId="urn:microsoft.com/office/officeart/2005/8/layout/hList6"/>
    <dgm:cxn modelId="{27FC5B37-9A7F-49DF-BE0B-8048F775CF0B}" srcId="{0A8141A5-3932-4DD2-AACA-ED0D8E3C8823}" destId="{F5C884A2-C4CD-4CF3-8126-EAA34CB82486}" srcOrd="1" destOrd="0" parTransId="{866ABF12-1AA1-4BDC-9E60-4C3045DAC075}" sibTransId="{F6528D4A-E8AA-4357-BD7E-A1A9C9936996}"/>
    <dgm:cxn modelId="{0BF0E749-876D-4F48-8A53-D90254219E12}" type="presOf" srcId="{02250ABC-11A1-4577-9DE0-01CD6B8EEA84}" destId="{10A6D008-E835-41F3-AB33-7003194BEE95}" srcOrd="0" destOrd="2" presId="urn:microsoft.com/office/officeart/2005/8/layout/hList6"/>
    <dgm:cxn modelId="{D08C595A-891E-4DC7-963E-7E726343CE9C}" type="presOf" srcId="{2DE5FC68-BBC9-4F58-A160-F5735FF81B07}" destId="{6759890C-213C-4125-8A7A-E9218FC002C2}" srcOrd="0" destOrd="2" presId="urn:microsoft.com/office/officeart/2005/8/layout/hList6"/>
    <dgm:cxn modelId="{41292F4F-7F37-486F-9A4F-FF848174C300}" type="presOf" srcId="{76107417-6B85-431A-8193-8FB7F5B9F2F3}" destId="{48E94D30-8611-4A20-A5FC-2F525760E72B}" srcOrd="0" destOrd="1" presId="urn:microsoft.com/office/officeart/2005/8/layout/hList6"/>
    <dgm:cxn modelId="{08C04CF0-6DE5-4793-BC1F-E079EAC49DC3}" srcId="{571841A2-7470-4F72-8251-C30AC9AC4E14}" destId="{55AADABD-F3D2-4A2C-9645-5F3922F08283}" srcOrd="0" destOrd="0" parTransId="{7C75C156-BCD1-4ACE-8B67-2CE496C14A05}" sibTransId="{F5FD1439-2E0A-4740-BB63-FB35C85F7607}"/>
    <dgm:cxn modelId="{F8461F6C-04B8-4A24-90D9-C3C190CD31B1}" srcId="{985A93DC-3287-4712-838D-8014E56D8860}" destId="{46C60AF6-2B20-49DD-868B-8C56792A33D5}" srcOrd="3" destOrd="0" parTransId="{EF366CF7-7C46-4691-88FB-A07E1E1D1574}" sibTransId="{CDAB5048-10B2-4074-B3A4-D45C62C564CB}"/>
    <dgm:cxn modelId="{F0973CFD-336D-4252-A6D2-A130766A3A18}" srcId="{75BADBBA-197C-49DD-8E7E-562D1A41A662}" destId="{02250ABC-11A1-4577-9DE0-01CD6B8EEA84}" srcOrd="1" destOrd="0" parTransId="{D8053AD4-12DF-44EF-945C-5A40786DA8D8}" sibTransId="{8257D55B-5B5C-452D-BE02-C643C9368A94}"/>
    <dgm:cxn modelId="{4667C70B-DA57-49AF-BD7E-33FDD0246A12}" srcId="{75BADBBA-197C-49DD-8E7E-562D1A41A662}" destId="{0E794475-915E-4D3C-B955-BE8D673FBC7A}" srcOrd="0" destOrd="0" parTransId="{27F79B21-FEEB-4F9D-B932-DA9BFC3B377C}" sibTransId="{F83A2D1B-D3D6-42F6-97F1-FCDB6318F4B7}"/>
    <dgm:cxn modelId="{283F3240-EC9C-480B-BA8E-C6FB1A192AFC}" srcId="{46C60AF6-2B20-49DD-868B-8C56792A33D5}" destId="{2DE5FC68-BBC9-4F58-A160-F5735FF81B07}" srcOrd="1" destOrd="0" parTransId="{2EFDA1A4-7970-4970-A3B7-EB78C137AEF9}" sibTransId="{D5FACDF1-721B-4E60-AB83-00F505706467}"/>
    <dgm:cxn modelId="{DB7F58F2-EEBC-45C7-B14D-C22E03141B53}" type="presOf" srcId="{46C60AF6-2B20-49DD-868B-8C56792A33D5}" destId="{6759890C-213C-4125-8A7A-E9218FC002C2}" srcOrd="0" destOrd="0" presId="urn:microsoft.com/office/officeart/2005/8/layout/hList6"/>
    <dgm:cxn modelId="{96E07838-D1E7-4887-A004-595672DADAB6}" type="presOf" srcId="{361501C4-9C08-4FE3-AA55-D45BA9099114}" destId="{10A6D008-E835-41F3-AB33-7003194BEE95}" srcOrd="0" destOrd="3" presId="urn:microsoft.com/office/officeart/2005/8/layout/hList6"/>
    <dgm:cxn modelId="{34F050F7-9EAF-4A31-B714-811E4D413B3A}" srcId="{0A8141A5-3932-4DD2-AACA-ED0D8E3C8823}" destId="{76107417-6B85-431A-8193-8FB7F5B9F2F3}" srcOrd="0" destOrd="0" parTransId="{21140F98-8D35-4F84-9317-0B18279FF8C5}" sibTransId="{66B80CFA-D0EC-4475-A57B-E61C4160E07C}"/>
    <dgm:cxn modelId="{E3CCFDA0-96CF-4D12-B283-8EA01AE78C1A}" type="presOf" srcId="{985A93DC-3287-4712-838D-8014E56D8860}" destId="{C5A2426B-2C38-4042-B8A1-19EE8315FFED}" srcOrd="0" destOrd="0" presId="urn:microsoft.com/office/officeart/2005/8/layout/hList6"/>
    <dgm:cxn modelId="{BFC1E2CE-5BE9-47CA-91FB-DF39541FB96F}" type="presOf" srcId="{82BEFA1F-AA49-4129-AA45-1355E32F51D6}" destId="{6759890C-213C-4125-8A7A-E9218FC002C2}" srcOrd="0" destOrd="1" presId="urn:microsoft.com/office/officeart/2005/8/layout/hList6"/>
    <dgm:cxn modelId="{E53D2841-C5E9-486E-81F2-4442695B0802}" srcId="{985A93DC-3287-4712-838D-8014E56D8860}" destId="{0A8141A5-3932-4DD2-AACA-ED0D8E3C8823}" srcOrd="1" destOrd="0" parTransId="{1FF36EFA-707A-47FD-A1AF-28F47DBD93AE}" sibTransId="{048C2D9D-C7DE-431B-96E0-40672F8AEB11}"/>
    <dgm:cxn modelId="{61888814-0A1B-4DC5-9664-BB28074556B7}" type="presOf" srcId="{55AADABD-F3D2-4A2C-9645-5F3922F08283}" destId="{6B9F5EF5-6D11-4167-B028-364DB6EFACF0}" srcOrd="0" destOrd="1" presId="urn:microsoft.com/office/officeart/2005/8/layout/hList6"/>
    <dgm:cxn modelId="{74E2E1A3-53E7-402D-A90A-1709756F7173}" srcId="{46C60AF6-2B20-49DD-868B-8C56792A33D5}" destId="{82BEFA1F-AA49-4129-AA45-1355E32F51D6}" srcOrd="0" destOrd="0" parTransId="{8FB79D4C-A075-4C25-BDE5-2509E521AFA3}" sibTransId="{115A6E66-B73E-49FB-8E8F-9995D13316FB}"/>
    <dgm:cxn modelId="{08B9A927-2DB7-47E7-B76C-3ACBB9DBCBC7}" srcId="{75BADBBA-197C-49DD-8E7E-562D1A41A662}" destId="{361501C4-9C08-4FE3-AA55-D45BA9099114}" srcOrd="2" destOrd="0" parTransId="{F81F411B-58B3-4E1F-A136-C1AA96CEFB8A}" sibTransId="{E7526888-0C66-49E2-85B6-D0CDFDCC534D}"/>
    <dgm:cxn modelId="{5F736A20-58ED-4257-B08B-A52345799623}" type="presOf" srcId="{571841A2-7470-4F72-8251-C30AC9AC4E14}" destId="{6B9F5EF5-6D11-4167-B028-364DB6EFACF0}" srcOrd="0" destOrd="0" presId="urn:microsoft.com/office/officeart/2005/8/layout/hList6"/>
    <dgm:cxn modelId="{6A691373-6304-4093-924A-4A0A6A3BC516}" srcId="{985A93DC-3287-4712-838D-8014E56D8860}" destId="{75BADBBA-197C-49DD-8E7E-562D1A41A662}" srcOrd="2" destOrd="0" parTransId="{5102D86D-E291-40BC-AEBC-9E8868794337}" sibTransId="{91CDFA33-4FB8-4624-B110-69359DF5B828}"/>
    <dgm:cxn modelId="{47593950-D505-4CDF-A501-582245CED003}" type="presParOf" srcId="{C5A2426B-2C38-4042-B8A1-19EE8315FFED}" destId="{6B9F5EF5-6D11-4167-B028-364DB6EFACF0}" srcOrd="0" destOrd="0" presId="urn:microsoft.com/office/officeart/2005/8/layout/hList6"/>
    <dgm:cxn modelId="{6A4172CE-47C3-44E1-92EA-4E1A505195CA}" type="presParOf" srcId="{C5A2426B-2C38-4042-B8A1-19EE8315FFED}" destId="{B1E44B91-19C9-4E5C-9C57-1F1549A2EE1F}" srcOrd="1" destOrd="0" presId="urn:microsoft.com/office/officeart/2005/8/layout/hList6"/>
    <dgm:cxn modelId="{CE2EFB45-DDC7-40CC-AB39-B76EEAED4FA7}" type="presParOf" srcId="{C5A2426B-2C38-4042-B8A1-19EE8315FFED}" destId="{48E94D30-8611-4A20-A5FC-2F525760E72B}" srcOrd="2" destOrd="0" presId="urn:microsoft.com/office/officeart/2005/8/layout/hList6"/>
    <dgm:cxn modelId="{D59B9D92-8691-477A-9A3E-7B3D8A52B824}" type="presParOf" srcId="{C5A2426B-2C38-4042-B8A1-19EE8315FFED}" destId="{3A8449D4-C58A-4BF1-BA10-76FD9B89EA43}" srcOrd="3" destOrd="0" presId="urn:microsoft.com/office/officeart/2005/8/layout/hList6"/>
    <dgm:cxn modelId="{84E1F64F-08E0-4CBD-83BD-4C05075388F8}" type="presParOf" srcId="{C5A2426B-2C38-4042-B8A1-19EE8315FFED}" destId="{10A6D008-E835-41F3-AB33-7003194BEE95}" srcOrd="4" destOrd="0" presId="urn:microsoft.com/office/officeart/2005/8/layout/hList6"/>
    <dgm:cxn modelId="{8B7B8BBC-BCEB-4757-B2F2-B0D9684D1BC8}" type="presParOf" srcId="{C5A2426B-2C38-4042-B8A1-19EE8315FFED}" destId="{4B3B7F03-0E14-4D7C-BC11-E109E28BD213}" srcOrd="5" destOrd="0" presId="urn:microsoft.com/office/officeart/2005/8/layout/hList6"/>
    <dgm:cxn modelId="{0926D345-BFBA-4535-9B0F-0FF9C84A44D9}" type="presParOf" srcId="{C5A2426B-2C38-4042-B8A1-19EE8315FFED}" destId="{6759890C-213C-4125-8A7A-E9218FC002C2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3499E13-A1CB-498D-A30E-FFD40EF0C3F8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090B38DB-45D9-4ECC-9F37-BFCBBE235E0C}">
      <dgm:prSet phldrT="[Text]" custT="1"/>
      <dgm:spPr/>
      <dgm:t>
        <a:bodyPr/>
        <a:lstStyle/>
        <a:p>
          <a:r>
            <a:rPr lang="sv-SE" sz="1400"/>
            <a:t>Inledande del</a:t>
          </a:r>
        </a:p>
      </dgm:t>
    </dgm:pt>
    <dgm:pt modelId="{59BC771A-3FF1-4616-8E8F-18040F2B6A18}" type="parTrans" cxnId="{9EB1C07C-8F7E-448B-BBB4-389408DC2886}">
      <dgm:prSet/>
      <dgm:spPr/>
      <dgm:t>
        <a:bodyPr/>
        <a:lstStyle/>
        <a:p>
          <a:endParaRPr lang="sv-SE"/>
        </a:p>
      </dgm:t>
    </dgm:pt>
    <dgm:pt modelId="{4292126F-FDDA-4087-B16D-E78EF5F43C47}" type="sibTrans" cxnId="{9EB1C07C-8F7E-448B-BBB4-389408DC2886}">
      <dgm:prSet/>
      <dgm:spPr/>
      <dgm:t>
        <a:bodyPr/>
        <a:lstStyle/>
        <a:p>
          <a:endParaRPr lang="sv-SE"/>
        </a:p>
      </dgm:t>
    </dgm:pt>
    <dgm:pt modelId="{F6EC7AB3-5012-4A97-B136-B78AFB160974}">
      <dgm:prSet phldrT="[Text]"/>
      <dgm:spPr/>
      <dgm:t>
        <a:bodyPr/>
        <a:lstStyle/>
        <a:p>
          <a:r>
            <a:rPr lang="sv-SE"/>
            <a:t>Titelsida</a:t>
          </a:r>
        </a:p>
      </dgm:t>
    </dgm:pt>
    <dgm:pt modelId="{2FC3FBE5-6E56-48F1-9AE5-A2E0D6367291}" type="parTrans" cxnId="{64BE13D7-6E74-4BA9-B931-23B147485171}">
      <dgm:prSet/>
      <dgm:spPr/>
      <dgm:t>
        <a:bodyPr/>
        <a:lstStyle/>
        <a:p>
          <a:endParaRPr lang="sv-SE"/>
        </a:p>
      </dgm:t>
    </dgm:pt>
    <dgm:pt modelId="{97015B5D-7670-4E2D-B797-267D8016508F}" type="sibTrans" cxnId="{64BE13D7-6E74-4BA9-B931-23B147485171}">
      <dgm:prSet/>
      <dgm:spPr/>
      <dgm:t>
        <a:bodyPr/>
        <a:lstStyle/>
        <a:p>
          <a:endParaRPr lang="sv-SE"/>
        </a:p>
      </dgm:t>
    </dgm:pt>
    <dgm:pt modelId="{C94F62C1-79DA-4A49-83C9-D21C75B519AE}">
      <dgm:prSet phldrT="[Text]"/>
      <dgm:spPr/>
      <dgm:t>
        <a:bodyPr/>
        <a:lstStyle/>
        <a:p>
          <a:r>
            <a:rPr lang="sv-SE" dirty="0"/>
            <a:t>Abstract</a:t>
          </a:r>
        </a:p>
      </dgm:t>
    </dgm:pt>
    <dgm:pt modelId="{B0B44B56-9EEB-4202-983D-8898B9739E6C}" type="parTrans" cxnId="{470EAA13-418A-4148-981D-306AD5C38C7F}">
      <dgm:prSet/>
      <dgm:spPr/>
      <dgm:t>
        <a:bodyPr/>
        <a:lstStyle/>
        <a:p>
          <a:endParaRPr lang="sv-SE"/>
        </a:p>
      </dgm:t>
    </dgm:pt>
    <dgm:pt modelId="{CE0F9325-F1DF-45B4-A649-15FB40545A2E}" type="sibTrans" cxnId="{470EAA13-418A-4148-981D-306AD5C38C7F}">
      <dgm:prSet/>
      <dgm:spPr/>
      <dgm:t>
        <a:bodyPr/>
        <a:lstStyle/>
        <a:p>
          <a:endParaRPr lang="sv-SE"/>
        </a:p>
      </dgm:t>
    </dgm:pt>
    <dgm:pt modelId="{B18C90C9-83C7-4917-8B84-6F943062CD21}">
      <dgm:prSet phldrT="[Text]" custT="1"/>
      <dgm:spPr/>
      <dgm:t>
        <a:bodyPr/>
        <a:lstStyle/>
        <a:p>
          <a:r>
            <a:rPr lang="sv-SE" sz="1400"/>
            <a:t>Huvuddel</a:t>
          </a:r>
        </a:p>
      </dgm:t>
    </dgm:pt>
    <dgm:pt modelId="{09C67CFE-6CEF-4EF4-B870-EF8361296896}" type="parTrans" cxnId="{9CDCF8A9-42DA-432F-9C0B-07CC43E9479D}">
      <dgm:prSet/>
      <dgm:spPr/>
      <dgm:t>
        <a:bodyPr/>
        <a:lstStyle/>
        <a:p>
          <a:endParaRPr lang="sv-SE"/>
        </a:p>
      </dgm:t>
    </dgm:pt>
    <dgm:pt modelId="{1915FDBB-9160-484F-9F39-F581BCD28539}" type="sibTrans" cxnId="{9CDCF8A9-42DA-432F-9C0B-07CC43E9479D}">
      <dgm:prSet/>
      <dgm:spPr/>
      <dgm:t>
        <a:bodyPr/>
        <a:lstStyle/>
        <a:p>
          <a:endParaRPr lang="sv-SE"/>
        </a:p>
      </dgm:t>
    </dgm:pt>
    <dgm:pt modelId="{F3CD6845-1C4D-4E48-9B75-1961CD30ADB2}">
      <dgm:prSet phldrT="[Text]"/>
      <dgm:spPr/>
      <dgm:t>
        <a:bodyPr/>
        <a:lstStyle/>
        <a:p>
          <a:r>
            <a:rPr lang="sv-SE" b="1"/>
            <a:t>Introduktion</a:t>
          </a:r>
          <a:r>
            <a:rPr lang="sv-SE"/>
            <a:t> där bakgrunden till ämnet, syftet, frågeställningarna, material och metod(er) tydligt framgår.</a:t>
          </a:r>
        </a:p>
      </dgm:t>
    </dgm:pt>
    <dgm:pt modelId="{DA35822C-EA0C-4589-A54A-F4EBB1A299D9}" type="parTrans" cxnId="{918ECB45-7FD6-416B-A21A-6A50E2DCF762}">
      <dgm:prSet/>
      <dgm:spPr/>
      <dgm:t>
        <a:bodyPr/>
        <a:lstStyle/>
        <a:p>
          <a:endParaRPr lang="sv-SE"/>
        </a:p>
      </dgm:t>
    </dgm:pt>
    <dgm:pt modelId="{3BAF760C-D244-4DDF-8AB6-9E58F1A72EF9}" type="sibTrans" cxnId="{918ECB45-7FD6-416B-A21A-6A50E2DCF762}">
      <dgm:prSet/>
      <dgm:spPr/>
      <dgm:t>
        <a:bodyPr/>
        <a:lstStyle/>
        <a:p>
          <a:endParaRPr lang="sv-SE"/>
        </a:p>
      </dgm:t>
    </dgm:pt>
    <dgm:pt modelId="{F608AFEB-DBC6-4799-AEA9-D5C037CA01E7}">
      <dgm:prSet phldrT="[Text]"/>
      <dgm:spPr/>
      <dgm:t>
        <a:bodyPr/>
        <a:lstStyle/>
        <a:p>
          <a:r>
            <a:rPr lang="sv-SE" b="1"/>
            <a:t>Avhandling</a:t>
          </a:r>
          <a:r>
            <a:rPr lang="sv-SE"/>
            <a:t> där </a:t>
          </a:r>
          <a:r>
            <a:rPr lang="sv-SE" i="1"/>
            <a:t>resultaten</a:t>
          </a:r>
          <a:r>
            <a:rPr lang="sv-SE"/>
            <a:t> och en </a:t>
          </a:r>
          <a:r>
            <a:rPr lang="sv-SE" i="1"/>
            <a:t>diskussion av resultaten</a:t>
          </a:r>
          <a:r>
            <a:rPr lang="sv-SE"/>
            <a:t> presenteras.</a:t>
          </a:r>
        </a:p>
      </dgm:t>
    </dgm:pt>
    <dgm:pt modelId="{ED6C778C-18E2-4982-8FE5-49BB1F471560}" type="parTrans" cxnId="{3F7941FE-DD35-4784-95FE-B6EBDFC04A2D}">
      <dgm:prSet/>
      <dgm:spPr/>
      <dgm:t>
        <a:bodyPr/>
        <a:lstStyle/>
        <a:p>
          <a:endParaRPr lang="sv-SE"/>
        </a:p>
      </dgm:t>
    </dgm:pt>
    <dgm:pt modelId="{34F9B11B-E4CC-4681-AA03-72B15579D694}" type="sibTrans" cxnId="{3F7941FE-DD35-4784-95FE-B6EBDFC04A2D}">
      <dgm:prSet/>
      <dgm:spPr/>
      <dgm:t>
        <a:bodyPr/>
        <a:lstStyle/>
        <a:p>
          <a:endParaRPr lang="sv-SE"/>
        </a:p>
      </dgm:t>
    </dgm:pt>
    <dgm:pt modelId="{321A6B01-C8DC-4851-AE69-BC84326F7095}">
      <dgm:prSet phldrT="[Text]" custT="1"/>
      <dgm:spPr/>
      <dgm:t>
        <a:bodyPr/>
        <a:lstStyle/>
        <a:p>
          <a:r>
            <a:rPr lang="sv-SE" sz="1400"/>
            <a:t>Avslutande del</a:t>
          </a:r>
        </a:p>
      </dgm:t>
    </dgm:pt>
    <dgm:pt modelId="{52805AB3-2D4C-4AC3-80DD-ADBA72131FCD}" type="parTrans" cxnId="{08B1B8CA-77E0-4DE0-9B41-90B22567CA9A}">
      <dgm:prSet/>
      <dgm:spPr/>
      <dgm:t>
        <a:bodyPr/>
        <a:lstStyle/>
        <a:p>
          <a:endParaRPr lang="sv-SE"/>
        </a:p>
      </dgm:t>
    </dgm:pt>
    <dgm:pt modelId="{4FEE2ED7-A6D6-48BE-92F6-8B785C719CB3}" type="sibTrans" cxnId="{08B1B8CA-77E0-4DE0-9B41-90B22567CA9A}">
      <dgm:prSet/>
      <dgm:spPr/>
      <dgm:t>
        <a:bodyPr/>
        <a:lstStyle/>
        <a:p>
          <a:endParaRPr lang="sv-SE"/>
        </a:p>
      </dgm:t>
    </dgm:pt>
    <dgm:pt modelId="{E7784C69-77BB-45FC-9139-9EE2DDB71AB7}">
      <dgm:prSet phldrT="[Text]"/>
      <dgm:spPr/>
      <dgm:t>
        <a:bodyPr/>
        <a:lstStyle/>
        <a:p>
          <a:r>
            <a:rPr lang="sv-SE"/>
            <a:t>Referenser</a:t>
          </a:r>
        </a:p>
      </dgm:t>
    </dgm:pt>
    <dgm:pt modelId="{E49D8C16-ED9B-4E7E-8343-F5A8782B43E3}" type="parTrans" cxnId="{7D9D69E9-3C51-48FD-9BFF-876ABC6ABF93}">
      <dgm:prSet/>
      <dgm:spPr/>
      <dgm:t>
        <a:bodyPr/>
        <a:lstStyle/>
        <a:p>
          <a:endParaRPr lang="sv-SE"/>
        </a:p>
      </dgm:t>
    </dgm:pt>
    <dgm:pt modelId="{E41F0603-8428-40F9-B88F-5430058988E5}" type="sibTrans" cxnId="{7D9D69E9-3C51-48FD-9BFF-876ABC6ABF93}">
      <dgm:prSet/>
      <dgm:spPr/>
      <dgm:t>
        <a:bodyPr/>
        <a:lstStyle/>
        <a:p>
          <a:endParaRPr lang="sv-SE"/>
        </a:p>
      </dgm:t>
    </dgm:pt>
    <dgm:pt modelId="{AE271354-CE25-4861-A0E4-5332B4587C47}">
      <dgm:prSet phldrT="[Text]"/>
      <dgm:spPr/>
      <dgm:t>
        <a:bodyPr/>
        <a:lstStyle/>
        <a:p>
          <a:r>
            <a:rPr lang="sv-SE"/>
            <a:t> Ev. bilagor</a:t>
          </a:r>
        </a:p>
      </dgm:t>
    </dgm:pt>
    <dgm:pt modelId="{61518186-FAB2-43BF-820F-DCF4A213B7A3}" type="parTrans" cxnId="{48B996F1-4F26-4467-8CDF-F8F41CEA2520}">
      <dgm:prSet/>
      <dgm:spPr/>
      <dgm:t>
        <a:bodyPr/>
        <a:lstStyle/>
        <a:p>
          <a:endParaRPr lang="sv-SE"/>
        </a:p>
      </dgm:t>
    </dgm:pt>
    <dgm:pt modelId="{E7A39E21-0A1C-4F2B-A70D-91B1126829CD}" type="sibTrans" cxnId="{48B996F1-4F26-4467-8CDF-F8F41CEA2520}">
      <dgm:prSet/>
      <dgm:spPr/>
      <dgm:t>
        <a:bodyPr/>
        <a:lstStyle/>
        <a:p>
          <a:endParaRPr lang="sv-SE"/>
        </a:p>
      </dgm:t>
    </dgm:pt>
    <dgm:pt modelId="{EA73C4B9-DECD-4BA1-992B-42C5F069AA5B}">
      <dgm:prSet phldrT="[Text]"/>
      <dgm:spPr/>
      <dgm:t>
        <a:bodyPr/>
        <a:lstStyle/>
        <a:p>
          <a:r>
            <a:rPr lang="sv-SE"/>
            <a:t>Innehållsförteckning</a:t>
          </a:r>
        </a:p>
      </dgm:t>
    </dgm:pt>
    <dgm:pt modelId="{4F07CA70-4277-4D61-A25D-4B438A6FCC2D}" type="parTrans" cxnId="{18638594-1705-449E-ADDF-F3946BD3A8F9}">
      <dgm:prSet/>
      <dgm:spPr/>
      <dgm:t>
        <a:bodyPr/>
        <a:lstStyle/>
        <a:p>
          <a:endParaRPr lang="sv-SE"/>
        </a:p>
      </dgm:t>
    </dgm:pt>
    <dgm:pt modelId="{A00470D7-2973-4AC8-B005-70C3F9918593}" type="sibTrans" cxnId="{18638594-1705-449E-ADDF-F3946BD3A8F9}">
      <dgm:prSet/>
      <dgm:spPr/>
      <dgm:t>
        <a:bodyPr/>
        <a:lstStyle/>
        <a:p>
          <a:endParaRPr lang="sv-SE"/>
        </a:p>
      </dgm:t>
    </dgm:pt>
    <dgm:pt modelId="{D687C387-94E4-4AE1-A27A-8510F2E31712}">
      <dgm:prSet phldrT="[Text]"/>
      <dgm:spPr/>
      <dgm:t>
        <a:bodyPr/>
        <a:lstStyle/>
        <a:p>
          <a:r>
            <a:rPr lang="sv-SE" b="1"/>
            <a:t>Avslutning</a:t>
          </a:r>
          <a:r>
            <a:rPr lang="sv-SE"/>
            <a:t> där </a:t>
          </a:r>
          <a:r>
            <a:rPr lang="sv-SE" i="1"/>
            <a:t>slutsatserna</a:t>
          </a:r>
          <a:r>
            <a:rPr lang="sv-SE"/>
            <a:t> presenteras med  tydlig koppling till arbetets syfte.</a:t>
          </a:r>
        </a:p>
      </dgm:t>
    </dgm:pt>
    <dgm:pt modelId="{FA410596-FC10-4011-B9F2-C99B0FA2ECF5}" type="parTrans" cxnId="{F6F25576-8E76-46CA-815F-ADF419DB46CB}">
      <dgm:prSet/>
      <dgm:spPr/>
      <dgm:t>
        <a:bodyPr/>
        <a:lstStyle/>
        <a:p>
          <a:endParaRPr lang="sv-SE"/>
        </a:p>
      </dgm:t>
    </dgm:pt>
    <dgm:pt modelId="{FCAE3F85-0A80-4107-8DC7-0D6EF2CAA24F}" type="sibTrans" cxnId="{F6F25576-8E76-46CA-815F-ADF419DB46CB}">
      <dgm:prSet/>
      <dgm:spPr/>
      <dgm:t>
        <a:bodyPr/>
        <a:lstStyle/>
        <a:p>
          <a:endParaRPr lang="sv-SE"/>
        </a:p>
      </dgm:t>
    </dgm:pt>
    <dgm:pt modelId="{9F1B19FA-94A5-403C-A33F-EC08A05BFD98}" type="pres">
      <dgm:prSet presAssocID="{53499E13-A1CB-498D-A30E-FFD40EF0C3F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CB72B2B6-9C98-48D2-AC3C-2E9CE3C722D0}" type="pres">
      <dgm:prSet presAssocID="{090B38DB-45D9-4ECC-9F37-BFCBBE235E0C}" presName="composite" presStyleCnt="0"/>
      <dgm:spPr/>
    </dgm:pt>
    <dgm:pt modelId="{1789989F-C736-4AD4-ABAA-8A6B405F2252}" type="pres">
      <dgm:prSet presAssocID="{090B38DB-45D9-4ECC-9F37-BFCBBE235E0C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83ED25F-7618-4FD1-9B42-E094CB562D5C}" type="pres">
      <dgm:prSet presAssocID="{090B38DB-45D9-4ECC-9F37-BFCBBE235E0C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4A0FC715-4BCB-44EC-9D36-85C5BD38CB00}" type="pres">
      <dgm:prSet presAssocID="{4292126F-FDDA-4087-B16D-E78EF5F43C47}" presName="space" presStyleCnt="0"/>
      <dgm:spPr/>
    </dgm:pt>
    <dgm:pt modelId="{EBE95C71-9E2B-43A4-B0BC-AFE26B16C4D2}" type="pres">
      <dgm:prSet presAssocID="{B18C90C9-83C7-4917-8B84-6F943062CD21}" presName="composite" presStyleCnt="0"/>
      <dgm:spPr/>
    </dgm:pt>
    <dgm:pt modelId="{BF654EB9-0E20-4EB9-A024-4FD9F2FD1559}" type="pres">
      <dgm:prSet presAssocID="{B18C90C9-83C7-4917-8B84-6F943062CD21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F7141FE-D3AF-4726-AA4F-7513E65C25F2}" type="pres">
      <dgm:prSet presAssocID="{B18C90C9-83C7-4917-8B84-6F943062CD21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CC3D344-5620-4943-9FF2-D6C7BC044156}" type="pres">
      <dgm:prSet presAssocID="{1915FDBB-9160-484F-9F39-F581BCD28539}" presName="space" presStyleCnt="0"/>
      <dgm:spPr/>
    </dgm:pt>
    <dgm:pt modelId="{1B7E23F5-25C9-4DAD-94B4-9E10478D6766}" type="pres">
      <dgm:prSet presAssocID="{321A6B01-C8DC-4851-AE69-BC84326F7095}" presName="composite" presStyleCnt="0"/>
      <dgm:spPr/>
    </dgm:pt>
    <dgm:pt modelId="{C662DF6B-1AB0-405B-AE7E-79AABE82ED4B}" type="pres">
      <dgm:prSet presAssocID="{321A6B01-C8DC-4851-AE69-BC84326F709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68A93BC-30CF-4F6E-86AA-C25E42D04DC8}" type="pres">
      <dgm:prSet presAssocID="{321A6B01-C8DC-4851-AE69-BC84326F7095}" presName="desTx" presStyleLbl="alignAccFollowNode1" presStyleIdx="2" presStyleCnt="3" custScaleX="100205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18638594-1705-449E-ADDF-F3946BD3A8F9}" srcId="{090B38DB-45D9-4ECC-9F37-BFCBBE235E0C}" destId="{EA73C4B9-DECD-4BA1-992B-42C5F069AA5B}" srcOrd="2" destOrd="0" parTransId="{4F07CA70-4277-4D61-A25D-4B438A6FCC2D}" sibTransId="{A00470D7-2973-4AC8-B005-70C3F9918593}"/>
    <dgm:cxn modelId="{9EB1C07C-8F7E-448B-BBB4-389408DC2886}" srcId="{53499E13-A1CB-498D-A30E-FFD40EF0C3F8}" destId="{090B38DB-45D9-4ECC-9F37-BFCBBE235E0C}" srcOrd="0" destOrd="0" parTransId="{59BC771A-3FF1-4616-8E8F-18040F2B6A18}" sibTransId="{4292126F-FDDA-4087-B16D-E78EF5F43C47}"/>
    <dgm:cxn modelId="{F4138A07-F004-4AB0-8139-A5448A5EAEE8}" type="presOf" srcId="{321A6B01-C8DC-4851-AE69-BC84326F7095}" destId="{C662DF6B-1AB0-405B-AE7E-79AABE82ED4B}" srcOrd="0" destOrd="0" presId="urn:microsoft.com/office/officeart/2005/8/layout/hList1"/>
    <dgm:cxn modelId="{4A57974E-2CE0-4A04-A31C-5FAC5932DAF8}" type="presOf" srcId="{F6EC7AB3-5012-4A97-B136-B78AFB160974}" destId="{783ED25F-7618-4FD1-9B42-E094CB562D5C}" srcOrd="0" destOrd="0" presId="urn:microsoft.com/office/officeart/2005/8/layout/hList1"/>
    <dgm:cxn modelId="{08B1B8CA-77E0-4DE0-9B41-90B22567CA9A}" srcId="{53499E13-A1CB-498D-A30E-FFD40EF0C3F8}" destId="{321A6B01-C8DC-4851-AE69-BC84326F7095}" srcOrd="2" destOrd="0" parTransId="{52805AB3-2D4C-4AC3-80DD-ADBA72131FCD}" sibTransId="{4FEE2ED7-A6D6-48BE-92F6-8B785C719CB3}"/>
    <dgm:cxn modelId="{64BE13D7-6E74-4BA9-B931-23B147485171}" srcId="{090B38DB-45D9-4ECC-9F37-BFCBBE235E0C}" destId="{F6EC7AB3-5012-4A97-B136-B78AFB160974}" srcOrd="0" destOrd="0" parTransId="{2FC3FBE5-6E56-48F1-9AE5-A2E0D6367291}" sibTransId="{97015B5D-7670-4E2D-B797-267D8016508F}"/>
    <dgm:cxn modelId="{CA35CCBC-0619-4D19-A08B-EC798B362C64}" type="presOf" srcId="{C94F62C1-79DA-4A49-83C9-D21C75B519AE}" destId="{783ED25F-7618-4FD1-9B42-E094CB562D5C}" srcOrd="0" destOrd="1" presId="urn:microsoft.com/office/officeart/2005/8/layout/hList1"/>
    <dgm:cxn modelId="{BF40B25D-3D7A-4F9C-BCD8-679F9E80F169}" type="presOf" srcId="{D687C387-94E4-4AE1-A27A-8510F2E31712}" destId="{AF7141FE-D3AF-4726-AA4F-7513E65C25F2}" srcOrd="0" destOrd="2" presId="urn:microsoft.com/office/officeart/2005/8/layout/hList1"/>
    <dgm:cxn modelId="{0153CBE4-6C2F-4958-B33C-C970040EB89F}" type="presOf" srcId="{E7784C69-77BB-45FC-9139-9EE2DDB71AB7}" destId="{168A93BC-30CF-4F6E-86AA-C25E42D04DC8}" srcOrd="0" destOrd="0" presId="urn:microsoft.com/office/officeart/2005/8/layout/hList1"/>
    <dgm:cxn modelId="{918ECB45-7FD6-416B-A21A-6A50E2DCF762}" srcId="{B18C90C9-83C7-4917-8B84-6F943062CD21}" destId="{F3CD6845-1C4D-4E48-9B75-1961CD30ADB2}" srcOrd="0" destOrd="0" parTransId="{DA35822C-EA0C-4589-A54A-F4EBB1A299D9}" sibTransId="{3BAF760C-D244-4DDF-8AB6-9E58F1A72EF9}"/>
    <dgm:cxn modelId="{4275F737-7465-452E-AEA1-DAF4344C217F}" type="presOf" srcId="{F608AFEB-DBC6-4799-AEA9-D5C037CA01E7}" destId="{AF7141FE-D3AF-4726-AA4F-7513E65C25F2}" srcOrd="0" destOrd="1" presId="urn:microsoft.com/office/officeart/2005/8/layout/hList1"/>
    <dgm:cxn modelId="{903715AE-490E-45E7-9B86-5FB27EC1EB0A}" type="presOf" srcId="{53499E13-A1CB-498D-A30E-FFD40EF0C3F8}" destId="{9F1B19FA-94A5-403C-A33F-EC08A05BFD98}" srcOrd="0" destOrd="0" presId="urn:microsoft.com/office/officeart/2005/8/layout/hList1"/>
    <dgm:cxn modelId="{3F7941FE-DD35-4784-95FE-B6EBDFC04A2D}" srcId="{B18C90C9-83C7-4917-8B84-6F943062CD21}" destId="{F608AFEB-DBC6-4799-AEA9-D5C037CA01E7}" srcOrd="1" destOrd="0" parTransId="{ED6C778C-18E2-4982-8FE5-49BB1F471560}" sibTransId="{34F9B11B-E4CC-4681-AA03-72B15579D694}"/>
    <dgm:cxn modelId="{48B996F1-4F26-4467-8CDF-F8F41CEA2520}" srcId="{321A6B01-C8DC-4851-AE69-BC84326F7095}" destId="{AE271354-CE25-4861-A0E4-5332B4587C47}" srcOrd="1" destOrd="0" parTransId="{61518186-FAB2-43BF-820F-DCF4A213B7A3}" sibTransId="{E7A39E21-0A1C-4F2B-A70D-91B1126829CD}"/>
    <dgm:cxn modelId="{F6F25576-8E76-46CA-815F-ADF419DB46CB}" srcId="{B18C90C9-83C7-4917-8B84-6F943062CD21}" destId="{D687C387-94E4-4AE1-A27A-8510F2E31712}" srcOrd="2" destOrd="0" parTransId="{FA410596-FC10-4011-B9F2-C99B0FA2ECF5}" sibTransId="{FCAE3F85-0A80-4107-8DC7-0D6EF2CAA24F}"/>
    <dgm:cxn modelId="{81CE33CC-008B-42CC-BC71-04C76CC8E268}" type="presOf" srcId="{090B38DB-45D9-4ECC-9F37-BFCBBE235E0C}" destId="{1789989F-C736-4AD4-ABAA-8A6B405F2252}" srcOrd="0" destOrd="0" presId="urn:microsoft.com/office/officeart/2005/8/layout/hList1"/>
    <dgm:cxn modelId="{470EAA13-418A-4148-981D-306AD5C38C7F}" srcId="{090B38DB-45D9-4ECC-9F37-BFCBBE235E0C}" destId="{C94F62C1-79DA-4A49-83C9-D21C75B519AE}" srcOrd="1" destOrd="0" parTransId="{B0B44B56-9EEB-4202-983D-8898B9739E6C}" sibTransId="{CE0F9325-F1DF-45B4-A649-15FB40545A2E}"/>
    <dgm:cxn modelId="{324D2C55-BDC8-4A10-B870-C789865649D8}" type="presOf" srcId="{EA73C4B9-DECD-4BA1-992B-42C5F069AA5B}" destId="{783ED25F-7618-4FD1-9B42-E094CB562D5C}" srcOrd="0" destOrd="2" presId="urn:microsoft.com/office/officeart/2005/8/layout/hList1"/>
    <dgm:cxn modelId="{9CDCF8A9-42DA-432F-9C0B-07CC43E9479D}" srcId="{53499E13-A1CB-498D-A30E-FFD40EF0C3F8}" destId="{B18C90C9-83C7-4917-8B84-6F943062CD21}" srcOrd="1" destOrd="0" parTransId="{09C67CFE-6CEF-4EF4-B870-EF8361296896}" sibTransId="{1915FDBB-9160-484F-9F39-F581BCD28539}"/>
    <dgm:cxn modelId="{7D9D69E9-3C51-48FD-9BFF-876ABC6ABF93}" srcId="{321A6B01-C8DC-4851-AE69-BC84326F7095}" destId="{E7784C69-77BB-45FC-9139-9EE2DDB71AB7}" srcOrd="0" destOrd="0" parTransId="{E49D8C16-ED9B-4E7E-8343-F5A8782B43E3}" sibTransId="{E41F0603-8428-40F9-B88F-5430058988E5}"/>
    <dgm:cxn modelId="{D78381F6-21C9-40F8-9B18-7172806FC2F4}" type="presOf" srcId="{B18C90C9-83C7-4917-8B84-6F943062CD21}" destId="{BF654EB9-0E20-4EB9-A024-4FD9F2FD1559}" srcOrd="0" destOrd="0" presId="urn:microsoft.com/office/officeart/2005/8/layout/hList1"/>
    <dgm:cxn modelId="{5E3094A4-730A-4A25-8AB6-6F65136EDC31}" type="presOf" srcId="{F3CD6845-1C4D-4E48-9B75-1961CD30ADB2}" destId="{AF7141FE-D3AF-4726-AA4F-7513E65C25F2}" srcOrd="0" destOrd="0" presId="urn:microsoft.com/office/officeart/2005/8/layout/hList1"/>
    <dgm:cxn modelId="{B2486BBA-7AD0-45ED-AC8C-02CA11451848}" type="presOf" srcId="{AE271354-CE25-4861-A0E4-5332B4587C47}" destId="{168A93BC-30CF-4F6E-86AA-C25E42D04DC8}" srcOrd="0" destOrd="1" presId="urn:microsoft.com/office/officeart/2005/8/layout/hList1"/>
    <dgm:cxn modelId="{8E422A71-44CB-4F8B-88DD-6FA4220116A6}" type="presParOf" srcId="{9F1B19FA-94A5-403C-A33F-EC08A05BFD98}" destId="{CB72B2B6-9C98-48D2-AC3C-2E9CE3C722D0}" srcOrd="0" destOrd="0" presId="urn:microsoft.com/office/officeart/2005/8/layout/hList1"/>
    <dgm:cxn modelId="{E5DFAEFA-A333-41BB-AAD5-E7BB388BAA6F}" type="presParOf" srcId="{CB72B2B6-9C98-48D2-AC3C-2E9CE3C722D0}" destId="{1789989F-C736-4AD4-ABAA-8A6B405F2252}" srcOrd="0" destOrd="0" presId="urn:microsoft.com/office/officeart/2005/8/layout/hList1"/>
    <dgm:cxn modelId="{CE88F9ED-9BD7-4DB9-85BC-AB959165B0BB}" type="presParOf" srcId="{CB72B2B6-9C98-48D2-AC3C-2E9CE3C722D0}" destId="{783ED25F-7618-4FD1-9B42-E094CB562D5C}" srcOrd="1" destOrd="0" presId="urn:microsoft.com/office/officeart/2005/8/layout/hList1"/>
    <dgm:cxn modelId="{6F8BC67C-02AB-4F68-8353-318A37B36ADB}" type="presParOf" srcId="{9F1B19FA-94A5-403C-A33F-EC08A05BFD98}" destId="{4A0FC715-4BCB-44EC-9D36-85C5BD38CB00}" srcOrd="1" destOrd="0" presId="urn:microsoft.com/office/officeart/2005/8/layout/hList1"/>
    <dgm:cxn modelId="{DDB5BDFB-5462-4C6D-A629-4DE2ABF7D22D}" type="presParOf" srcId="{9F1B19FA-94A5-403C-A33F-EC08A05BFD98}" destId="{EBE95C71-9E2B-43A4-B0BC-AFE26B16C4D2}" srcOrd="2" destOrd="0" presId="urn:microsoft.com/office/officeart/2005/8/layout/hList1"/>
    <dgm:cxn modelId="{45A3AA54-9F7B-4C47-8F0B-DE0FE6EF8F22}" type="presParOf" srcId="{EBE95C71-9E2B-43A4-B0BC-AFE26B16C4D2}" destId="{BF654EB9-0E20-4EB9-A024-4FD9F2FD1559}" srcOrd="0" destOrd="0" presId="urn:microsoft.com/office/officeart/2005/8/layout/hList1"/>
    <dgm:cxn modelId="{997C0181-7DE2-4744-A657-0AF2D7241514}" type="presParOf" srcId="{EBE95C71-9E2B-43A4-B0BC-AFE26B16C4D2}" destId="{AF7141FE-D3AF-4726-AA4F-7513E65C25F2}" srcOrd="1" destOrd="0" presId="urn:microsoft.com/office/officeart/2005/8/layout/hList1"/>
    <dgm:cxn modelId="{3674768C-0FC9-4958-8216-944C24B1212C}" type="presParOf" srcId="{9F1B19FA-94A5-403C-A33F-EC08A05BFD98}" destId="{6CC3D344-5620-4943-9FF2-D6C7BC044156}" srcOrd="3" destOrd="0" presId="urn:microsoft.com/office/officeart/2005/8/layout/hList1"/>
    <dgm:cxn modelId="{611F81FD-CC32-4EA7-947A-74607BAEA2D8}" type="presParOf" srcId="{9F1B19FA-94A5-403C-A33F-EC08A05BFD98}" destId="{1B7E23F5-25C9-4DAD-94B4-9E10478D6766}" srcOrd="4" destOrd="0" presId="urn:microsoft.com/office/officeart/2005/8/layout/hList1"/>
    <dgm:cxn modelId="{3DA947A0-0BBD-4BEB-8964-1889F3815509}" type="presParOf" srcId="{1B7E23F5-25C9-4DAD-94B4-9E10478D6766}" destId="{C662DF6B-1AB0-405B-AE7E-79AABE82ED4B}" srcOrd="0" destOrd="0" presId="urn:microsoft.com/office/officeart/2005/8/layout/hList1"/>
    <dgm:cxn modelId="{E5824B57-CAD1-417B-A693-36A93A12BA97}" type="presParOf" srcId="{1B7E23F5-25C9-4DAD-94B4-9E10478D6766}" destId="{168A93BC-30CF-4F6E-86AA-C25E42D04DC8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3FB8F23-9607-41A6-AD5F-CDB1FDC29385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13C9369A-00FC-481E-9817-CEC4A40ABCC8}">
      <dgm:prSet phldrT="[Text]" custT="1"/>
      <dgm:spPr/>
      <dgm:t>
        <a:bodyPr/>
        <a:lstStyle/>
        <a:p>
          <a:r>
            <a:rPr lang="sv-SE" sz="2000" dirty="0"/>
            <a:t>Ämnesval</a:t>
          </a:r>
        </a:p>
      </dgm:t>
    </dgm:pt>
    <dgm:pt modelId="{DE8DAC9C-D8FD-4FA0-9B03-61E799A18D39}" type="parTrans" cxnId="{9E1D8FB1-FEFB-4281-ADFB-4B5769A80008}">
      <dgm:prSet/>
      <dgm:spPr/>
      <dgm:t>
        <a:bodyPr/>
        <a:lstStyle/>
        <a:p>
          <a:endParaRPr lang="sv-SE"/>
        </a:p>
      </dgm:t>
    </dgm:pt>
    <dgm:pt modelId="{76D81528-A412-4129-862E-BB2552A2AE68}" type="sibTrans" cxnId="{9E1D8FB1-FEFB-4281-ADFB-4B5769A80008}">
      <dgm:prSet/>
      <dgm:spPr/>
      <dgm:t>
        <a:bodyPr/>
        <a:lstStyle/>
        <a:p>
          <a:endParaRPr lang="sv-SE"/>
        </a:p>
      </dgm:t>
    </dgm:pt>
    <dgm:pt modelId="{37B2A41D-929D-4234-9E32-C1966D439F37}">
      <dgm:prSet phldrT="[Text]" custT="1"/>
      <dgm:spPr/>
      <dgm:t>
        <a:bodyPr/>
        <a:lstStyle/>
        <a:p>
          <a:r>
            <a:rPr lang="sv-SE" sz="1600" dirty="0"/>
            <a:t>Kaos</a:t>
          </a:r>
        </a:p>
      </dgm:t>
    </dgm:pt>
    <dgm:pt modelId="{8C4A6BC3-29DF-4BB3-B9DA-ACCBDD9CF25D}" type="parTrans" cxnId="{096C3F37-5857-48A3-BB0A-9B9399401149}">
      <dgm:prSet/>
      <dgm:spPr/>
      <dgm:t>
        <a:bodyPr/>
        <a:lstStyle/>
        <a:p>
          <a:endParaRPr lang="sv-SE"/>
        </a:p>
      </dgm:t>
    </dgm:pt>
    <dgm:pt modelId="{6D90317D-231B-4412-BCD8-7153721D3573}" type="sibTrans" cxnId="{096C3F37-5857-48A3-BB0A-9B9399401149}">
      <dgm:prSet/>
      <dgm:spPr/>
      <dgm:t>
        <a:bodyPr/>
        <a:lstStyle/>
        <a:p>
          <a:endParaRPr lang="sv-SE"/>
        </a:p>
      </dgm:t>
    </dgm:pt>
    <dgm:pt modelId="{EC376F64-6EC7-4637-9960-0651CE73D002}">
      <dgm:prSet phldrT="[Text]" custT="1"/>
      <dgm:spPr/>
      <dgm:t>
        <a:bodyPr/>
        <a:lstStyle/>
        <a:p>
          <a:r>
            <a:rPr lang="sv-SE" sz="1600" dirty="0"/>
            <a:t>Referensläsning</a:t>
          </a:r>
        </a:p>
      </dgm:t>
    </dgm:pt>
    <dgm:pt modelId="{297C4B47-93F8-4E70-988A-8AD69EC00427}" type="parTrans" cxnId="{F569EEB2-E038-4F87-8639-E5FAF692A576}">
      <dgm:prSet/>
      <dgm:spPr/>
      <dgm:t>
        <a:bodyPr/>
        <a:lstStyle/>
        <a:p>
          <a:endParaRPr lang="sv-SE"/>
        </a:p>
      </dgm:t>
    </dgm:pt>
    <dgm:pt modelId="{57C9640B-BA2D-4124-8854-97E2791D1C31}" type="sibTrans" cxnId="{F569EEB2-E038-4F87-8639-E5FAF692A576}">
      <dgm:prSet/>
      <dgm:spPr/>
      <dgm:t>
        <a:bodyPr/>
        <a:lstStyle/>
        <a:p>
          <a:endParaRPr lang="sv-SE"/>
        </a:p>
      </dgm:t>
    </dgm:pt>
    <dgm:pt modelId="{886B21C0-9014-4246-B3B9-F6A8C5AC7826}">
      <dgm:prSet phldrT="[Text]" custT="1"/>
      <dgm:spPr/>
      <dgm:t>
        <a:bodyPr/>
        <a:lstStyle/>
        <a:p>
          <a:r>
            <a:rPr lang="sv-SE" sz="2000" dirty="0"/>
            <a:t>Avgränsning</a:t>
          </a:r>
        </a:p>
      </dgm:t>
    </dgm:pt>
    <dgm:pt modelId="{447F8998-CD96-41AA-AB5B-8FB7B5355847}" type="parTrans" cxnId="{28304F3F-FE9E-4220-A888-C7A197224EC9}">
      <dgm:prSet/>
      <dgm:spPr/>
      <dgm:t>
        <a:bodyPr/>
        <a:lstStyle/>
        <a:p>
          <a:endParaRPr lang="sv-SE"/>
        </a:p>
      </dgm:t>
    </dgm:pt>
    <dgm:pt modelId="{F660DCA6-B954-4F4D-97D7-DD6DE39D4640}" type="sibTrans" cxnId="{28304F3F-FE9E-4220-A888-C7A197224EC9}">
      <dgm:prSet/>
      <dgm:spPr/>
      <dgm:t>
        <a:bodyPr/>
        <a:lstStyle/>
        <a:p>
          <a:endParaRPr lang="sv-SE"/>
        </a:p>
      </dgm:t>
    </dgm:pt>
    <dgm:pt modelId="{056D6553-4FCC-4DCF-8C0E-6F58A085193A}">
      <dgm:prSet phldrT="[Text]" custT="1"/>
      <dgm:spPr/>
      <dgm:t>
        <a:bodyPr/>
        <a:lstStyle/>
        <a:p>
          <a:endParaRPr lang="sv-SE" sz="1600" dirty="0"/>
        </a:p>
      </dgm:t>
    </dgm:pt>
    <dgm:pt modelId="{1D73B558-2A48-49D3-A014-41F1D7677D1C}" type="parTrans" cxnId="{BB07CE40-66DE-4DA1-BE00-24F988A7AED6}">
      <dgm:prSet/>
      <dgm:spPr/>
      <dgm:t>
        <a:bodyPr/>
        <a:lstStyle/>
        <a:p>
          <a:endParaRPr lang="sv-SE"/>
        </a:p>
      </dgm:t>
    </dgm:pt>
    <dgm:pt modelId="{5A09198D-5322-4679-AE48-4E251AE55C18}" type="sibTrans" cxnId="{BB07CE40-66DE-4DA1-BE00-24F988A7AED6}">
      <dgm:prSet/>
      <dgm:spPr/>
      <dgm:t>
        <a:bodyPr/>
        <a:lstStyle/>
        <a:p>
          <a:endParaRPr lang="sv-SE"/>
        </a:p>
      </dgm:t>
    </dgm:pt>
    <dgm:pt modelId="{485A1DC7-0483-4B5A-9AC1-A57306943783}">
      <dgm:prSet phldrT="[Text]" custT="1"/>
      <dgm:spPr/>
      <dgm:t>
        <a:bodyPr/>
        <a:lstStyle/>
        <a:p>
          <a:r>
            <a:rPr lang="sv-SE" sz="2000" dirty="0" smtClean="0"/>
            <a:t>Utkast </a:t>
          </a:r>
          <a:endParaRPr lang="sv-SE" sz="3900" dirty="0"/>
        </a:p>
      </dgm:t>
    </dgm:pt>
    <dgm:pt modelId="{C36F1943-35D9-4855-9083-994E42CDF9C5}" type="parTrans" cxnId="{D93994B3-53CA-4CAF-9D0B-33C002DA9734}">
      <dgm:prSet/>
      <dgm:spPr/>
      <dgm:t>
        <a:bodyPr/>
        <a:lstStyle/>
        <a:p>
          <a:endParaRPr lang="sv-SE"/>
        </a:p>
      </dgm:t>
    </dgm:pt>
    <dgm:pt modelId="{F5110888-A7EB-4BCA-997C-EED95AC4A3A3}" type="sibTrans" cxnId="{D93994B3-53CA-4CAF-9D0B-33C002DA9734}">
      <dgm:prSet/>
      <dgm:spPr/>
      <dgm:t>
        <a:bodyPr/>
        <a:lstStyle/>
        <a:p>
          <a:endParaRPr lang="sv-SE"/>
        </a:p>
      </dgm:t>
    </dgm:pt>
    <dgm:pt modelId="{668607DF-41DE-4080-AA64-DC16D1C7145C}">
      <dgm:prSet phldrT="[Text]" custT="1"/>
      <dgm:spPr/>
      <dgm:t>
        <a:bodyPr/>
        <a:lstStyle/>
        <a:p>
          <a:r>
            <a:rPr lang="sv-SE" sz="1400" dirty="0" smtClean="0"/>
            <a:t>Syfte och frågeställningar</a:t>
          </a:r>
          <a:endParaRPr lang="sv-SE" sz="1400" dirty="0"/>
        </a:p>
      </dgm:t>
    </dgm:pt>
    <dgm:pt modelId="{2F798FEF-6BB9-4E2C-9E45-0A5DD014A06C}" type="parTrans" cxnId="{67F19FD9-CD87-4DDC-9249-1FA168ED0961}">
      <dgm:prSet/>
      <dgm:spPr/>
      <dgm:t>
        <a:bodyPr/>
        <a:lstStyle/>
        <a:p>
          <a:endParaRPr lang="sv-SE"/>
        </a:p>
      </dgm:t>
    </dgm:pt>
    <dgm:pt modelId="{069F4D59-DEE6-4C94-8978-7FFEDCF1F4B5}" type="sibTrans" cxnId="{67F19FD9-CD87-4DDC-9249-1FA168ED0961}">
      <dgm:prSet/>
      <dgm:spPr/>
      <dgm:t>
        <a:bodyPr/>
        <a:lstStyle/>
        <a:p>
          <a:endParaRPr lang="sv-SE"/>
        </a:p>
      </dgm:t>
    </dgm:pt>
    <dgm:pt modelId="{6C57DAFD-8A29-4682-909C-456F332ABF4C}">
      <dgm:prSet phldrT="[Text]"/>
      <dgm:spPr/>
      <dgm:t>
        <a:bodyPr/>
        <a:lstStyle/>
        <a:p>
          <a:endParaRPr lang="sv-SE" sz="1000" dirty="0"/>
        </a:p>
      </dgm:t>
    </dgm:pt>
    <dgm:pt modelId="{B956FAD4-6412-44C0-8958-5486C04BF9CB}" type="parTrans" cxnId="{F31CBAA5-B441-4FB3-9743-F91F4FA4406A}">
      <dgm:prSet/>
      <dgm:spPr/>
      <dgm:t>
        <a:bodyPr/>
        <a:lstStyle/>
        <a:p>
          <a:endParaRPr lang="sv-SE"/>
        </a:p>
      </dgm:t>
    </dgm:pt>
    <dgm:pt modelId="{E8F58D87-115F-4BF9-8C90-8F517B635BEE}" type="sibTrans" cxnId="{F31CBAA5-B441-4FB3-9743-F91F4FA4406A}">
      <dgm:prSet/>
      <dgm:spPr/>
      <dgm:t>
        <a:bodyPr/>
        <a:lstStyle/>
        <a:p>
          <a:endParaRPr lang="sv-SE"/>
        </a:p>
      </dgm:t>
    </dgm:pt>
    <dgm:pt modelId="{C98F01ED-6F8C-4BEB-9B24-C71A0DC25649}">
      <dgm:prSet phldrT="[Text]" custT="1"/>
      <dgm:spPr/>
      <dgm:t>
        <a:bodyPr/>
        <a:lstStyle/>
        <a:p>
          <a:r>
            <a:rPr lang="sv-SE" sz="1400" dirty="0"/>
            <a:t>Metod</a:t>
          </a:r>
        </a:p>
      </dgm:t>
    </dgm:pt>
    <dgm:pt modelId="{A8E995B1-74FB-4833-AD14-1A5B161D0611}" type="parTrans" cxnId="{4AA8B88E-FB45-4DD0-AE49-21F1B2207D3F}">
      <dgm:prSet/>
      <dgm:spPr/>
      <dgm:t>
        <a:bodyPr/>
        <a:lstStyle/>
        <a:p>
          <a:endParaRPr lang="sv-SE"/>
        </a:p>
      </dgm:t>
    </dgm:pt>
    <dgm:pt modelId="{F5323EA8-AE91-4443-8C92-DD81DA200FBA}" type="sibTrans" cxnId="{4AA8B88E-FB45-4DD0-AE49-21F1B2207D3F}">
      <dgm:prSet/>
      <dgm:spPr/>
      <dgm:t>
        <a:bodyPr/>
        <a:lstStyle/>
        <a:p>
          <a:endParaRPr lang="sv-SE"/>
        </a:p>
      </dgm:t>
    </dgm:pt>
    <dgm:pt modelId="{B3019D14-9F52-4235-BF64-0098899D67E9}">
      <dgm:prSet phldrT="[Text]" custT="1"/>
      <dgm:spPr/>
      <dgm:t>
        <a:bodyPr/>
        <a:lstStyle/>
        <a:p>
          <a:r>
            <a:rPr lang="sv-SE" sz="1400" dirty="0"/>
            <a:t>Materialinsamling</a:t>
          </a:r>
        </a:p>
      </dgm:t>
    </dgm:pt>
    <dgm:pt modelId="{7D016DAD-0A35-47E8-83E1-6C0B0D9F674D}" type="parTrans" cxnId="{A977880C-9432-4786-8595-F85424D2B045}">
      <dgm:prSet/>
      <dgm:spPr/>
      <dgm:t>
        <a:bodyPr/>
        <a:lstStyle/>
        <a:p>
          <a:endParaRPr lang="sv-SE"/>
        </a:p>
      </dgm:t>
    </dgm:pt>
    <dgm:pt modelId="{A9AD4D21-B0A6-46EF-B582-272929038D87}" type="sibTrans" cxnId="{A977880C-9432-4786-8595-F85424D2B045}">
      <dgm:prSet/>
      <dgm:spPr/>
      <dgm:t>
        <a:bodyPr/>
        <a:lstStyle/>
        <a:p>
          <a:endParaRPr lang="sv-SE"/>
        </a:p>
      </dgm:t>
    </dgm:pt>
    <dgm:pt modelId="{BFB32A45-6808-4C28-8461-A328FA6029B8}">
      <dgm:prSet phldrT="[Text]" custT="1"/>
      <dgm:spPr/>
      <dgm:t>
        <a:bodyPr/>
        <a:lstStyle/>
        <a:p>
          <a:r>
            <a:rPr lang="sv-SE" sz="1400" dirty="0"/>
            <a:t>Referensläsning</a:t>
          </a:r>
        </a:p>
      </dgm:t>
    </dgm:pt>
    <dgm:pt modelId="{8DFF99D4-BC0B-4C0D-81EA-02966F631E26}" type="parTrans" cxnId="{6837FF6E-E748-4308-9498-CA0DC45A1DD6}">
      <dgm:prSet/>
      <dgm:spPr/>
      <dgm:t>
        <a:bodyPr/>
        <a:lstStyle/>
        <a:p>
          <a:endParaRPr lang="sv-SE"/>
        </a:p>
      </dgm:t>
    </dgm:pt>
    <dgm:pt modelId="{E44C8344-AE42-446D-A658-B3E175CEDD29}" type="sibTrans" cxnId="{6837FF6E-E748-4308-9498-CA0DC45A1DD6}">
      <dgm:prSet/>
      <dgm:spPr/>
      <dgm:t>
        <a:bodyPr/>
        <a:lstStyle/>
        <a:p>
          <a:endParaRPr lang="sv-SE"/>
        </a:p>
      </dgm:t>
    </dgm:pt>
    <dgm:pt modelId="{CDDB2950-312C-467C-A420-A4B6F2204043}">
      <dgm:prSet phldrT="[Text]" custT="1"/>
      <dgm:spPr/>
      <dgm:t>
        <a:bodyPr/>
        <a:lstStyle/>
        <a:p>
          <a:endParaRPr lang="sv-SE" sz="1600" dirty="0"/>
        </a:p>
      </dgm:t>
    </dgm:pt>
    <dgm:pt modelId="{C623ED68-F4D0-47A3-8D89-89FA5CFC9BBE}" type="parTrans" cxnId="{C9D26CE0-34F4-444A-B350-A8EF2DD75BE7}">
      <dgm:prSet/>
      <dgm:spPr/>
      <dgm:t>
        <a:bodyPr/>
        <a:lstStyle/>
        <a:p>
          <a:endParaRPr lang="sv-SE"/>
        </a:p>
      </dgm:t>
    </dgm:pt>
    <dgm:pt modelId="{265BA676-A849-4093-83DC-59BEA087AA61}" type="sibTrans" cxnId="{C9D26CE0-34F4-444A-B350-A8EF2DD75BE7}">
      <dgm:prSet/>
      <dgm:spPr/>
      <dgm:t>
        <a:bodyPr/>
        <a:lstStyle/>
        <a:p>
          <a:endParaRPr lang="sv-SE"/>
        </a:p>
      </dgm:t>
    </dgm:pt>
    <dgm:pt modelId="{CFD01E54-981E-47E4-BBDB-1A57D794F493}" type="pres">
      <dgm:prSet presAssocID="{93FB8F23-9607-41A6-AD5F-CDB1FDC2938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49DC6B63-03A9-46FE-9AAD-DA45D5D0ECE6}" type="pres">
      <dgm:prSet presAssocID="{93FB8F23-9607-41A6-AD5F-CDB1FDC29385}" presName="tSp" presStyleCnt="0"/>
      <dgm:spPr/>
    </dgm:pt>
    <dgm:pt modelId="{C379FE9B-E9ED-44F7-AD77-07066C69A87A}" type="pres">
      <dgm:prSet presAssocID="{93FB8F23-9607-41A6-AD5F-CDB1FDC29385}" presName="bSp" presStyleCnt="0"/>
      <dgm:spPr/>
    </dgm:pt>
    <dgm:pt modelId="{1153E903-4EBC-41AE-AC08-BA8816A59A5C}" type="pres">
      <dgm:prSet presAssocID="{93FB8F23-9607-41A6-AD5F-CDB1FDC29385}" presName="process" presStyleCnt="0"/>
      <dgm:spPr/>
    </dgm:pt>
    <dgm:pt modelId="{73477221-7B09-45ED-BD98-A5B6CEBA94F5}" type="pres">
      <dgm:prSet presAssocID="{13C9369A-00FC-481E-9817-CEC4A40ABCC8}" presName="composite1" presStyleCnt="0"/>
      <dgm:spPr/>
    </dgm:pt>
    <dgm:pt modelId="{A33982B2-66D6-4C23-8064-BABA4E2A65E7}" type="pres">
      <dgm:prSet presAssocID="{13C9369A-00FC-481E-9817-CEC4A40ABCC8}" presName="dummyNode1" presStyleLbl="node1" presStyleIdx="0" presStyleCnt="3"/>
      <dgm:spPr/>
    </dgm:pt>
    <dgm:pt modelId="{EBB97357-72BD-496A-85F9-B50E76A773BE}" type="pres">
      <dgm:prSet presAssocID="{13C9369A-00FC-481E-9817-CEC4A40ABCC8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2B9E92A7-B873-4903-9FA9-55FAEB446EFF}" type="pres">
      <dgm:prSet presAssocID="{13C9369A-00FC-481E-9817-CEC4A40ABCC8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EBDABA8-B9A2-4170-9201-A86AF35BC66D}" type="pres">
      <dgm:prSet presAssocID="{13C9369A-00FC-481E-9817-CEC4A40ABCC8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64DE9850-0C85-4A9D-8799-745898289C0F}" type="pres">
      <dgm:prSet presAssocID="{13C9369A-00FC-481E-9817-CEC4A40ABCC8}" presName="connSite1" presStyleCnt="0"/>
      <dgm:spPr/>
    </dgm:pt>
    <dgm:pt modelId="{BD81318E-2891-47FA-93B4-B4D69362B859}" type="pres">
      <dgm:prSet presAssocID="{76D81528-A412-4129-862E-BB2552A2AE68}" presName="Name9" presStyleLbl="sibTrans2D1" presStyleIdx="0" presStyleCnt="2"/>
      <dgm:spPr/>
      <dgm:t>
        <a:bodyPr/>
        <a:lstStyle/>
        <a:p>
          <a:endParaRPr lang="sv-SE"/>
        </a:p>
      </dgm:t>
    </dgm:pt>
    <dgm:pt modelId="{229E0E59-3447-405A-BCB4-1A0185635A08}" type="pres">
      <dgm:prSet presAssocID="{886B21C0-9014-4246-B3B9-F6A8C5AC7826}" presName="composite2" presStyleCnt="0"/>
      <dgm:spPr/>
    </dgm:pt>
    <dgm:pt modelId="{BFCBCD3F-9753-4356-993C-FED96598A31B}" type="pres">
      <dgm:prSet presAssocID="{886B21C0-9014-4246-B3B9-F6A8C5AC7826}" presName="dummyNode2" presStyleLbl="node1" presStyleIdx="0" presStyleCnt="3"/>
      <dgm:spPr/>
    </dgm:pt>
    <dgm:pt modelId="{A3985817-2752-4878-9B9A-39A096A6B35F}" type="pres">
      <dgm:prSet presAssocID="{886B21C0-9014-4246-B3B9-F6A8C5AC7826}" presName="childNode2" presStyleLbl="bgAcc1" presStyleIdx="1" presStyleCnt="3" custScaleX="11330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2FDEDFF-30A3-406F-B125-2D603341F4FD}" type="pres">
      <dgm:prSet presAssocID="{886B21C0-9014-4246-B3B9-F6A8C5AC7826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9EB48399-4120-4A20-BD3F-9F010067AFA4}" type="pres">
      <dgm:prSet presAssocID="{886B21C0-9014-4246-B3B9-F6A8C5AC7826}" presName="parentNode2" presStyleLbl="node1" presStyleIdx="1" presStyleCnt="3" custScaleX="107631">
        <dgm:presLayoutVars>
          <dgm:chMax val="0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F0411AF0-6A6D-4AEF-B397-94F0F87F91A0}" type="pres">
      <dgm:prSet presAssocID="{886B21C0-9014-4246-B3B9-F6A8C5AC7826}" presName="connSite2" presStyleCnt="0"/>
      <dgm:spPr/>
    </dgm:pt>
    <dgm:pt modelId="{3C9A5F96-95EC-4A46-BE50-9203E3960979}" type="pres">
      <dgm:prSet presAssocID="{F660DCA6-B954-4F4D-97D7-DD6DE39D4640}" presName="Name18" presStyleLbl="sibTrans2D1" presStyleIdx="1" presStyleCnt="2"/>
      <dgm:spPr/>
      <dgm:t>
        <a:bodyPr/>
        <a:lstStyle/>
        <a:p>
          <a:endParaRPr lang="sv-SE"/>
        </a:p>
      </dgm:t>
    </dgm:pt>
    <dgm:pt modelId="{66766D00-6E9B-4E66-AB65-860070A85B24}" type="pres">
      <dgm:prSet presAssocID="{485A1DC7-0483-4B5A-9AC1-A57306943783}" presName="composite1" presStyleCnt="0"/>
      <dgm:spPr/>
    </dgm:pt>
    <dgm:pt modelId="{97477D8E-E9DC-4179-8856-0F87012ABF6A}" type="pres">
      <dgm:prSet presAssocID="{485A1DC7-0483-4B5A-9AC1-A57306943783}" presName="dummyNode1" presStyleLbl="node1" presStyleIdx="1" presStyleCnt="3"/>
      <dgm:spPr/>
    </dgm:pt>
    <dgm:pt modelId="{050EDAB5-4B6F-4E31-AA63-880A39DF60D1}" type="pres">
      <dgm:prSet presAssocID="{485A1DC7-0483-4B5A-9AC1-A57306943783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026E0977-8EC9-4F9E-B92A-FACEFFA598E1}" type="pres">
      <dgm:prSet presAssocID="{485A1DC7-0483-4B5A-9AC1-A57306943783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A8596F1F-9F03-4DE9-B80A-6ED3584C300C}" type="pres">
      <dgm:prSet presAssocID="{485A1DC7-0483-4B5A-9AC1-A57306943783}" presName="parentNode1" presStyleLbl="node1" presStyleIdx="2" presStyleCnt="3" custLinFactNeighborX="160" custLinFactNeighborY="68079">
        <dgm:presLayoutVars>
          <dgm:chMax val="1"/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7C24EA5E-91F1-4FAE-9808-2C746B43584C}" type="pres">
      <dgm:prSet presAssocID="{485A1DC7-0483-4B5A-9AC1-A57306943783}" presName="connSite1" presStyleCnt="0"/>
      <dgm:spPr/>
    </dgm:pt>
  </dgm:ptLst>
  <dgm:cxnLst>
    <dgm:cxn modelId="{E3B50FCA-902C-4467-A590-553D7730B2BA}" type="presOf" srcId="{EC376F64-6EC7-4637-9960-0651CE73D002}" destId="{2B9E92A7-B873-4903-9FA9-55FAEB446EFF}" srcOrd="1" destOrd="1" presId="urn:microsoft.com/office/officeart/2005/8/layout/hProcess4"/>
    <dgm:cxn modelId="{D5C9D958-8475-41B2-9C0C-0A165C068734}" type="presOf" srcId="{6C57DAFD-8A29-4682-909C-456F332ABF4C}" destId="{A3985817-2752-4878-9B9A-39A096A6B35F}" srcOrd="0" destOrd="1" presId="urn:microsoft.com/office/officeart/2005/8/layout/hProcess4"/>
    <dgm:cxn modelId="{0F178FEC-8393-4164-BACD-F80FA2AFE307}" type="presOf" srcId="{B3019D14-9F52-4235-BF64-0098899D67E9}" destId="{050EDAB5-4B6F-4E31-AA63-880A39DF60D1}" srcOrd="0" destOrd="2" presId="urn:microsoft.com/office/officeart/2005/8/layout/hProcess4"/>
    <dgm:cxn modelId="{AA2A0DBD-CE1E-4D46-AF99-F67B17D0CB02}" type="presOf" srcId="{EC376F64-6EC7-4637-9960-0651CE73D002}" destId="{EBB97357-72BD-496A-85F9-B50E76A773BE}" srcOrd="0" destOrd="1" presId="urn:microsoft.com/office/officeart/2005/8/layout/hProcess4"/>
    <dgm:cxn modelId="{4FDDBA76-E385-4176-BAEE-751553451321}" type="presOf" srcId="{668607DF-41DE-4080-AA64-DC16D1C7145C}" destId="{050EDAB5-4B6F-4E31-AA63-880A39DF60D1}" srcOrd="0" destOrd="0" presId="urn:microsoft.com/office/officeart/2005/8/layout/hProcess4"/>
    <dgm:cxn modelId="{28327A6E-60EF-4E95-8EEB-A2F5D6AFDE89}" type="presOf" srcId="{CDDB2950-312C-467C-A420-A4B6F2204043}" destId="{2B9E92A7-B873-4903-9FA9-55FAEB446EFF}" srcOrd="1" destOrd="2" presId="urn:microsoft.com/office/officeart/2005/8/layout/hProcess4"/>
    <dgm:cxn modelId="{F569EEB2-E038-4F87-8639-E5FAF692A576}" srcId="{13C9369A-00FC-481E-9817-CEC4A40ABCC8}" destId="{EC376F64-6EC7-4637-9960-0651CE73D002}" srcOrd="1" destOrd="0" parTransId="{297C4B47-93F8-4E70-988A-8AD69EC00427}" sibTransId="{57C9640B-BA2D-4124-8854-97E2791D1C31}"/>
    <dgm:cxn modelId="{6837FF6E-E748-4308-9498-CA0DC45A1DD6}" srcId="{485A1DC7-0483-4B5A-9AC1-A57306943783}" destId="{BFB32A45-6808-4C28-8461-A328FA6029B8}" srcOrd="3" destOrd="0" parTransId="{8DFF99D4-BC0B-4C0D-81EA-02966F631E26}" sibTransId="{E44C8344-AE42-446D-A658-B3E175CEDD29}"/>
    <dgm:cxn modelId="{34628D5C-9005-4713-B237-D31520153468}" type="presOf" srcId="{C98F01ED-6F8C-4BEB-9B24-C71A0DC25649}" destId="{050EDAB5-4B6F-4E31-AA63-880A39DF60D1}" srcOrd="0" destOrd="1" presId="urn:microsoft.com/office/officeart/2005/8/layout/hProcess4"/>
    <dgm:cxn modelId="{1455D1C8-2982-4124-A6A7-0F3BA22FC055}" type="presOf" srcId="{13C9369A-00FC-481E-9817-CEC4A40ABCC8}" destId="{0EBDABA8-B9A2-4170-9201-A86AF35BC66D}" srcOrd="0" destOrd="0" presId="urn:microsoft.com/office/officeart/2005/8/layout/hProcess4"/>
    <dgm:cxn modelId="{6138DE15-C09C-4367-BC33-9943BF411D78}" type="presOf" srcId="{668607DF-41DE-4080-AA64-DC16D1C7145C}" destId="{026E0977-8EC9-4F9E-B92A-FACEFFA598E1}" srcOrd="1" destOrd="0" presId="urn:microsoft.com/office/officeart/2005/8/layout/hProcess4"/>
    <dgm:cxn modelId="{9E1D8FB1-FEFB-4281-ADFB-4B5769A80008}" srcId="{93FB8F23-9607-41A6-AD5F-CDB1FDC29385}" destId="{13C9369A-00FC-481E-9817-CEC4A40ABCC8}" srcOrd="0" destOrd="0" parTransId="{DE8DAC9C-D8FD-4FA0-9B03-61E799A18D39}" sibTransId="{76D81528-A412-4129-862E-BB2552A2AE68}"/>
    <dgm:cxn modelId="{6863F5CD-A9ED-43E3-B912-21D3D017EFE4}" type="presOf" srcId="{485A1DC7-0483-4B5A-9AC1-A57306943783}" destId="{A8596F1F-9F03-4DE9-B80A-6ED3584C300C}" srcOrd="0" destOrd="0" presId="urn:microsoft.com/office/officeart/2005/8/layout/hProcess4"/>
    <dgm:cxn modelId="{0F65C837-332E-4F60-8004-F18FC14B2270}" type="presOf" srcId="{37B2A41D-929D-4234-9E32-C1966D439F37}" destId="{EBB97357-72BD-496A-85F9-B50E76A773BE}" srcOrd="0" destOrd="0" presId="urn:microsoft.com/office/officeart/2005/8/layout/hProcess4"/>
    <dgm:cxn modelId="{28304F3F-FE9E-4220-A888-C7A197224EC9}" srcId="{93FB8F23-9607-41A6-AD5F-CDB1FDC29385}" destId="{886B21C0-9014-4246-B3B9-F6A8C5AC7826}" srcOrd="1" destOrd="0" parTransId="{447F8998-CD96-41AA-AB5B-8FB7B5355847}" sibTransId="{F660DCA6-B954-4F4D-97D7-DD6DE39D4640}"/>
    <dgm:cxn modelId="{3B5374B1-1716-4D5A-A0F8-6591183DABC5}" type="presOf" srcId="{CDDB2950-312C-467C-A420-A4B6F2204043}" destId="{EBB97357-72BD-496A-85F9-B50E76A773BE}" srcOrd="0" destOrd="2" presId="urn:microsoft.com/office/officeart/2005/8/layout/hProcess4"/>
    <dgm:cxn modelId="{D436832E-F4F8-411F-82AF-6F9E67F3FF90}" type="presOf" srcId="{056D6553-4FCC-4DCF-8C0E-6F58A085193A}" destId="{A3985817-2752-4878-9B9A-39A096A6B35F}" srcOrd="0" destOrd="0" presId="urn:microsoft.com/office/officeart/2005/8/layout/hProcess4"/>
    <dgm:cxn modelId="{C66C21E4-3411-4EA9-BE62-1E75C9849E95}" type="presOf" srcId="{76D81528-A412-4129-862E-BB2552A2AE68}" destId="{BD81318E-2891-47FA-93B4-B4D69362B859}" srcOrd="0" destOrd="0" presId="urn:microsoft.com/office/officeart/2005/8/layout/hProcess4"/>
    <dgm:cxn modelId="{08027ADD-A888-4A79-B4CD-3C2B7E4FAEFD}" type="presOf" srcId="{93FB8F23-9607-41A6-AD5F-CDB1FDC29385}" destId="{CFD01E54-981E-47E4-BBDB-1A57D794F493}" srcOrd="0" destOrd="0" presId="urn:microsoft.com/office/officeart/2005/8/layout/hProcess4"/>
    <dgm:cxn modelId="{F4757523-B2C7-4DF7-912F-3D07A8805619}" type="presOf" srcId="{886B21C0-9014-4246-B3B9-F6A8C5AC7826}" destId="{9EB48399-4120-4A20-BD3F-9F010067AFA4}" srcOrd="0" destOrd="0" presId="urn:microsoft.com/office/officeart/2005/8/layout/hProcess4"/>
    <dgm:cxn modelId="{A977880C-9432-4786-8595-F85424D2B045}" srcId="{485A1DC7-0483-4B5A-9AC1-A57306943783}" destId="{B3019D14-9F52-4235-BF64-0098899D67E9}" srcOrd="2" destOrd="0" parTransId="{7D016DAD-0A35-47E8-83E1-6C0B0D9F674D}" sibTransId="{A9AD4D21-B0A6-46EF-B582-272929038D87}"/>
    <dgm:cxn modelId="{C9D26CE0-34F4-444A-B350-A8EF2DD75BE7}" srcId="{13C9369A-00FC-481E-9817-CEC4A40ABCC8}" destId="{CDDB2950-312C-467C-A420-A4B6F2204043}" srcOrd="2" destOrd="0" parTransId="{C623ED68-F4D0-47A3-8D89-89FA5CFC9BBE}" sibTransId="{265BA676-A849-4093-83DC-59BEA087AA61}"/>
    <dgm:cxn modelId="{A9416387-12BD-4BAE-B3C1-A396734907ED}" type="presOf" srcId="{F660DCA6-B954-4F4D-97D7-DD6DE39D4640}" destId="{3C9A5F96-95EC-4A46-BE50-9203E3960979}" srcOrd="0" destOrd="0" presId="urn:microsoft.com/office/officeart/2005/8/layout/hProcess4"/>
    <dgm:cxn modelId="{F31CBAA5-B441-4FB3-9743-F91F4FA4406A}" srcId="{886B21C0-9014-4246-B3B9-F6A8C5AC7826}" destId="{6C57DAFD-8A29-4682-909C-456F332ABF4C}" srcOrd="1" destOrd="0" parTransId="{B956FAD4-6412-44C0-8958-5486C04BF9CB}" sibTransId="{E8F58D87-115F-4BF9-8C90-8F517B635BEE}"/>
    <dgm:cxn modelId="{67F19FD9-CD87-4DDC-9249-1FA168ED0961}" srcId="{485A1DC7-0483-4B5A-9AC1-A57306943783}" destId="{668607DF-41DE-4080-AA64-DC16D1C7145C}" srcOrd="0" destOrd="0" parTransId="{2F798FEF-6BB9-4E2C-9E45-0A5DD014A06C}" sibTransId="{069F4D59-DEE6-4C94-8978-7FFEDCF1F4B5}"/>
    <dgm:cxn modelId="{5C7C8462-E556-4E9C-ABD7-D20691CCBA3A}" type="presOf" srcId="{BFB32A45-6808-4C28-8461-A328FA6029B8}" destId="{050EDAB5-4B6F-4E31-AA63-880A39DF60D1}" srcOrd="0" destOrd="3" presId="urn:microsoft.com/office/officeart/2005/8/layout/hProcess4"/>
    <dgm:cxn modelId="{BB07CE40-66DE-4DA1-BE00-24F988A7AED6}" srcId="{886B21C0-9014-4246-B3B9-F6A8C5AC7826}" destId="{056D6553-4FCC-4DCF-8C0E-6F58A085193A}" srcOrd="0" destOrd="0" parTransId="{1D73B558-2A48-49D3-A014-41F1D7677D1C}" sibTransId="{5A09198D-5322-4679-AE48-4E251AE55C18}"/>
    <dgm:cxn modelId="{D9048FBE-3C86-47FE-95ED-DFB924B4441A}" type="presOf" srcId="{37B2A41D-929D-4234-9E32-C1966D439F37}" destId="{2B9E92A7-B873-4903-9FA9-55FAEB446EFF}" srcOrd="1" destOrd="0" presId="urn:microsoft.com/office/officeart/2005/8/layout/hProcess4"/>
    <dgm:cxn modelId="{12C9F9C2-535F-4332-9599-DC0CABA50031}" type="presOf" srcId="{B3019D14-9F52-4235-BF64-0098899D67E9}" destId="{026E0977-8EC9-4F9E-B92A-FACEFFA598E1}" srcOrd="1" destOrd="2" presId="urn:microsoft.com/office/officeart/2005/8/layout/hProcess4"/>
    <dgm:cxn modelId="{D653DC58-97A5-4AE6-AFD0-20B4EBFDCD68}" type="presOf" srcId="{056D6553-4FCC-4DCF-8C0E-6F58A085193A}" destId="{F2FDEDFF-30A3-406F-B125-2D603341F4FD}" srcOrd="1" destOrd="0" presId="urn:microsoft.com/office/officeart/2005/8/layout/hProcess4"/>
    <dgm:cxn modelId="{60721965-AF3E-4E0B-8A36-4ECE52938263}" type="presOf" srcId="{C98F01ED-6F8C-4BEB-9B24-C71A0DC25649}" destId="{026E0977-8EC9-4F9E-B92A-FACEFFA598E1}" srcOrd="1" destOrd="1" presId="urn:microsoft.com/office/officeart/2005/8/layout/hProcess4"/>
    <dgm:cxn modelId="{D93994B3-53CA-4CAF-9D0B-33C002DA9734}" srcId="{93FB8F23-9607-41A6-AD5F-CDB1FDC29385}" destId="{485A1DC7-0483-4B5A-9AC1-A57306943783}" srcOrd="2" destOrd="0" parTransId="{C36F1943-35D9-4855-9083-994E42CDF9C5}" sibTransId="{F5110888-A7EB-4BCA-997C-EED95AC4A3A3}"/>
    <dgm:cxn modelId="{096C3F37-5857-48A3-BB0A-9B9399401149}" srcId="{13C9369A-00FC-481E-9817-CEC4A40ABCC8}" destId="{37B2A41D-929D-4234-9E32-C1966D439F37}" srcOrd="0" destOrd="0" parTransId="{8C4A6BC3-29DF-4BB3-B9DA-ACCBDD9CF25D}" sibTransId="{6D90317D-231B-4412-BCD8-7153721D3573}"/>
    <dgm:cxn modelId="{2E17F0D4-3BEA-4069-825E-05D3164FC77D}" type="presOf" srcId="{6C57DAFD-8A29-4682-909C-456F332ABF4C}" destId="{F2FDEDFF-30A3-406F-B125-2D603341F4FD}" srcOrd="1" destOrd="1" presId="urn:microsoft.com/office/officeart/2005/8/layout/hProcess4"/>
    <dgm:cxn modelId="{5044ED99-BAA9-462A-8023-7B54D60AF7BD}" type="presOf" srcId="{BFB32A45-6808-4C28-8461-A328FA6029B8}" destId="{026E0977-8EC9-4F9E-B92A-FACEFFA598E1}" srcOrd="1" destOrd="3" presId="urn:microsoft.com/office/officeart/2005/8/layout/hProcess4"/>
    <dgm:cxn modelId="{4AA8B88E-FB45-4DD0-AE49-21F1B2207D3F}" srcId="{485A1DC7-0483-4B5A-9AC1-A57306943783}" destId="{C98F01ED-6F8C-4BEB-9B24-C71A0DC25649}" srcOrd="1" destOrd="0" parTransId="{A8E995B1-74FB-4833-AD14-1A5B161D0611}" sibTransId="{F5323EA8-AE91-4443-8C92-DD81DA200FBA}"/>
    <dgm:cxn modelId="{61DB2B9E-1599-44A2-8BE5-977A357C7C37}" type="presParOf" srcId="{CFD01E54-981E-47E4-BBDB-1A57D794F493}" destId="{49DC6B63-03A9-46FE-9AAD-DA45D5D0ECE6}" srcOrd="0" destOrd="0" presId="urn:microsoft.com/office/officeart/2005/8/layout/hProcess4"/>
    <dgm:cxn modelId="{E452C9A7-9CE0-41FA-8819-65B69BF7F1AB}" type="presParOf" srcId="{CFD01E54-981E-47E4-BBDB-1A57D794F493}" destId="{C379FE9B-E9ED-44F7-AD77-07066C69A87A}" srcOrd="1" destOrd="0" presId="urn:microsoft.com/office/officeart/2005/8/layout/hProcess4"/>
    <dgm:cxn modelId="{E3D0E0B1-CA0D-42CD-81F4-AA4F47DABAE7}" type="presParOf" srcId="{CFD01E54-981E-47E4-BBDB-1A57D794F493}" destId="{1153E903-4EBC-41AE-AC08-BA8816A59A5C}" srcOrd="2" destOrd="0" presId="urn:microsoft.com/office/officeart/2005/8/layout/hProcess4"/>
    <dgm:cxn modelId="{786BC650-9A78-4074-9954-C9D1A250D16C}" type="presParOf" srcId="{1153E903-4EBC-41AE-AC08-BA8816A59A5C}" destId="{73477221-7B09-45ED-BD98-A5B6CEBA94F5}" srcOrd="0" destOrd="0" presId="urn:microsoft.com/office/officeart/2005/8/layout/hProcess4"/>
    <dgm:cxn modelId="{E65710FE-5F9B-409D-B900-5B05969BD06D}" type="presParOf" srcId="{73477221-7B09-45ED-BD98-A5B6CEBA94F5}" destId="{A33982B2-66D6-4C23-8064-BABA4E2A65E7}" srcOrd="0" destOrd="0" presId="urn:microsoft.com/office/officeart/2005/8/layout/hProcess4"/>
    <dgm:cxn modelId="{B9F46F4E-0025-4E43-BEF7-C4569288B118}" type="presParOf" srcId="{73477221-7B09-45ED-BD98-A5B6CEBA94F5}" destId="{EBB97357-72BD-496A-85F9-B50E76A773BE}" srcOrd="1" destOrd="0" presId="urn:microsoft.com/office/officeart/2005/8/layout/hProcess4"/>
    <dgm:cxn modelId="{B99C2328-3EAD-4088-8774-D4FA0A7A826B}" type="presParOf" srcId="{73477221-7B09-45ED-BD98-A5B6CEBA94F5}" destId="{2B9E92A7-B873-4903-9FA9-55FAEB446EFF}" srcOrd="2" destOrd="0" presId="urn:microsoft.com/office/officeart/2005/8/layout/hProcess4"/>
    <dgm:cxn modelId="{CEDF7099-23D0-40A5-AEAB-BC570725BE49}" type="presParOf" srcId="{73477221-7B09-45ED-BD98-A5B6CEBA94F5}" destId="{0EBDABA8-B9A2-4170-9201-A86AF35BC66D}" srcOrd="3" destOrd="0" presId="urn:microsoft.com/office/officeart/2005/8/layout/hProcess4"/>
    <dgm:cxn modelId="{0BC16804-0781-4D65-BDBF-644B1F2AA0DB}" type="presParOf" srcId="{73477221-7B09-45ED-BD98-A5B6CEBA94F5}" destId="{64DE9850-0C85-4A9D-8799-745898289C0F}" srcOrd="4" destOrd="0" presId="urn:microsoft.com/office/officeart/2005/8/layout/hProcess4"/>
    <dgm:cxn modelId="{78D9D7CD-361C-4570-BC6B-BD137149938D}" type="presParOf" srcId="{1153E903-4EBC-41AE-AC08-BA8816A59A5C}" destId="{BD81318E-2891-47FA-93B4-B4D69362B859}" srcOrd="1" destOrd="0" presId="urn:microsoft.com/office/officeart/2005/8/layout/hProcess4"/>
    <dgm:cxn modelId="{1ABB9155-F519-4BCA-B19B-D864639EEB42}" type="presParOf" srcId="{1153E903-4EBC-41AE-AC08-BA8816A59A5C}" destId="{229E0E59-3447-405A-BCB4-1A0185635A08}" srcOrd="2" destOrd="0" presId="urn:microsoft.com/office/officeart/2005/8/layout/hProcess4"/>
    <dgm:cxn modelId="{D30E48E1-14B9-45E9-9759-3F1B71D4CCDF}" type="presParOf" srcId="{229E0E59-3447-405A-BCB4-1A0185635A08}" destId="{BFCBCD3F-9753-4356-993C-FED96598A31B}" srcOrd="0" destOrd="0" presId="urn:microsoft.com/office/officeart/2005/8/layout/hProcess4"/>
    <dgm:cxn modelId="{6B8725B7-39A8-45B3-8C9F-4414B8F59509}" type="presParOf" srcId="{229E0E59-3447-405A-BCB4-1A0185635A08}" destId="{A3985817-2752-4878-9B9A-39A096A6B35F}" srcOrd="1" destOrd="0" presId="urn:microsoft.com/office/officeart/2005/8/layout/hProcess4"/>
    <dgm:cxn modelId="{7DA44EE6-CDBC-4E87-9DA3-BE5FE8FEC01F}" type="presParOf" srcId="{229E0E59-3447-405A-BCB4-1A0185635A08}" destId="{F2FDEDFF-30A3-406F-B125-2D603341F4FD}" srcOrd="2" destOrd="0" presId="urn:microsoft.com/office/officeart/2005/8/layout/hProcess4"/>
    <dgm:cxn modelId="{427774F5-0C3C-45E7-9B1F-94C6142CCC72}" type="presParOf" srcId="{229E0E59-3447-405A-BCB4-1A0185635A08}" destId="{9EB48399-4120-4A20-BD3F-9F010067AFA4}" srcOrd="3" destOrd="0" presId="urn:microsoft.com/office/officeart/2005/8/layout/hProcess4"/>
    <dgm:cxn modelId="{E3EAC029-39FE-47D8-8501-342BDCC5A349}" type="presParOf" srcId="{229E0E59-3447-405A-BCB4-1A0185635A08}" destId="{F0411AF0-6A6D-4AEF-B397-94F0F87F91A0}" srcOrd="4" destOrd="0" presId="urn:microsoft.com/office/officeart/2005/8/layout/hProcess4"/>
    <dgm:cxn modelId="{BB37542A-661F-4BA3-A9C5-60EFA27A0CD1}" type="presParOf" srcId="{1153E903-4EBC-41AE-AC08-BA8816A59A5C}" destId="{3C9A5F96-95EC-4A46-BE50-9203E3960979}" srcOrd="3" destOrd="0" presId="urn:microsoft.com/office/officeart/2005/8/layout/hProcess4"/>
    <dgm:cxn modelId="{EB83EF2B-4653-4381-838F-963FDB6C6AA9}" type="presParOf" srcId="{1153E903-4EBC-41AE-AC08-BA8816A59A5C}" destId="{66766D00-6E9B-4E66-AB65-860070A85B24}" srcOrd="4" destOrd="0" presId="urn:microsoft.com/office/officeart/2005/8/layout/hProcess4"/>
    <dgm:cxn modelId="{C82D66AB-42CC-4B18-8931-5924015FF451}" type="presParOf" srcId="{66766D00-6E9B-4E66-AB65-860070A85B24}" destId="{97477D8E-E9DC-4179-8856-0F87012ABF6A}" srcOrd="0" destOrd="0" presId="urn:microsoft.com/office/officeart/2005/8/layout/hProcess4"/>
    <dgm:cxn modelId="{7803D55E-D682-490A-B497-BAAEF3674C89}" type="presParOf" srcId="{66766D00-6E9B-4E66-AB65-860070A85B24}" destId="{050EDAB5-4B6F-4E31-AA63-880A39DF60D1}" srcOrd="1" destOrd="0" presId="urn:microsoft.com/office/officeart/2005/8/layout/hProcess4"/>
    <dgm:cxn modelId="{75740F35-528C-4ADF-BFF3-72B9DD09D495}" type="presParOf" srcId="{66766D00-6E9B-4E66-AB65-860070A85B24}" destId="{026E0977-8EC9-4F9E-B92A-FACEFFA598E1}" srcOrd="2" destOrd="0" presId="urn:microsoft.com/office/officeart/2005/8/layout/hProcess4"/>
    <dgm:cxn modelId="{33ADC8DE-47FE-47C0-946E-9C4F6FA6518C}" type="presParOf" srcId="{66766D00-6E9B-4E66-AB65-860070A85B24}" destId="{A8596F1F-9F03-4DE9-B80A-6ED3584C300C}" srcOrd="3" destOrd="0" presId="urn:microsoft.com/office/officeart/2005/8/layout/hProcess4"/>
    <dgm:cxn modelId="{6C83BB2D-6420-4E56-9ED6-A909918C51C2}" type="presParOf" srcId="{66766D00-6E9B-4E66-AB65-860070A85B24}" destId="{7C24EA5E-91F1-4FAE-9808-2C746B43584C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322C7A-2797-4F86-9CDC-00AFB40FF402}" type="doc">
      <dgm:prSet loTypeId="urn:microsoft.com/office/officeart/2005/8/layout/hList6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sv-SE"/>
        </a:p>
      </dgm:t>
    </dgm:pt>
    <dgm:pt modelId="{BF994934-5846-4464-8618-2494AC6D8265}">
      <dgm:prSet phldrT="[Text]"/>
      <dgm:spPr/>
      <dgm:t>
        <a:bodyPr/>
        <a:lstStyle/>
        <a:p>
          <a:r>
            <a:rPr lang="sv-SE" dirty="0" smtClean="0"/>
            <a:t>Enkät</a:t>
          </a:r>
          <a:endParaRPr lang="sv-SE" dirty="0"/>
        </a:p>
      </dgm:t>
    </dgm:pt>
    <dgm:pt modelId="{7B220D48-E63A-4BAF-B0E7-53CC864BD4BE}" type="parTrans" cxnId="{F29BBA63-89AC-433A-9033-70AAB7F93265}">
      <dgm:prSet/>
      <dgm:spPr/>
      <dgm:t>
        <a:bodyPr/>
        <a:lstStyle/>
        <a:p>
          <a:endParaRPr lang="sv-SE"/>
        </a:p>
      </dgm:t>
    </dgm:pt>
    <dgm:pt modelId="{8C00E7CA-3253-4421-B777-20B1FE0F2BA1}" type="sibTrans" cxnId="{F29BBA63-89AC-433A-9033-70AAB7F93265}">
      <dgm:prSet/>
      <dgm:spPr/>
      <dgm:t>
        <a:bodyPr/>
        <a:lstStyle/>
        <a:p>
          <a:endParaRPr lang="sv-SE"/>
        </a:p>
      </dgm:t>
    </dgm:pt>
    <dgm:pt modelId="{383599C6-2F39-4A82-8C70-D206E4FB1397}">
      <dgm:prSet phldrT="[Text]"/>
      <dgm:spPr/>
      <dgm:t>
        <a:bodyPr/>
        <a:lstStyle/>
        <a:p>
          <a:r>
            <a:rPr lang="sv-SE" dirty="0" smtClean="0"/>
            <a:t>Informanter?</a:t>
          </a:r>
          <a:endParaRPr lang="sv-SE" dirty="0"/>
        </a:p>
      </dgm:t>
    </dgm:pt>
    <dgm:pt modelId="{573C2C5F-D055-4B26-A96B-24BDF411AC71}" type="parTrans" cxnId="{99B4A2EA-FA3A-4422-856E-3D606405361F}">
      <dgm:prSet/>
      <dgm:spPr/>
      <dgm:t>
        <a:bodyPr/>
        <a:lstStyle/>
        <a:p>
          <a:endParaRPr lang="sv-SE"/>
        </a:p>
      </dgm:t>
    </dgm:pt>
    <dgm:pt modelId="{2614D205-A12A-4B25-AE36-D19A65A39691}" type="sibTrans" cxnId="{99B4A2EA-FA3A-4422-856E-3D606405361F}">
      <dgm:prSet/>
      <dgm:spPr/>
      <dgm:t>
        <a:bodyPr/>
        <a:lstStyle/>
        <a:p>
          <a:endParaRPr lang="sv-SE"/>
        </a:p>
      </dgm:t>
    </dgm:pt>
    <dgm:pt modelId="{9B581181-50FE-444C-A34B-C001AB757D99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A91970B7-3DCE-4B3A-A830-1960D2B0E718}" type="parTrans" cxnId="{7D66FF05-9D55-42F4-BFE9-9F2B0A3E01BE}">
      <dgm:prSet/>
      <dgm:spPr/>
      <dgm:t>
        <a:bodyPr/>
        <a:lstStyle/>
        <a:p>
          <a:endParaRPr lang="sv-SE"/>
        </a:p>
      </dgm:t>
    </dgm:pt>
    <dgm:pt modelId="{3141F5CB-AEF7-4C81-905D-B18BF33D0F61}" type="sibTrans" cxnId="{7D66FF05-9D55-42F4-BFE9-9F2B0A3E01BE}">
      <dgm:prSet/>
      <dgm:spPr/>
      <dgm:t>
        <a:bodyPr/>
        <a:lstStyle/>
        <a:p>
          <a:endParaRPr lang="sv-SE"/>
        </a:p>
      </dgm:t>
    </dgm:pt>
    <dgm:pt modelId="{85C2AA57-C167-4354-8ED7-D0A05AD92606}">
      <dgm:prSet phldrT="[Text]"/>
      <dgm:spPr/>
      <dgm:t>
        <a:bodyPr/>
        <a:lstStyle/>
        <a:p>
          <a:r>
            <a:rPr lang="sv-SE" dirty="0" smtClean="0"/>
            <a:t>Intervju</a:t>
          </a:r>
          <a:endParaRPr lang="sv-SE" dirty="0"/>
        </a:p>
      </dgm:t>
    </dgm:pt>
    <dgm:pt modelId="{96BF69BB-FFC7-4672-8FEC-A55A9AE09BE2}" type="parTrans" cxnId="{D7D49DBA-B690-4461-8CE1-9F731274AF26}">
      <dgm:prSet/>
      <dgm:spPr/>
      <dgm:t>
        <a:bodyPr/>
        <a:lstStyle/>
        <a:p>
          <a:endParaRPr lang="sv-SE"/>
        </a:p>
      </dgm:t>
    </dgm:pt>
    <dgm:pt modelId="{B44E9BAF-7385-4ED3-8300-9C1B9505734D}" type="sibTrans" cxnId="{D7D49DBA-B690-4461-8CE1-9F731274AF26}">
      <dgm:prSet/>
      <dgm:spPr/>
      <dgm:t>
        <a:bodyPr/>
        <a:lstStyle/>
        <a:p>
          <a:endParaRPr lang="sv-SE"/>
        </a:p>
      </dgm:t>
    </dgm:pt>
    <dgm:pt modelId="{B78BB8EB-5606-4729-B856-E19B3ED0D851}">
      <dgm:prSet phldrT="[Text]"/>
      <dgm:spPr/>
      <dgm:t>
        <a:bodyPr/>
        <a:lstStyle/>
        <a:p>
          <a:r>
            <a:rPr lang="sv-SE" dirty="0" smtClean="0"/>
            <a:t>Informanter?</a:t>
          </a:r>
          <a:endParaRPr lang="sv-SE" dirty="0"/>
        </a:p>
      </dgm:t>
    </dgm:pt>
    <dgm:pt modelId="{6352B751-28A3-4A59-BAEE-16D19AF45E0E}" type="parTrans" cxnId="{E2B2032A-12BC-4298-9AD3-CF023ED6C447}">
      <dgm:prSet/>
      <dgm:spPr/>
      <dgm:t>
        <a:bodyPr/>
        <a:lstStyle/>
        <a:p>
          <a:endParaRPr lang="sv-SE"/>
        </a:p>
      </dgm:t>
    </dgm:pt>
    <dgm:pt modelId="{6482EB6D-7D0B-426A-B5B7-95317C09C7C3}" type="sibTrans" cxnId="{E2B2032A-12BC-4298-9AD3-CF023ED6C447}">
      <dgm:prSet/>
      <dgm:spPr/>
      <dgm:t>
        <a:bodyPr/>
        <a:lstStyle/>
        <a:p>
          <a:endParaRPr lang="sv-SE"/>
        </a:p>
      </dgm:t>
    </dgm:pt>
    <dgm:pt modelId="{391E9898-F21C-42B5-BBEE-1A4687C4F371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E70BA189-09ED-4CB5-A0F4-F0BD2084DA23}" type="parTrans" cxnId="{48E94F94-6BC7-41C6-9597-D520B37EDA86}">
      <dgm:prSet/>
      <dgm:spPr/>
      <dgm:t>
        <a:bodyPr/>
        <a:lstStyle/>
        <a:p>
          <a:endParaRPr lang="sv-SE"/>
        </a:p>
      </dgm:t>
    </dgm:pt>
    <dgm:pt modelId="{5205C55C-C99B-4835-A92B-CD980F1A51BF}" type="sibTrans" cxnId="{48E94F94-6BC7-41C6-9597-D520B37EDA86}">
      <dgm:prSet/>
      <dgm:spPr/>
      <dgm:t>
        <a:bodyPr/>
        <a:lstStyle/>
        <a:p>
          <a:endParaRPr lang="sv-SE"/>
        </a:p>
      </dgm:t>
    </dgm:pt>
    <dgm:pt modelId="{F783CA21-27D2-4F42-822F-C7D5F020910B}">
      <dgm:prSet phldrT="[Text]"/>
      <dgm:spPr/>
      <dgm:t>
        <a:bodyPr/>
        <a:lstStyle/>
        <a:p>
          <a:r>
            <a:rPr lang="sv-SE" dirty="0" smtClean="0"/>
            <a:t>Observation</a:t>
          </a:r>
          <a:endParaRPr lang="sv-SE" dirty="0"/>
        </a:p>
      </dgm:t>
    </dgm:pt>
    <dgm:pt modelId="{220A8C76-7F17-4941-8157-D0776B00DB24}" type="parTrans" cxnId="{2AD02A7D-A003-4CB9-9499-5B1E1455C193}">
      <dgm:prSet/>
      <dgm:spPr/>
      <dgm:t>
        <a:bodyPr/>
        <a:lstStyle/>
        <a:p>
          <a:endParaRPr lang="sv-SE"/>
        </a:p>
      </dgm:t>
    </dgm:pt>
    <dgm:pt modelId="{3AB40183-528B-47E1-9C2A-FDBF5E2A6BD9}" type="sibTrans" cxnId="{2AD02A7D-A003-4CB9-9499-5B1E1455C193}">
      <dgm:prSet/>
      <dgm:spPr/>
      <dgm:t>
        <a:bodyPr/>
        <a:lstStyle/>
        <a:p>
          <a:endParaRPr lang="sv-SE"/>
        </a:p>
      </dgm:t>
    </dgm:pt>
    <dgm:pt modelId="{971E8B0E-FD03-4176-A244-F8E4ABEF658C}">
      <dgm:prSet phldrT="[Text]"/>
      <dgm:spPr/>
      <dgm:t>
        <a:bodyPr/>
        <a:lstStyle/>
        <a:p>
          <a:r>
            <a:rPr lang="sv-SE" dirty="0" smtClean="0"/>
            <a:t>Vad?</a:t>
          </a:r>
          <a:endParaRPr lang="sv-SE" dirty="0"/>
        </a:p>
      </dgm:t>
    </dgm:pt>
    <dgm:pt modelId="{FA50E372-3115-4715-8513-E066EEB7A3A1}" type="parTrans" cxnId="{6CA55B4E-908F-4CD1-B23C-73B5BEAD2A30}">
      <dgm:prSet/>
      <dgm:spPr/>
      <dgm:t>
        <a:bodyPr/>
        <a:lstStyle/>
        <a:p>
          <a:endParaRPr lang="sv-SE"/>
        </a:p>
      </dgm:t>
    </dgm:pt>
    <dgm:pt modelId="{70FCC935-08E9-46FF-BB59-0C89CFB96E1C}" type="sibTrans" cxnId="{6CA55B4E-908F-4CD1-B23C-73B5BEAD2A30}">
      <dgm:prSet/>
      <dgm:spPr/>
      <dgm:t>
        <a:bodyPr/>
        <a:lstStyle/>
        <a:p>
          <a:endParaRPr lang="sv-SE"/>
        </a:p>
      </dgm:t>
    </dgm:pt>
    <dgm:pt modelId="{AC37DC84-B087-4914-9FA3-A6E8AD421BB3}">
      <dgm:prSet phldrT="[Text]"/>
      <dgm:spPr/>
      <dgm:t>
        <a:bodyPr/>
        <a:lstStyle/>
        <a:p>
          <a:r>
            <a:rPr lang="sv-SE" dirty="0" smtClean="0"/>
            <a:t>Observationsmall</a:t>
          </a:r>
          <a:endParaRPr lang="sv-SE" dirty="0"/>
        </a:p>
      </dgm:t>
    </dgm:pt>
    <dgm:pt modelId="{EF55E77C-A77E-4733-87BC-180CF4F42259}" type="parTrans" cxnId="{28C1ECE3-5929-4FA3-B249-B0337EA561AB}">
      <dgm:prSet/>
      <dgm:spPr/>
      <dgm:t>
        <a:bodyPr/>
        <a:lstStyle/>
        <a:p>
          <a:endParaRPr lang="sv-SE"/>
        </a:p>
      </dgm:t>
    </dgm:pt>
    <dgm:pt modelId="{E912D394-44AA-4077-A455-53908202379F}" type="sibTrans" cxnId="{28C1ECE3-5929-4FA3-B249-B0337EA561AB}">
      <dgm:prSet/>
      <dgm:spPr/>
      <dgm:t>
        <a:bodyPr/>
        <a:lstStyle/>
        <a:p>
          <a:endParaRPr lang="sv-SE"/>
        </a:p>
      </dgm:t>
    </dgm:pt>
    <dgm:pt modelId="{87503D79-27CA-4B0A-8B18-F7C4509438F7}">
      <dgm:prSet/>
      <dgm:spPr/>
      <dgm:t>
        <a:bodyPr/>
        <a:lstStyle/>
        <a:p>
          <a:r>
            <a:rPr lang="sv-SE" dirty="0" smtClean="0"/>
            <a:t>Test</a:t>
          </a:r>
          <a:endParaRPr lang="sv-SE" dirty="0"/>
        </a:p>
      </dgm:t>
    </dgm:pt>
    <dgm:pt modelId="{2CA97880-1B87-437F-BDA7-88C3D747895A}" type="parTrans" cxnId="{C5445015-BA22-46EA-BA68-D0F70DFC3738}">
      <dgm:prSet/>
      <dgm:spPr/>
      <dgm:t>
        <a:bodyPr/>
        <a:lstStyle/>
        <a:p>
          <a:endParaRPr lang="sv-SE"/>
        </a:p>
      </dgm:t>
    </dgm:pt>
    <dgm:pt modelId="{EB1CEAD1-623E-4419-BBC4-4050B2770A8C}" type="sibTrans" cxnId="{C5445015-BA22-46EA-BA68-D0F70DFC3738}">
      <dgm:prSet/>
      <dgm:spPr/>
      <dgm:t>
        <a:bodyPr/>
        <a:lstStyle/>
        <a:p>
          <a:endParaRPr lang="sv-SE"/>
        </a:p>
      </dgm:t>
    </dgm:pt>
    <dgm:pt modelId="{D9F5EAEB-BF75-4466-8341-3B71087D0D2C}">
      <dgm:prSet/>
      <dgm:spPr/>
      <dgm:t>
        <a:bodyPr/>
        <a:lstStyle/>
        <a:p>
          <a:r>
            <a:rPr lang="sv-SE" dirty="0" smtClean="0"/>
            <a:t>Vilka?</a:t>
          </a:r>
          <a:endParaRPr lang="sv-SE" dirty="0"/>
        </a:p>
      </dgm:t>
    </dgm:pt>
    <dgm:pt modelId="{78C20E48-3A3D-4B8D-A8F5-D1E282875DE7}" type="parTrans" cxnId="{ECA5E9AD-8976-4138-9EC4-D840A1720476}">
      <dgm:prSet/>
      <dgm:spPr/>
      <dgm:t>
        <a:bodyPr/>
        <a:lstStyle/>
        <a:p>
          <a:endParaRPr lang="sv-SE"/>
        </a:p>
      </dgm:t>
    </dgm:pt>
    <dgm:pt modelId="{D7770261-0579-4008-8453-DE1C8401E1D1}" type="sibTrans" cxnId="{ECA5E9AD-8976-4138-9EC4-D840A1720476}">
      <dgm:prSet/>
      <dgm:spPr/>
      <dgm:t>
        <a:bodyPr/>
        <a:lstStyle/>
        <a:p>
          <a:endParaRPr lang="sv-SE"/>
        </a:p>
      </dgm:t>
    </dgm:pt>
    <dgm:pt modelId="{74B7BE7E-2D4D-42AB-91B9-A38077119797}">
      <dgm:prSet/>
      <dgm:spPr/>
      <dgm:t>
        <a:bodyPr/>
        <a:lstStyle/>
        <a:p>
          <a:r>
            <a:rPr lang="sv-SE" dirty="0" smtClean="0"/>
            <a:t>Vad?</a:t>
          </a:r>
          <a:endParaRPr lang="sv-SE" dirty="0"/>
        </a:p>
      </dgm:t>
    </dgm:pt>
    <dgm:pt modelId="{991E44D7-0D46-4C9B-AC72-F4D016AD8BB8}" type="parTrans" cxnId="{40FFA658-4C05-43FF-A6EE-207BEA251224}">
      <dgm:prSet/>
      <dgm:spPr/>
      <dgm:t>
        <a:bodyPr/>
        <a:lstStyle/>
        <a:p>
          <a:endParaRPr lang="sv-SE"/>
        </a:p>
      </dgm:t>
    </dgm:pt>
    <dgm:pt modelId="{C874E368-60CD-41D5-93C9-0B188D4A5EA8}" type="sibTrans" cxnId="{40FFA658-4C05-43FF-A6EE-207BEA251224}">
      <dgm:prSet/>
      <dgm:spPr/>
      <dgm:t>
        <a:bodyPr/>
        <a:lstStyle/>
        <a:p>
          <a:endParaRPr lang="sv-SE"/>
        </a:p>
      </dgm:t>
    </dgm:pt>
    <dgm:pt modelId="{F8B92D97-1C4C-4E13-AA7E-6939055021CB}">
      <dgm:prSet phldrT="[Text]"/>
      <dgm:spPr/>
      <dgm:t>
        <a:bodyPr/>
        <a:lstStyle/>
        <a:p>
          <a:r>
            <a:rPr lang="sv-SE" dirty="0" smtClean="0"/>
            <a:t>Vilka frågor?</a:t>
          </a:r>
          <a:endParaRPr lang="sv-SE" dirty="0"/>
        </a:p>
      </dgm:t>
    </dgm:pt>
    <dgm:pt modelId="{4C5EE107-2645-4CE9-9A7F-EBE1B448E937}" type="parTrans" cxnId="{FCBD238F-1861-4896-82BD-5140D6941052}">
      <dgm:prSet/>
      <dgm:spPr/>
      <dgm:t>
        <a:bodyPr/>
        <a:lstStyle/>
        <a:p>
          <a:endParaRPr lang="sv-SE"/>
        </a:p>
      </dgm:t>
    </dgm:pt>
    <dgm:pt modelId="{530010DF-72B4-4934-8BAD-39DF3C18609F}" type="sibTrans" cxnId="{FCBD238F-1861-4896-82BD-5140D6941052}">
      <dgm:prSet/>
      <dgm:spPr/>
      <dgm:t>
        <a:bodyPr/>
        <a:lstStyle/>
        <a:p>
          <a:endParaRPr lang="sv-SE"/>
        </a:p>
      </dgm:t>
    </dgm:pt>
    <dgm:pt modelId="{C962D87A-AFC3-4AB4-921F-9685410F5651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5BB15F1B-1B77-430B-A6BD-BB49183BE713}" type="parTrans" cxnId="{959E0F05-66EA-4355-A7BD-C815597A4205}">
      <dgm:prSet/>
      <dgm:spPr/>
      <dgm:t>
        <a:bodyPr/>
        <a:lstStyle/>
        <a:p>
          <a:endParaRPr lang="sv-SE"/>
        </a:p>
      </dgm:t>
    </dgm:pt>
    <dgm:pt modelId="{ECBB23AC-5E9F-4AAC-97F5-1877FF895C74}" type="sibTrans" cxnId="{959E0F05-66EA-4355-A7BD-C815597A4205}">
      <dgm:prSet/>
      <dgm:spPr/>
      <dgm:t>
        <a:bodyPr/>
        <a:lstStyle/>
        <a:p>
          <a:endParaRPr lang="sv-SE"/>
        </a:p>
      </dgm:t>
    </dgm:pt>
    <dgm:pt modelId="{3347633D-E145-4C1F-8635-F00190C2EF7A}">
      <dgm:prSet phldrT="[Text]"/>
      <dgm:spPr/>
      <dgm:t>
        <a:bodyPr/>
        <a:lstStyle/>
        <a:p>
          <a:r>
            <a:rPr lang="sv-SE" dirty="0" smtClean="0"/>
            <a:t>Vilka frågor?</a:t>
          </a:r>
          <a:endParaRPr lang="sv-SE" dirty="0"/>
        </a:p>
      </dgm:t>
    </dgm:pt>
    <dgm:pt modelId="{22F2B1F8-CA07-4FE1-BFD2-FC2A6B52FF3A}" type="parTrans" cxnId="{A9EC466D-CDB8-4DA3-A7F7-2663DFD8A722}">
      <dgm:prSet/>
      <dgm:spPr/>
      <dgm:t>
        <a:bodyPr/>
        <a:lstStyle/>
        <a:p>
          <a:endParaRPr lang="sv-SE"/>
        </a:p>
      </dgm:t>
    </dgm:pt>
    <dgm:pt modelId="{299A7845-9957-44B3-BCD1-A536440A2F19}" type="sibTrans" cxnId="{A9EC466D-CDB8-4DA3-A7F7-2663DFD8A722}">
      <dgm:prSet/>
      <dgm:spPr/>
      <dgm:t>
        <a:bodyPr/>
        <a:lstStyle/>
        <a:p>
          <a:endParaRPr lang="sv-SE"/>
        </a:p>
      </dgm:t>
    </dgm:pt>
    <dgm:pt modelId="{E99356C9-C583-4E17-A855-F792BFFAB5F9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666092A2-028C-4AF6-B44D-C57D0B867F30}" type="parTrans" cxnId="{FA11846A-8386-4EF0-9734-A6B03E730036}">
      <dgm:prSet/>
      <dgm:spPr/>
      <dgm:t>
        <a:bodyPr/>
        <a:lstStyle/>
        <a:p>
          <a:endParaRPr lang="sv-SE"/>
        </a:p>
      </dgm:t>
    </dgm:pt>
    <dgm:pt modelId="{6402FE82-ECC6-4EC8-AD97-AC7BDC601E73}" type="sibTrans" cxnId="{FA11846A-8386-4EF0-9734-A6B03E730036}">
      <dgm:prSet/>
      <dgm:spPr/>
      <dgm:t>
        <a:bodyPr/>
        <a:lstStyle/>
        <a:p>
          <a:endParaRPr lang="sv-SE"/>
        </a:p>
      </dgm:t>
    </dgm:pt>
    <dgm:pt modelId="{077F335A-0CD8-427C-9235-7B52E28A7D4E}">
      <dgm:prSet phldrT="[Text]"/>
      <dgm:spPr/>
      <dgm:t>
        <a:bodyPr/>
        <a:lstStyle/>
        <a:p>
          <a:r>
            <a:rPr lang="sv-SE" dirty="0" smtClean="0"/>
            <a:t>Följdfrågor?</a:t>
          </a:r>
          <a:endParaRPr lang="sv-SE" dirty="0"/>
        </a:p>
      </dgm:t>
    </dgm:pt>
    <dgm:pt modelId="{0A4C3844-A3DC-425B-97F3-B2F608CDCF4E}" type="parTrans" cxnId="{50330FB7-E28C-483E-A90D-6A766C0A90F6}">
      <dgm:prSet/>
      <dgm:spPr/>
      <dgm:t>
        <a:bodyPr/>
        <a:lstStyle/>
        <a:p>
          <a:endParaRPr lang="sv-SE"/>
        </a:p>
      </dgm:t>
    </dgm:pt>
    <dgm:pt modelId="{E7B2B90A-8AF1-47C6-B9F1-6173273D6038}" type="sibTrans" cxnId="{50330FB7-E28C-483E-A90D-6A766C0A90F6}">
      <dgm:prSet/>
      <dgm:spPr/>
      <dgm:t>
        <a:bodyPr/>
        <a:lstStyle/>
        <a:p>
          <a:endParaRPr lang="sv-SE"/>
        </a:p>
      </dgm:t>
    </dgm:pt>
    <dgm:pt modelId="{BFEDA6AB-DB9A-47CE-9886-1A5509B4467B}">
      <dgm:prSet phldrT="[Text]"/>
      <dgm:spPr/>
      <dgm:t>
        <a:bodyPr/>
        <a:lstStyle/>
        <a:p>
          <a:r>
            <a:rPr lang="sv-SE" dirty="0" smtClean="0"/>
            <a:t>Dokumentation?</a:t>
          </a:r>
          <a:endParaRPr lang="sv-SE" dirty="0"/>
        </a:p>
      </dgm:t>
    </dgm:pt>
    <dgm:pt modelId="{6017AC43-94A1-405E-A26C-2F5F6FC1A204}" type="parTrans" cxnId="{33BD18CC-E0AE-4ABB-AAF7-C208A0CB4C65}">
      <dgm:prSet/>
      <dgm:spPr/>
      <dgm:t>
        <a:bodyPr/>
        <a:lstStyle/>
        <a:p>
          <a:endParaRPr lang="sv-SE"/>
        </a:p>
      </dgm:t>
    </dgm:pt>
    <dgm:pt modelId="{255B8239-CE7E-4BA6-A7D0-B1B64F6137E9}" type="sibTrans" cxnId="{33BD18CC-E0AE-4ABB-AAF7-C208A0CB4C65}">
      <dgm:prSet/>
      <dgm:spPr/>
      <dgm:t>
        <a:bodyPr/>
        <a:lstStyle/>
        <a:p>
          <a:endParaRPr lang="sv-SE"/>
        </a:p>
      </dgm:t>
    </dgm:pt>
    <dgm:pt modelId="{4766AD59-5C46-45BE-8F9A-34EF4E7EEC72}">
      <dgm:prSet phldrT="[Text]"/>
      <dgm:spPr/>
      <dgm:t>
        <a:bodyPr/>
        <a:lstStyle/>
        <a:p>
          <a:r>
            <a:rPr lang="sv-SE" dirty="0" smtClean="0"/>
            <a:t>Var?</a:t>
          </a:r>
          <a:endParaRPr lang="sv-SE" dirty="0"/>
        </a:p>
      </dgm:t>
    </dgm:pt>
    <dgm:pt modelId="{578F697F-0AAA-4AB5-8154-2AB111F0EB51}" type="parTrans" cxnId="{69BA5E9D-FCBC-47D9-B53B-4272B66FDAD1}">
      <dgm:prSet/>
      <dgm:spPr/>
      <dgm:t>
        <a:bodyPr/>
        <a:lstStyle/>
        <a:p>
          <a:endParaRPr lang="sv-SE"/>
        </a:p>
      </dgm:t>
    </dgm:pt>
    <dgm:pt modelId="{43ED2F51-906B-4C9A-BCDB-C63D65A76430}" type="sibTrans" cxnId="{69BA5E9D-FCBC-47D9-B53B-4272B66FDAD1}">
      <dgm:prSet/>
      <dgm:spPr/>
      <dgm:t>
        <a:bodyPr/>
        <a:lstStyle/>
        <a:p>
          <a:endParaRPr lang="sv-SE"/>
        </a:p>
      </dgm:t>
    </dgm:pt>
    <dgm:pt modelId="{1FE1C664-4223-4D5C-9C6A-446897FB2E0A}">
      <dgm:prSet phldrT="[Text]"/>
      <dgm:spPr/>
      <dgm:t>
        <a:bodyPr/>
        <a:lstStyle/>
        <a:p>
          <a:r>
            <a:rPr lang="sv-SE" dirty="0" smtClean="0"/>
            <a:t>Hur?</a:t>
          </a:r>
          <a:endParaRPr lang="sv-SE" dirty="0"/>
        </a:p>
      </dgm:t>
    </dgm:pt>
    <dgm:pt modelId="{592FBD10-A56B-4E14-875A-70DF15B7622B}" type="parTrans" cxnId="{29ED4F39-64BA-4AC7-90E4-8B664D739E05}">
      <dgm:prSet/>
      <dgm:spPr/>
      <dgm:t>
        <a:bodyPr/>
        <a:lstStyle/>
        <a:p>
          <a:endParaRPr lang="sv-SE"/>
        </a:p>
      </dgm:t>
    </dgm:pt>
    <dgm:pt modelId="{A39B68DE-3B03-4505-A993-89E5E702DC25}" type="sibTrans" cxnId="{29ED4F39-64BA-4AC7-90E4-8B664D739E05}">
      <dgm:prSet/>
      <dgm:spPr/>
      <dgm:t>
        <a:bodyPr/>
        <a:lstStyle/>
        <a:p>
          <a:endParaRPr lang="sv-SE"/>
        </a:p>
      </dgm:t>
    </dgm:pt>
    <dgm:pt modelId="{0385F319-3F38-425A-A9BD-006511D03394}">
      <dgm:prSet phldrT="[Text]"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A8888C63-7780-4382-AC0E-D1397969B6A8}" type="parTrans" cxnId="{C1486ECA-0D9B-4447-9E1A-18561EAF4853}">
      <dgm:prSet/>
      <dgm:spPr/>
      <dgm:t>
        <a:bodyPr/>
        <a:lstStyle/>
        <a:p>
          <a:endParaRPr lang="sv-SE"/>
        </a:p>
      </dgm:t>
    </dgm:pt>
    <dgm:pt modelId="{2F20C76A-E9CE-4A7E-A0B7-F0AA3779B7A8}" type="sibTrans" cxnId="{C1486ECA-0D9B-4447-9E1A-18561EAF4853}">
      <dgm:prSet/>
      <dgm:spPr/>
      <dgm:t>
        <a:bodyPr/>
        <a:lstStyle/>
        <a:p>
          <a:endParaRPr lang="sv-SE"/>
        </a:p>
      </dgm:t>
    </dgm:pt>
    <dgm:pt modelId="{05F7D90C-058D-4E74-95C7-AA14ACAA9949}">
      <dgm:prSet/>
      <dgm:spPr/>
      <dgm:t>
        <a:bodyPr/>
        <a:lstStyle/>
        <a:p>
          <a:r>
            <a:rPr lang="sv-SE" dirty="0" smtClean="0"/>
            <a:t>Hur?</a:t>
          </a:r>
          <a:endParaRPr lang="sv-SE" dirty="0"/>
        </a:p>
      </dgm:t>
    </dgm:pt>
    <dgm:pt modelId="{B2E6D3EF-A37F-46A0-BF01-44C7EA4289FA}" type="parTrans" cxnId="{FF4FB092-185E-46C5-836D-6163AFA8BF8F}">
      <dgm:prSet/>
      <dgm:spPr/>
      <dgm:t>
        <a:bodyPr/>
        <a:lstStyle/>
        <a:p>
          <a:endParaRPr lang="sv-SE"/>
        </a:p>
      </dgm:t>
    </dgm:pt>
    <dgm:pt modelId="{D1F6CB9F-3A92-4698-99B0-926B7F91D2C7}" type="sibTrans" cxnId="{FF4FB092-185E-46C5-836D-6163AFA8BF8F}">
      <dgm:prSet/>
      <dgm:spPr/>
      <dgm:t>
        <a:bodyPr/>
        <a:lstStyle/>
        <a:p>
          <a:endParaRPr lang="sv-SE"/>
        </a:p>
      </dgm:t>
    </dgm:pt>
    <dgm:pt modelId="{5BC42086-675E-4FB3-8A59-9B81671097F0}">
      <dgm:prSet phldrT="[Text]"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F30AD46B-B6C6-4DC2-ACD3-8341F05D0D09}" type="parTrans" cxnId="{F36FB293-31AB-4BAF-9F66-9FCBC4187A97}">
      <dgm:prSet/>
      <dgm:spPr/>
      <dgm:t>
        <a:bodyPr/>
        <a:lstStyle/>
        <a:p>
          <a:endParaRPr lang="sv-SE"/>
        </a:p>
      </dgm:t>
    </dgm:pt>
    <dgm:pt modelId="{0054198B-B0F7-48B8-877F-85C93C27A34A}" type="sibTrans" cxnId="{F36FB293-31AB-4BAF-9F66-9FCBC4187A97}">
      <dgm:prSet/>
      <dgm:spPr/>
      <dgm:t>
        <a:bodyPr/>
        <a:lstStyle/>
        <a:p>
          <a:endParaRPr lang="sv-SE"/>
        </a:p>
      </dgm:t>
    </dgm:pt>
    <dgm:pt modelId="{5387BB25-658E-40CC-B02E-0624CF78AE99}">
      <dgm:prSet/>
      <dgm:spPr/>
      <dgm:t>
        <a:bodyPr/>
        <a:lstStyle/>
        <a:p>
          <a:r>
            <a:rPr lang="sv-SE" dirty="0" smtClean="0"/>
            <a:t>Testdesign</a:t>
          </a:r>
          <a:endParaRPr lang="sv-SE" dirty="0"/>
        </a:p>
      </dgm:t>
    </dgm:pt>
    <dgm:pt modelId="{59E49C9E-13BE-4DF2-9761-1097BAF5F019}" type="parTrans" cxnId="{26769A28-6146-4894-B252-4EB938A27A4C}">
      <dgm:prSet/>
      <dgm:spPr/>
      <dgm:t>
        <a:bodyPr/>
        <a:lstStyle/>
        <a:p>
          <a:endParaRPr lang="sv-SE"/>
        </a:p>
      </dgm:t>
    </dgm:pt>
    <dgm:pt modelId="{B35CA06C-5884-47F0-9A36-19543593B9E9}" type="sibTrans" cxnId="{26769A28-6146-4894-B252-4EB938A27A4C}">
      <dgm:prSet/>
      <dgm:spPr/>
      <dgm:t>
        <a:bodyPr/>
        <a:lstStyle/>
        <a:p>
          <a:endParaRPr lang="sv-SE"/>
        </a:p>
      </dgm:t>
    </dgm:pt>
    <dgm:pt modelId="{B9E84188-AC29-4844-9376-F71C33D8ECC5}">
      <dgm:prSet/>
      <dgm:spPr/>
      <dgm:t>
        <a:bodyPr/>
        <a:lstStyle/>
        <a:p>
          <a:r>
            <a:rPr lang="sv-SE" dirty="0" smtClean="0"/>
            <a:t>Kontakt?</a:t>
          </a:r>
          <a:endParaRPr lang="sv-SE" dirty="0"/>
        </a:p>
      </dgm:t>
    </dgm:pt>
    <dgm:pt modelId="{6CF5AB37-9C07-45BA-85F6-D741D70D7AB7}" type="parTrans" cxnId="{E6BA688D-1E15-4962-AA96-DA5287B23743}">
      <dgm:prSet/>
      <dgm:spPr/>
      <dgm:t>
        <a:bodyPr/>
        <a:lstStyle/>
        <a:p>
          <a:endParaRPr lang="sv-SE"/>
        </a:p>
      </dgm:t>
    </dgm:pt>
    <dgm:pt modelId="{377F6217-2811-4496-A9C0-4B01FF61DFFD}" type="sibTrans" cxnId="{E6BA688D-1E15-4962-AA96-DA5287B23743}">
      <dgm:prSet/>
      <dgm:spPr/>
      <dgm:t>
        <a:bodyPr/>
        <a:lstStyle/>
        <a:p>
          <a:endParaRPr lang="sv-SE"/>
        </a:p>
      </dgm:t>
    </dgm:pt>
    <dgm:pt modelId="{2E1308BC-FC59-417B-81D1-C221320F9FB5}">
      <dgm:prSet/>
      <dgm:spPr/>
      <dgm:t>
        <a:bodyPr/>
        <a:lstStyle/>
        <a:p>
          <a:r>
            <a:rPr lang="sv-SE" dirty="0" smtClean="0"/>
            <a:t>Etik?</a:t>
          </a:r>
          <a:endParaRPr lang="sv-SE" dirty="0"/>
        </a:p>
      </dgm:t>
    </dgm:pt>
    <dgm:pt modelId="{B413074D-01D7-4735-BDD0-1883E6BF373B}" type="parTrans" cxnId="{D5C5055D-A227-4C6E-AB3C-3B797F973BBD}">
      <dgm:prSet/>
      <dgm:spPr/>
      <dgm:t>
        <a:bodyPr/>
        <a:lstStyle/>
        <a:p>
          <a:endParaRPr lang="sv-SE"/>
        </a:p>
      </dgm:t>
    </dgm:pt>
    <dgm:pt modelId="{3F0D52C9-BE58-4BD5-958F-53C89A997B4E}" type="sibTrans" cxnId="{D5C5055D-A227-4C6E-AB3C-3B797F973BBD}">
      <dgm:prSet/>
      <dgm:spPr/>
      <dgm:t>
        <a:bodyPr/>
        <a:lstStyle/>
        <a:p>
          <a:endParaRPr lang="sv-SE"/>
        </a:p>
      </dgm:t>
    </dgm:pt>
    <dgm:pt modelId="{48D27572-E9EF-45E2-BBF0-55CCD60C0D2A}">
      <dgm:prSet phldrT="[Text]"/>
      <dgm:spPr/>
      <dgm:t>
        <a:bodyPr/>
        <a:lstStyle/>
        <a:p>
          <a:r>
            <a:rPr lang="sv-SE" dirty="0" smtClean="0"/>
            <a:t>Enkätdesign</a:t>
          </a:r>
          <a:endParaRPr lang="sv-SE" dirty="0"/>
        </a:p>
      </dgm:t>
    </dgm:pt>
    <dgm:pt modelId="{2CFB0C5E-A155-4ACB-8335-77A210560DFD}" type="parTrans" cxnId="{8B7B23B8-DB6B-401E-8816-B10F0E5E3BB1}">
      <dgm:prSet/>
      <dgm:spPr/>
      <dgm:t>
        <a:bodyPr/>
        <a:lstStyle/>
        <a:p>
          <a:endParaRPr lang="sv-SE"/>
        </a:p>
      </dgm:t>
    </dgm:pt>
    <dgm:pt modelId="{10F75B21-A4BC-44E1-BF2A-6D854A99083A}" type="sibTrans" cxnId="{8B7B23B8-DB6B-401E-8816-B10F0E5E3BB1}">
      <dgm:prSet/>
      <dgm:spPr/>
      <dgm:t>
        <a:bodyPr/>
        <a:lstStyle/>
        <a:p>
          <a:endParaRPr lang="sv-SE"/>
        </a:p>
      </dgm:t>
    </dgm:pt>
    <dgm:pt modelId="{9C396136-BA13-4E3F-9665-A8C6C30DE8EC}">
      <dgm:prSet phldrT="[Text]"/>
      <dgm:spPr/>
      <dgm:t>
        <a:bodyPr/>
        <a:lstStyle/>
        <a:p>
          <a:r>
            <a:rPr lang="sv-SE" dirty="0" smtClean="0"/>
            <a:t>Distribution?</a:t>
          </a:r>
          <a:endParaRPr lang="sv-SE" dirty="0"/>
        </a:p>
      </dgm:t>
    </dgm:pt>
    <dgm:pt modelId="{7D8B5CE8-437A-4223-A63A-F1B2084C3820}" type="parTrans" cxnId="{44370FFF-B76D-4329-BACD-484CD57285B9}">
      <dgm:prSet/>
      <dgm:spPr/>
      <dgm:t>
        <a:bodyPr/>
        <a:lstStyle/>
        <a:p>
          <a:endParaRPr lang="sv-SE"/>
        </a:p>
      </dgm:t>
    </dgm:pt>
    <dgm:pt modelId="{69F7671F-B170-4D54-80D3-874685A36C64}" type="sibTrans" cxnId="{44370FFF-B76D-4329-BACD-484CD57285B9}">
      <dgm:prSet/>
      <dgm:spPr/>
      <dgm:t>
        <a:bodyPr/>
        <a:lstStyle/>
        <a:p>
          <a:endParaRPr lang="sv-SE"/>
        </a:p>
      </dgm:t>
    </dgm:pt>
    <dgm:pt modelId="{B2DE71D5-0CB7-42AF-A232-78C9A764A993}" type="pres">
      <dgm:prSet presAssocID="{61322C7A-2797-4F86-9CDC-00AFB40FF402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sv-SE"/>
        </a:p>
      </dgm:t>
    </dgm:pt>
    <dgm:pt modelId="{086C1356-F13C-40D9-99DE-A91539DBD948}" type="pres">
      <dgm:prSet presAssocID="{BF994934-5846-4464-8618-2494AC6D8265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8A7AF5AC-1840-4D02-BE02-B78E416DC9EF}" type="pres">
      <dgm:prSet presAssocID="{8C00E7CA-3253-4421-B777-20B1FE0F2BA1}" presName="sibTrans" presStyleCnt="0"/>
      <dgm:spPr/>
    </dgm:pt>
    <dgm:pt modelId="{46254A49-8545-45DF-A0AD-2EC70A71266B}" type="pres">
      <dgm:prSet presAssocID="{85C2AA57-C167-4354-8ED7-D0A05AD92606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1DC2D8FA-3C4B-4189-B1DC-90AF978A3F34}" type="pres">
      <dgm:prSet presAssocID="{B44E9BAF-7385-4ED3-8300-9C1B9505734D}" presName="sibTrans" presStyleCnt="0"/>
      <dgm:spPr/>
    </dgm:pt>
    <dgm:pt modelId="{4706C884-D2D3-4206-A78F-9F05D1B7B395}" type="pres">
      <dgm:prSet presAssocID="{F783CA21-27D2-4F42-822F-C7D5F020910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  <dgm:pt modelId="{D9F2D2DD-9D56-4A61-8A95-373866AE9C93}" type="pres">
      <dgm:prSet presAssocID="{3AB40183-528B-47E1-9C2A-FDBF5E2A6BD9}" presName="sibTrans" presStyleCnt="0"/>
      <dgm:spPr/>
    </dgm:pt>
    <dgm:pt modelId="{7C0FDE93-EE76-4C14-8D7C-83CA617193ED}" type="pres">
      <dgm:prSet presAssocID="{87503D79-27CA-4B0A-8B18-F7C4509438F7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sv-SE"/>
        </a:p>
      </dgm:t>
    </dgm:pt>
  </dgm:ptLst>
  <dgm:cxnLst>
    <dgm:cxn modelId="{99B4A2EA-FA3A-4422-856E-3D606405361F}" srcId="{BF994934-5846-4464-8618-2494AC6D8265}" destId="{383599C6-2F39-4A82-8C70-D206E4FB1397}" srcOrd="0" destOrd="0" parTransId="{573C2C5F-D055-4B26-A96B-24BDF411AC71}" sibTransId="{2614D205-A12A-4B25-AE36-D19A65A39691}"/>
    <dgm:cxn modelId="{F35A7D00-C158-44C2-956A-95DEFE4E9AD3}" type="presOf" srcId="{B78BB8EB-5606-4729-B856-E19B3ED0D851}" destId="{46254A49-8545-45DF-A0AD-2EC70A71266B}" srcOrd="0" destOrd="1" presId="urn:microsoft.com/office/officeart/2005/8/layout/hList6"/>
    <dgm:cxn modelId="{2543556A-ABD3-4A94-A2D1-F91E3E256E62}" type="presOf" srcId="{D9F5EAEB-BF75-4466-8341-3B71087D0D2C}" destId="{7C0FDE93-EE76-4C14-8D7C-83CA617193ED}" srcOrd="0" destOrd="1" presId="urn:microsoft.com/office/officeart/2005/8/layout/hList6"/>
    <dgm:cxn modelId="{FCBD238F-1861-4896-82BD-5140D6941052}" srcId="{BF994934-5846-4464-8618-2494AC6D8265}" destId="{F8B92D97-1C4C-4E13-AA7E-6939055021CB}" srcOrd="2" destOrd="0" parTransId="{4C5EE107-2645-4CE9-9A7F-EBE1B448E937}" sibTransId="{530010DF-72B4-4934-8BAD-39DF3C18609F}"/>
    <dgm:cxn modelId="{33BD18CC-E0AE-4ABB-AAF7-C208A0CB4C65}" srcId="{85C2AA57-C167-4354-8ED7-D0A05AD92606}" destId="{BFEDA6AB-DB9A-47CE-9886-1A5509B4467B}" srcOrd="4" destOrd="0" parTransId="{6017AC43-94A1-405E-A26C-2F5F6FC1A204}" sibTransId="{255B8239-CE7E-4BA6-A7D0-B1B64F6137E9}"/>
    <dgm:cxn modelId="{F36FB293-31AB-4BAF-9F66-9FCBC4187A97}" srcId="{F783CA21-27D2-4F42-822F-C7D5F020910B}" destId="{5BC42086-675E-4FB3-8A59-9B81671097F0}" srcOrd="4" destOrd="0" parTransId="{F30AD46B-B6C6-4DC2-ACD3-8341F05D0D09}" sibTransId="{0054198B-B0F7-48B8-877F-85C93C27A34A}"/>
    <dgm:cxn modelId="{9ADB0282-6CAC-481E-A1FF-7E8376CC4668}" type="presOf" srcId="{391E9898-F21C-42B5-BBEE-1A4687C4F371}" destId="{46254A49-8545-45DF-A0AD-2EC70A71266B}" srcOrd="0" destOrd="2" presId="urn:microsoft.com/office/officeart/2005/8/layout/hList6"/>
    <dgm:cxn modelId="{DBB61EA9-29AA-4220-8F9A-739F0D935556}" type="presOf" srcId="{5BC42086-675E-4FB3-8A59-9B81671097F0}" destId="{4706C884-D2D3-4206-A78F-9F05D1B7B395}" srcOrd="0" destOrd="5" presId="urn:microsoft.com/office/officeart/2005/8/layout/hList6"/>
    <dgm:cxn modelId="{29ED4F39-64BA-4AC7-90E4-8B664D739E05}" srcId="{F783CA21-27D2-4F42-822F-C7D5F020910B}" destId="{1FE1C664-4223-4D5C-9C6A-446897FB2E0A}" srcOrd="2" destOrd="0" parTransId="{592FBD10-A56B-4E14-875A-70DF15B7622B}" sibTransId="{A39B68DE-3B03-4505-A993-89E5E702DC25}"/>
    <dgm:cxn modelId="{C1486ECA-0D9B-4447-9E1A-18561EAF4853}" srcId="{F783CA21-27D2-4F42-822F-C7D5F020910B}" destId="{0385F319-3F38-425A-A9BD-006511D03394}" srcOrd="5" destOrd="0" parTransId="{A8888C63-7780-4382-AC0E-D1397969B6A8}" sibTransId="{2F20C76A-E9CE-4A7E-A0B7-F0AA3779B7A8}"/>
    <dgm:cxn modelId="{50330FB7-E28C-483E-A90D-6A766C0A90F6}" srcId="{85C2AA57-C167-4354-8ED7-D0A05AD92606}" destId="{077F335A-0CD8-427C-9235-7B52E28A7D4E}" srcOrd="3" destOrd="0" parTransId="{0A4C3844-A3DC-425B-97F3-B2F608CDCF4E}" sibTransId="{E7B2B90A-8AF1-47C6-B9F1-6173273D6038}"/>
    <dgm:cxn modelId="{32FB2255-2994-4C68-AE8B-22D8F4796AB5}" type="presOf" srcId="{0385F319-3F38-425A-A9BD-006511D03394}" destId="{4706C884-D2D3-4206-A78F-9F05D1B7B395}" srcOrd="0" destOrd="6" presId="urn:microsoft.com/office/officeart/2005/8/layout/hList6"/>
    <dgm:cxn modelId="{FE392EF9-D898-4A7D-903A-E3E0E764074D}" type="presOf" srcId="{85C2AA57-C167-4354-8ED7-D0A05AD92606}" destId="{46254A49-8545-45DF-A0AD-2EC70A71266B}" srcOrd="0" destOrd="0" presId="urn:microsoft.com/office/officeart/2005/8/layout/hList6"/>
    <dgm:cxn modelId="{F29BBA63-89AC-433A-9033-70AAB7F93265}" srcId="{61322C7A-2797-4F86-9CDC-00AFB40FF402}" destId="{BF994934-5846-4464-8618-2494AC6D8265}" srcOrd="0" destOrd="0" parTransId="{7B220D48-E63A-4BAF-B0E7-53CC864BD4BE}" sibTransId="{8C00E7CA-3253-4421-B777-20B1FE0F2BA1}"/>
    <dgm:cxn modelId="{4CC369EF-5CAB-4202-BF7E-1DCF9E0C2B9A}" type="presOf" srcId="{48D27572-E9EF-45E2-BBF0-55CCD60C0D2A}" destId="{086C1356-F13C-40D9-99DE-A91539DBD948}" srcOrd="0" destOrd="4" presId="urn:microsoft.com/office/officeart/2005/8/layout/hList6"/>
    <dgm:cxn modelId="{FF4FB092-185E-46C5-836D-6163AFA8BF8F}" srcId="{87503D79-27CA-4B0A-8B18-F7C4509438F7}" destId="{05F7D90C-058D-4E74-95C7-AA14ACAA9949}" srcOrd="2" destOrd="0" parTransId="{B2E6D3EF-A37F-46A0-BF01-44C7EA4289FA}" sibTransId="{D1F6CB9F-3A92-4698-99B0-926B7F91D2C7}"/>
    <dgm:cxn modelId="{D7D49DBA-B690-4461-8CE1-9F731274AF26}" srcId="{61322C7A-2797-4F86-9CDC-00AFB40FF402}" destId="{85C2AA57-C167-4354-8ED7-D0A05AD92606}" srcOrd="1" destOrd="0" parTransId="{96BF69BB-FFC7-4672-8FEC-A55A9AE09BE2}" sibTransId="{B44E9BAF-7385-4ED3-8300-9C1B9505734D}"/>
    <dgm:cxn modelId="{2AD02A7D-A003-4CB9-9499-5B1E1455C193}" srcId="{61322C7A-2797-4F86-9CDC-00AFB40FF402}" destId="{F783CA21-27D2-4F42-822F-C7D5F020910B}" srcOrd="2" destOrd="0" parTransId="{220A8C76-7F17-4941-8157-D0776B00DB24}" sibTransId="{3AB40183-528B-47E1-9C2A-FDBF5E2A6BD9}"/>
    <dgm:cxn modelId="{ECA5E9AD-8976-4138-9EC4-D840A1720476}" srcId="{87503D79-27CA-4B0A-8B18-F7C4509438F7}" destId="{D9F5EAEB-BF75-4466-8341-3B71087D0D2C}" srcOrd="0" destOrd="0" parTransId="{78C20E48-3A3D-4B8D-A8F5-D1E282875DE7}" sibTransId="{D7770261-0579-4008-8453-DE1C8401E1D1}"/>
    <dgm:cxn modelId="{26E86C4D-2480-4015-A6B3-EDE3ABF9733D}" type="presOf" srcId="{383599C6-2F39-4A82-8C70-D206E4FB1397}" destId="{086C1356-F13C-40D9-99DE-A91539DBD948}" srcOrd="0" destOrd="1" presId="urn:microsoft.com/office/officeart/2005/8/layout/hList6"/>
    <dgm:cxn modelId="{99B95F49-3256-41C1-ACFC-B6E17FD5C7EA}" type="presOf" srcId="{61322C7A-2797-4F86-9CDC-00AFB40FF402}" destId="{B2DE71D5-0CB7-42AF-A232-78C9A764A993}" srcOrd="0" destOrd="0" presId="urn:microsoft.com/office/officeart/2005/8/layout/hList6"/>
    <dgm:cxn modelId="{FA11846A-8386-4EF0-9734-A6B03E730036}" srcId="{85C2AA57-C167-4354-8ED7-D0A05AD92606}" destId="{E99356C9-C583-4E17-A855-F792BFFAB5F9}" srcOrd="5" destOrd="0" parTransId="{666092A2-028C-4AF6-B44D-C57D0B867F30}" sibTransId="{6402FE82-ECC6-4EC8-AD97-AC7BDC601E73}"/>
    <dgm:cxn modelId="{6CA55B4E-908F-4CD1-B23C-73B5BEAD2A30}" srcId="{F783CA21-27D2-4F42-822F-C7D5F020910B}" destId="{971E8B0E-FD03-4176-A244-F8E4ABEF658C}" srcOrd="0" destOrd="0" parTransId="{FA50E372-3115-4715-8513-E066EEB7A3A1}" sibTransId="{70FCC935-08E9-46FF-BB59-0C89CFB96E1C}"/>
    <dgm:cxn modelId="{A191D8D3-6479-40AD-876C-DEB1866A6C06}" type="presOf" srcId="{F783CA21-27D2-4F42-822F-C7D5F020910B}" destId="{4706C884-D2D3-4206-A78F-9F05D1B7B395}" srcOrd="0" destOrd="0" presId="urn:microsoft.com/office/officeart/2005/8/layout/hList6"/>
    <dgm:cxn modelId="{31139B34-033C-4D41-A563-3F7912AC55B5}" type="presOf" srcId="{9C396136-BA13-4E3F-9665-A8C6C30DE8EC}" destId="{086C1356-F13C-40D9-99DE-A91539DBD948}" srcOrd="0" destOrd="5" presId="urn:microsoft.com/office/officeart/2005/8/layout/hList6"/>
    <dgm:cxn modelId="{7A6F90D0-72F8-46B0-B8E9-9C43F6800089}" type="presOf" srcId="{5387BB25-658E-40CC-B02E-0624CF78AE99}" destId="{7C0FDE93-EE76-4C14-8D7C-83CA617193ED}" srcOrd="0" destOrd="4" presId="urn:microsoft.com/office/officeart/2005/8/layout/hList6"/>
    <dgm:cxn modelId="{91A3BA25-D292-4404-8D87-1632344EDD6A}" type="presOf" srcId="{9B581181-50FE-444C-A34B-C001AB757D99}" destId="{086C1356-F13C-40D9-99DE-A91539DBD948}" srcOrd="0" destOrd="2" presId="urn:microsoft.com/office/officeart/2005/8/layout/hList6"/>
    <dgm:cxn modelId="{DD2CD932-302B-4134-8D8D-AA7E83AA39C3}" type="presOf" srcId="{05F7D90C-058D-4E74-95C7-AA14ACAA9949}" destId="{7C0FDE93-EE76-4C14-8D7C-83CA617193ED}" srcOrd="0" destOrd="3" presId="urn:microsoft.com/office/officeart/2005/8/layout/hList6"/>
    <dgm:cxn modelId="{8B7B23B8-DB6B-401E-8816-B10F0E5E3BB1}" srcId="{BF994934-5846-4464-8618-2494AC6D8265}" destId="{48D27572-E9EF-45E2-BBF0-55CCD60C0D2A}" srcOrd="3" destOrd="0" parTransId="{2CFB0C5E-A155-4ACB-8335-77A210560DFD}" sibTransId="{10F75B21-A4BC-44E1-BF2A-6D854A99083A}"/>
    <dgm:cxn modelId="{E2B2032A-12BC-4298-9AD3-CF023ED6C447}" srcId="{85C2AA57-C167-4354-8ED7-D0A05AD92606}" destId="{B78BB8EB-5606-4729-B856-E19B3ED0D851}" srcOrd="0" destOrd="0" parTransId="{6352B751-28A3-4A59-BAEE-16D19AF45E0E}" sibTransId="{6482EB6D-7D0B-426A-B5B7-95317C09C7C3}"/>
    <dgm:cxn modelId="{44370FFF-B76D-4329-BACD-484CD57285B9}" srcId="{BF994934-5846-4464-8618-2494AC6D8265}" destId="{9C396136-BA13-4E3F-9665-A8C6C30DE8EC}" srcOrd="4" destOrd="0" parTransId="{7D8B5CE8-437A-4223-A63A-F1B2084C3820}" sibTransId="{69F7671F-B170-4D54-80D3-874685A36C64}"/>
    <dgm:cxn modelId="{C5445015-BA22-46EA-BA68-D0F70DFC3738}" srcId="{61322C7A-2797-4F86-9CDC-00AFB40FF402}" destId="{87503D79-27CA-4B0A-8B18-F7C4509438F7}" srcOrd="3" destOrd="0" parTransId="{2CA97880-1B87-437F-BDA7-88C3D747895A}" sibTransId="{EB1CEAD1-623E-4419-BBC4-4050B2770A8C}"/>
    <dgm:cxn modelId="{77E42C92-17F0-4E64-8FF4-97FEE7D977BA}" type="presOf" srcId="{971E8B0E-FD03-4176-A244-F8E4ABEF658C}" destId="{4706C884-D2D3-4206-A78F-9F05D1B7B395}" srcOrd="0" destOrd="1" presId="urn:microsoft.com/office/officeart/2005/8/layout/hList6"/>
    <dgm:cxn modelId="{959E0F05-66EA-4355-A7BD-C815597A4205}" srcId="{BF994934-5846-4464-8618-2494AC6D8265}" destId="{C962D87A-AFC3-4AB4-921F-9685410F5651}" srcOrd="5" destOrd="0" parTransId="{5BB15F1B-1B77-430B-A6BD-BB49183BE713}" sibTransId="{ECBB23AC-5E9F-4AAC-97F5-1877FF895C74}"/>
    <dgm:cxn modelId="{A4DDCF87-1B3D-4C2F-9005-82316300CF73}" type="presOf" srcId="{3347633D-E145-4C1F-8635-F00190C2EF7A}" destId="{46254A49-8545-45DF-A0AD-2EC70A71266B}" srcOrd="0" destOrd="3" presId="urn:microsoft.com/office/officeart/2005/8/layout/hList6"/>
    <dgm:cxn modelId="{48E94F94-6BC7-41C6-9597-D520B37EDA86}" srcId="{85C2AA57-C167-4354-8ED7-D0A05AD92606}" destId="{391E9898-F21C-42B5-BBEE-1A4687C4F371}" srcOrd="1" destOrd="0" parTransId="{E70BA189-09ED-4CB5-A0F4-F0BD2084DA23}" sibTransId="{5205C55C-C99B-4835-A92B-CD980F1A51BF}"/>
    <dgm:cxn modelId="{9D17DC98-C83C-4521-AC53-96592812F7F2}" type="presOf" srcId="{2E1308BC-FC59-417B-81D1-C221320F9FB5}" destId="{7C0FDE93-EE76-4C14-8D7C-83CA617193ED}" srcOrd="0" destOrd="6" presId="urn:microsoft.com/office/officeart/2005/8/layout/hList6"/>
    <dgm:cxn modelId="{96F80529-75F1-42CD-BF71-07F937D541D6}" type="presOf" srcId="{B9E84188-AC29-4844-9376-F71C33D8ECC5}" destId="{7C0FDE93-EE76-4C14-8D7C-83CA617193ED}" srcOrd="0" destOrd="5" presId="urn:microsoft.com/office/officeart/2005/8/layout/hList6"/>
    <dgm:cxn modelId="{FBB6C9E1-2DA5-4271-AEBE-31DF61F5EB65}" type="presOf" srcId="{BF994934-5846-4464-8618-2494AC6D8265}" destId="{086C1356-F13C-40D9-99DE-A91539DBD948}" srcOrd="0" destOrd="0" presId="urn:microsoft.com/office/officeart/2005/8/layout/hList6"/>
    <dgm:cxn modelId="{7EB48B41-1920-4321-8D4D-91A844C20699}" type="presOf" srcId="{87503D79-27CA-4B0A-8B18-F7C4509438F7}" destId="{7C0FDE93-EE76-4C14-8D7C-83CA617193ED}" srcOrd="0" destOrd="0" presId="urn:microsoft.com/office/officeart/2005/8/layout/hList6"/>
    <dgm:cxn modelId="{333C1C6A-CED0-4226-AB71-B935C447C368}" type="presOf" srcId="{74B7BE7E-2D4D-42AB-91B9-A38077119797}" destId="{7C0FDE93-EE76-4C14-8D7C-83CA617193ED}" srcOrd="0" destOrd="2" presId="urn:microsoft.com/office/officeart/2005/8/layout/hList6"/>
    <dgm:cxn modelId="{D5C5055D-A227-4C6E-AB3C-3B797F973BBD}" srcId="{87503D79-27CA-4B0A-8B18-F7C4509438F7}" destId="{2E1308BC-FC59-417B-81D1-C221320F9FB5}" srcOrd="5" destOrd="0" parTransId="{B413074D-01D7-4735-BDD0-1883E6BF373B}" sibTransId="{3F0D52C9-BE58-4BD5-958F-53C89A997B4E}"/>
    <dgm:cxn modelId="{210B0A10-1776-4B8B-9CF7-576E2391F638}" type="presOf" srcId="{C962D87A-AFC3-4AB4-921F-9685410F5651}" destId="{086C1356-F13C-40D9-99DE-A91539DBD948}" srcOrd="0" destOrd="6" presId="urn:microsoft.com/office/officeart/2005/8/layout/hList6"/>
    <dgm:cxn modelId="{E6BA688D-1E15-4962-AA96-DA5287B23743}" srcId="{87503D79-27CA-4B0A-8B18-F7C4509438F7}" destId="{B9E84188-AC29-4844-9376-F71C33D8ECC5}" srcOrd="4" destOrd="0" parTransId="{6CF5AB37-9C07-45BA-85F6-D741D70D7AB7}" sibTransId="{377F6217-2811-4496-A9C0-4B01FF61DFFD}"/>
    <dgm:cxn modelId="{69BA5E9D-FCBC-47D9-B53B-4272B66FDAD1}" srcId="{F783CA21-27D2-4F42-822F-C7D5F020910B}" destId="{4766AD59-5C46-45BE-8F9A-34EF4E7EEC72}" srcOrd="1" destOrd="0" parTransId="{578F697F-0AAA-4AB5-8154-2AB111F0EB51}" sibTransId="{43ED2F51-906B-4C9A-BCDB-C63D65A76430}"/>
    <dgm:cxn modelId="{40FFA658-4C05-43FF-A6EE-207BEA251224}" srcId="{87503D79-27CA-4B0A-8B18-F7C4509438F7}" destId="{74B7BE7E-2D4D-42AB-91B9-A38077119797}" srcOrd="1" destOrd="0" parTransId="{991E44D7-0D46-4C9B-AC72-F4D016AD8BB8}" sibTransId="{C874E368-60CD-41D5-93C9-0B188D4A5EA8}"/>
    <dgm:cxn modelId="{26769A28-6146-4894-B252-4EB938A27A4C}" srcId="{87503D79-27CA-4B0A-8B18-F7C4509438F7}" destId="{5387BB25-658E-40CC-B02E-0624CF78AE99}" srcOrd="3" destOrd="0" parTransId="{59E49C9E-13BE-4DF2-9761-1097BAF5F019}" sibTransId="{B35CA06C-5884-47F0-9A36-19543593B9E9}"/>
    <dgm:cxn modelId="{DBA6C192-BB39-4CA2-BDA0-FC867D761747}" type="presOf" srcId="{BFEDA6AB-DB9A-47CE-9886-1A5509B4467B}" destId="{46254A49-8545-45DF-A0AD-2EC70A71266B}" srcOrd="0" destOrd="5" presId="urn:microsoft.com/office/officeart/2005/8/layout/hList6"/>
    <dgm:cxn modelId="{30E349CB-B969-46F0-91DD-529E2E9BDF20}" type="presOf" srcId="{F8B92D97-1C4C-4E13-AA7E-6939055021CB}" destId="{086C1356-F13C-40D9-99DE-A91539DBD948}" srcOrd="0" destOrd="3" presId="urn:microsoft.com/office/officeart/2005/8/layout/hList6"/>
    <dgm:cxn modelId="{37A1CB9C-FA03-48B2-B841-8ADC299453A2}" type="presOf" srcId="{1FE1C664-4223-4D5C-9C6A-446897FB2E0A}" destId="{4706C884-D2D3-4206-A78F-9F05D1B7B395}" srcOrd="0" destOrd="3" presId="urn:microsoft.com/office/officeart/2005/8/layout/hList6"/>
    <dgm:cxn modelId="{E690CAB9-4879-4594-AF99-FF02C67244D3}" type="presOf" srcId="{077F335A-0CD8-427C-9235-7B52E28A7D4E}" destId="{46254A49-8545-45DF-A0AD-2EC70A71266B}" srcOrd="0" destOrd="4" presId="urn:microsoft.com/office/officeart/2005/8/layout/hList6"/>
    <dgm:cxn modelId="{7D66FF05-9D55-42F4-BFE9-9F2B0A3E01BE}" srcId="{BF994934-5846-4464-8618-2494AC6D8265}" destId="{9B581181-50FE-444C-A34B-C001AB757D99}" srcOrd="1" destOrd="0" parTransId="{A91970B7-3DCE-4B3A-A830-1960D2B0E718}" sibTransId="{3141F5CB-AEF7-4C81-905D-B18BF33D0F61}"/>
    <dgm:cxn modelId="{A9EC466D-CDB8-4DA3-A7F7-2663DFD8A722}" srcId="{85C2AA57-C167-4354-8ED7-D0A05AD92606}" destId="{3347633D-E145-4C1F-8635-F00190C2EF7A}" srcOrd="2" destOrd="0" parTransId="{22F2B1F8-CA07-4FE1-BFD2-FC2A6B52FF3A}" sibTransId="{299A7845-9957-44B3-BCD1-A536440A2F19}"/>
    <dgm:cxn modelId="{28C1ECE3-5929-4FA3-B249-B0337EA561AB}" srcId="{F783CA21-27D2-4F42-822F-C7D5F020910B}" destId="{AC37DC84-B087-4914-9FA3-A6E8AD421BB3}" srcOrd="3" destOrd="0" parTransId="{EF55E77C-A77E-4733-87BC-180CF4F42259}" sibTransId="{E912D394-44AA-4077-A455-53908202379F}"/>
    <dgm:cxn modelId="{2FB878DD-299A-4DF2-8A38-08F47FB52F65}" type="presOf" srcId="{AC37DC84-B087-4914-9FA3-A6E8AD421BB3}" destId="{4706C884-D2D3-4206-A78F-9F05D1B7B395}" srcOrd="0" destOrd="4" presId="urn:microsoft.com/office/officeart/2005/8/layout/hList6"/>
    <dgm:cxn modelId="{1577DCFC-10DB-4102-8992-5BE8206EFC47}" type="presOf" srcId="{E99356C9-C583-4E17-A855-F792BFFAB5F9}" destId="{46254A49-8545-45DF-A0AD-2EC70A71266B}" srcOrd="0" destOrd="6" presId="urn:microsoft.com/office/officeart/2005/8/layout/hList6"/>
    <dgm:cxn modelId="{331DF76B-7E1D-43EB-A551-8D250366E821}" type="presOf" srcId="{4766AD59-5C46-45BE-8F9A-34EF4E7EEC72}" destId="{4706C884-D2D3-4206-A78F-9F05D1B7B395}" srcOrd="0" destOrd="2" presId="urn:microsoft.com/office/officeart/2005/8/layout/hList6"/>
    <dgm:cxn modelId="{47C08AB8-3D17-42B0-ABF5-950A56D93E7C}" type="presParOf" srcId="{B2DE71D5-0CB7-42AF-A232-78C9A764A993}" destId="{086C1356-F13C-40D9-99DE-A91539DBD948}" srcOrd="0" destOrd="0" presId="urn:microsoft.com/office/officeart/2005/8/layout/hList6"/>
    <dgm:cxn modelId="{A2E9C1B2-559C-46D1-B949-910FECC0D11E}" type="presParOf" srcId="{B2DE71D5-0CB7-42AF-A232-78C9A764A993}" destId="{8A7AF5AC-1840-4D02-BE02-B78E416DC9EF}" srcOrd="1" destOrd="0" presId="urn:microsoft.com/office/officeart/2005/8/layout/hList6"/>
    <dgm:cxn modelId="{19B02419-E531-44EB-92A3-B94A2A9CFB83}" type="presParOf" srcId="{B2DE71D5-0CB7-42AF-A232-78C9A764A993}" destId="{46254A49-8545-45DF-A0AD-2EC70A71266B}" srcOrd="2" destOrd="0" presId="urn:microsoft.com/office/officeart/2005/8/layout/hList6"/>
    <dgm:cxn modelId="{58BB1A5C-4691-4243-AC22-2ADE2EC7BCC6}" type="presParOf" srcId="{B2DE71D5-0CB7-42AF-A232-78C9A764A993}" destId="{1DC2D8FA-3C4B-4189-B1DC-90AF978A3F34}" srcOrd="3" destOrd="0" presId="urn:microsoft.com/office/officeart/2005/8/layout/hList6"/>
    <dgm:cxn modelId="{27C51B40-FA27-44F6-81FE-A662849119F3}" type="presParOf" srcId="{B2DE71D5-0CB7-42AF-A232-78C9A764A993}" destId="{4706C884-D2D3-4206-A78F-9F05D1B7B395}" srcOrd="4" destOrd="0" presId="urn:microsoft.com/office/officeart/2005/8/layout/hList6"/>
    <dgm:cxn modelId="{E833CF80-3920-46BE-AD7A-28385E9424E4}" type="presParOf" srcId="{B2DE71D5-0CB7-42AF-A232-78C9A764A993}" destId="{D9F2D2DD-9D56-4A61-8A95-373866AE9C93}" srcOrd="5" destOrd="0" presId="urn:microsoft.com/office/officeart/2005/8/layout/hList6"/>
    <dgm:cxn modelId="{6EBD6389-CBA5-49C1-8C7E-E6A5379A9769}" type="presParOf" srcId="{B2DE71D5-0CB7-42AF-A232-78C9A764A993}" destId="{7C0FDE93-EE76-4C14-8D7C-83CA617193ED}" srcOrd="6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F5EF5-6D11-4167-B028-364DB6EFACF0}">
      <dsp:nvSpPr>
        <dsp:cNvPr id="0" name=""/>
        <dsp:cNvSpPr/>
      </dsp:nvSpPr>
      <dsp:spPr>
        <a:xfrm rot="16200000">
          <a:off x="-1551698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Framsida</a:t>
          </a:r>
          <a:endParaRPr lang="sv-SE" sz="13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Författare, skola, ämne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Locka till läsning! </a:t>
          </a:r>
          <a:endParaRPr lang="sv-SE" sz="1400" kern="1200" dirty="0"/>
        </a:p>
      </dsp:txBody>
      <dsp:txXfrm rot="5400000">
        <a:off x="1801" y="974724"/>
        <a:ext cx="1766627" cy="2924175"/>
      </dsp:txXfrm>
    </dsp:sp>
    <dsp:sp modelId="{48E94D30-8611-4A20-A5FC-2F525760E72B}">
      <dsp:nvSpPr>
        <dsp:cNvPr id="0" name=""/>
        <dsp:cNvSpPr/>
      </dsp:nvSpPr>
      <dsp:spPr>
        <a:xfrm rot="16200000">
          <a:off x="347425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13333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13333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13333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13333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Innehålls-förteckning</a:t>
          </a:r>
          <a:endParaRPr lang="sv-SE" sz="13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Skrivs sist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Rubriker och kapitelrubriker </a:t>
          </a:r>
          <a:endParaRPr lang="sv-SE" sz="1400" kern="1200" dirty="0"/>
        </a:p>
      </dsp:txBody>
      <dsp:txXfrm rot="5400000">
        <a:off x="1900924" y="974724"/>
        <a:ext cx="1766627" cy="2924175"/>
      </dsp:txXfrm>
    </dsp:sp>
    <dsp:sp modelId="{10A6D008-E835-41F3-AB33-7003194BEE95}">
      <dsp:nvSpPr>
        <dsp:cNvPr id="0" name=""/>
        <dsp:cNvSpPr/>
      </dsp:nvSpPr>
      <dsp:spPr>
        <a:xfrm rot="16200000">
          <a:off x="2246549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26667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26667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26667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26667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Utredningen </a:t>
          </a:r>
          <a:endParaRPr lang="sv-SE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Inledning 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Avhandling 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Avslutning </a:t>
          </a:r>
          <a:endParaRPr lang="sv-SE" sz="1400" kern="1200" dirty="0"/>
        </a:p>
      </dsp:txBody>
      <dsp:txXfrm rot="5400000">
        <a:off x="3800048" y="974724"/>
        <a:ext cx="1766627" cy="2924175"/>
      </dsp:txXfrm>
    </dsp:sp>
    <dsp:sp modelId="{6759890C-213C-4125-8A7A-E9218FC002C2}">
      <dsp:nvSpPr>
        <dsp:cNvPr id="0" name=""/>
        <dsp:cNvSpPr/>
      </dsp:nvSpPr>
      <dsp:spPr>
        <a:xfrm rot="16200000">
          <a:off x="4145673" y="1553498"/>
          <a:ext cx="4873625" cy="1766627"/>
        </a:xfrm>
        <a:prstGeom prst="flowChartManualOperation">
          <a:avLst/>
        </a:prstGeom>
        <a:gradFill rotWithShape="0">
          <a:gsLst>
            <a:gs pos="0">
              <a:schemeClr val="accent6">
                <a:alpha val="90000"/>
                <a:hueOff val="0"/>
                <a:satOff val="0"/>
                <a:lumOff val="0"/>
                <a:alphaOff val="-40000"/>
                <a:shade val="63000"/>
                <a:satMod val="165000"/>
              </a:schemeClr>
            </a:gs>
            <a:gs pos="30000">
              <a:schemeClr val="accent6">
                <a:alpha val="90000"/>
                <a:hueOff val="0"/>
                <a:satOff val="0"/>
                <a:lumOff val="0"/>
                <a:alphaOff val="-40000"/>
                <a:shade val="58000"/>
                <a:satMod val="165000"/>
              </a:schemeClr>
            </a:gs>
            <a:gs pos="75000">
              <a:schemeClr val="accent6">
                <a:alpha val="90000"/>
                <a:hueOff val="0"/>
                <a:satOff val="0"/>
                <a:lumOff val="0"/>
                <a:alphaOff val="-40000"/>
                <a:shade val="30000"/>
                <a:satMod val="175000"/>
              </a:schemeClr>
            </a:gs>
            <a:gs pos="100000">
              <a:schemeClr val="accent6">
                <a:alpha val="90000"/>
                <a:hueOff val="0"/>
                <a:satOff val="0"/>
                <a:lumOff val="0"/>
                <a:alphaOff val="-40000"/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0000" dir="5400000" rotWithShape="0">
            <a:srgbClr val="000000">
              <a:alpha val="42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0" tIns="0" rIns="114300" bIns="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800" kern="1200" dirty="0" smtClean="0"/>
            <a:t>Käll-förteckning </a:t>
          </a:r>
          <a:endParaRPr lang="sv-SE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Tryckta källor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Otryckta källor </a:t>
          </a:r>
          <a:endParaRPr lang="sv-SE" sz="1400" kern="1200" dirty="0"/>
        </a:p>
      </dsp:txBody>
      <dsp:txXfrm rot="5400000">
        <a:off x="5699172" y="974724"/>
        <a:ext cx="1766627" cy="292417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89989F-C736-4AD4-ABAA-8A6B405F2252}">
      <dsp:nvSpPr>
        <dsp:cNvPr id="0" name=""/>
        <dsp:cNvSpPr/>
      </dsp:nvSpPr>
      <dsp:spPr>
        <a:xfrm>
          <a:off x="1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Inledande del</a:t>
          </a:r>
        </a:p>
      </dsp:txBody>
      <dsp:txXfrm>
        <a:off x="1" y="295881"/>
        <a:ext cx="2275284" cy="432000"/>
      </dsp:txXfrm>
    </dsp:sp>
    <dsp:sp modelId="{783ED25F-7618-4FD1-9B42-E094CB562D5C}">
      <dsp:nvSpPr>
        <dsp:cNvPr id="0" name=""/>
        <dsp:cNvSpPr/>
      </dsp:nvSpPr>
      <dsp:spPr>
        <a:xfrm>
          <a:off x="1" y="727881"/>
          <a:ext cx="2275284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Titelsida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 dirty="0"/>
            <a:t>Abstract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Innehållsförteckning</a:t>
          </a:r>
        </a:p>
      </dsp:txBody>
      <dsp:txXfrm>
        <a:off x="1" y="727881"/>
        <a:ext cx="2275284" cy="3849862"/>
      </dsp:txXfrm>
    </dsp:sp>
    <dsp:sp modelId="{BF654EB9-0E20-4EB9-A024-4FD9F2FD1559}">
      <dsp:nvSpPr>
        <dsp:cNvPr id="0" name=""/>
        <dsp:cNvSpPr/>
      </dsp:nvSpPr>
      <dsp:spPr>
        <a:xfrm>
          <a:off x="2593825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Huvuddel</a:t>
          </a:r>
        </a:p>
      </dsp:txBody>
      <dsp:txXfrm>
        <a:off x="2593825" y="295881"/>
        <a:ext cx="2275284" cy="432000"/>
      </dsp:txXfrm>
    </dsp:sp>
    <dsp:sp modelId="{AF7141FE-D3AF-4726-AA4F-7513E65C25F2}">
      <dsp:nvSpPr>
        <dsp:cNvPr id="0" name=""/>
        <dsp:cNvSpPr/>
      </dsp:nvSpPr>
      <dsp:spPr>
        <a:xfrm>
          <a:off x="2593825" y="727881"/>
          <a:ext cx="2275284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Introduktion</a:t>
          </a:r>
          <a:r>
            <a:rPr lang="sv-SE" sz="1500" kern="1200"/>
            <a:t> där bakgrunden till ämnet, syftet, frågeställningarna, material och metod(er) tydligt framgår.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Avhandling</a:t>
          </a:r>
          <a:r>
            <a:rPr lang="sv-SE" sz="1500" kern="1200"/>
            <a:t> där </a:t>
          </a:r>
          <a:r>
            <a:rPr lang="sv-SE" sz="1500" i="1" kern="1200"/>
            <a:t>resultaten</a:t>
          </a:r>
          <a:r>
            <a:rPr lang="sv-SE" sz="1500" kern="1200"/>
            <a:t> och en </a:t>
          </a:r>
          <a:r>
            <a:rPr lang="sv-SE" sz="1500" i="1" kern="1200"/>
            <a:t>diskussion av resultaten</a:t>
          </a:r>
          <a:r>
            <a:rPr lang="sv-SE" sz="1500" kern="1200"/>
            <a:t> presenteras.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b="1" kern="1200"/>
            <a:t>Avslutning</a:t>
          </a:r>
          <a:r>
            <a:rPr lang="sv-SE" sz="1500" kern="1200"/>
            <a:t> där </a:t>
          </a:r>
          <a:r>
            <a:rPr lang="sv-SE" sz="1500" i="1" kern="1200"/>
            <a:t>slutsatserna</a:t>
          </a:r>
          <a:r>
            <a:rPr lang="sv-SE" sz="1500" kern="1200"/>
            <a:t> presenteras med  tydlig koppling till arbetets syfte.</a:t>
          </a:r>
        </a:p>
      </dsp:txBody>
      <dsp:txXfrm>
        <a:off x="2593825" y="727881"/>
        <a:ext cx="2275284" cy="3849862"/>
      </dsp:txXfrm>
    </dsp:sp>
    <dsp:sp modelId="{C662DF6B-1AB0-405B-AE7E-79AABE82ED4B}">
      <dsp:nvSpPr>
        <dsp:cNvPr id="0" name=""/>
        <dsp:cNvSpPr/>
      </dsp:nvSpPr>
      <dsp:spPr>
        <a:xfrm>
          <a:off x="5189981" y="295881"/>
          <a:ext cx="2275284" cy="432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56896" rIns="99568" bIns="56896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400" kern="1200"/>
            <a:t>Avslutande del</a:t>
          </a:r>
        </a:p>
      </dsp:txBody>
      <dsp:txXfrm>
        <a:off x="5189981" y="295881"/>
        <a:ext cx="2275284" cy="432000"/>
      </dsp:txXfrm>
    </dsp:sp>
    <dsp:sp modelId="{168A93BC-30CF-4F6E-86AA-C25E42D04DC8}">
      <dsp:nvSpPr>
        <dsp:cNvPr id="0" name=""/>
        <dsp:cNvSpPr/>
      </dsp:nvSpPr>
      <dsp:spPr>
        <a:xfrm>
          <a:off x="5187649" y="727881"/>
          <a:ext cx="2279948" cy="384986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106680" bIns="120015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Referenser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500" kern="1200"/>
            <a:t> Ev. bilagor</a:t>
          </a:r>
        </a:p>
      </dsp:txBody>
      <dsp:txXfrm>
        <a:off x="5187649" y="727881"/>
        <a:ext cx="2279948" cy="384986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B97357-72BD-496A-85F9-B50E76A773BE}">
      <dsp:nvSpPr>
        <dsp:cNvPr id="0" name=""/>
        <dsp:cNvSpPr/>
      </dsp:nvSpPr>
      <dsp:spPr>
        <a:xfrm>
          <a:off x="2120" y="1603084"/>
          <a:ext cx="2021670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600" kern="1200" dirty="0"/>
            <a:t>Kaos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600" kern="1200" dirty="0"/>
            <a:t>Referensläsning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600" kern="1200" dirty="0"/>
        </a:p>
      </dsp:txBody>
      <dsp:txXfrm>
        <a:off x="40493" y="1641457"/>
        <a:ext cx="1944924" cy="1233397"/>
      </dsp:txXfrm>
    </dsp:sp>
    <dsp:sp modelId="{BD81318E-2891-47FA-93B4-B4D69362B859}">
      <dsp:nvSpPr>
        <dsp:cNvPr id="0" name=""/>
        <dsp:cNvSpPr/>
      </dsp:nvSpPr>
      <dsp:spPr>
        <a:xfrm>
          <a:off x="1150601" y="1965312"/>
          <a:ext cx="2265107" cy="2265107"/>
        </a:xfrm>
        <a:prstGeom prst="leftCircularArrow">
          <a:avLst>
            <a:gd name="adj1" fmla="val 2417"/>
            <a:gd name="adj2" fmla="val 292370"/>
            <a:gd name="adj3" fmla="val 2067880"/>
            <a:gd name="adj4" fmla="val 9024489"/>
            <a:gd name="adj5" fmla="val 282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BDABA8-B9A2-4170-9201-A86AF35BC66D}">
      <dsp:nvSpPr>
        <dsp:cNvPr id="0" name=""/>
        <dsp:cNvSpPr/>
      </dsp:nvSpPr>
      <dsp:spPr>
        <a:xfrm>
          <a:off x="451380" y="2913228"/>
          <a:ext cx="1797040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Ämnesval</a:t>
          </a:r>
        </a:p>
      </dsp:txBody>
      <dsp:txXfrm>
        <a:off x="472311" y="2934159"/>
        <a:ext cx="1755178" cy="672761"/>
      </dsp:txXfrm>
    </dsp:sp>
    <dsp:sp modelId="{A3985817-2752-4878-9B9A-39A096A6B35F}">
      <dsp:nvSpPr>
        <dsp:cNvPr id="0" name=""/>
        <dsp:cNvSpPr/>
      </dsp:nvSpPr>
      <dsp:spPr>
        <a:xfrm>
          <a:off x="2509130" y="1603084"/>
          <a:ext cx="2290613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6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sv-SE" sz="1000" kern="1200" dirty="0"/>
        </a:p>
      </dsp:txBody>
      <dsp:txXfrm>
        <a:off x="2547503" y="1998769"/>
        <a:ext cx="2213867" cy="1233397"/>
      </dsp:txXfrm>
    </dsp:sp>
    <dsp:sp modelId="{3C9A5F96-95EC-4A46-BE50-9203E3960979}">
      <dsp:nvSpPr>
        <dsp:cNvPr id="0" name=""/>
        <dsp:cNvSpPr/>
      </dsp:nvSpPr>
      <dsp:spPr>
        <a:xfrm>
          <a:off x="3780178" y="597008"/>
          <a:ext cx="2447640" cy="2447640"/>
        </a:xfrm>
        <a:prstGeom prst="circularArrow">
          <a:avLst>
            <a:gd name="adj1" fmla="val 2237"/>
            <a:gd name="adj2" fmla="val 269443"/>
            <a:gd name="adj3" fmla="val 19555046"/>
            <a:gd name="adj4" fmla="val 12575511"/>
            <a:gd name="adj5" fmla="val 261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48399-4120-4A20-BD3F-9F010067AFA4}">
      <dsp:nvSpPr>
        <dsp:cNvPr id="0" name=""/>
        <dsp:cNvSpPr/>
      </dsp:nvSpPr>
      <dsp:spPr>
        <a:xfrm>
          <a:off x="3024296" y="1245772"/>
          <a:ext cx="1934172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/>
            <a:t>Avgränsning</a:t>
          </a:r>
        </a:p>
      </dsp:txBody>
      <dsp:txXfrm>
        <a:off x="3045227" y="1266703"/>
        <a:ext cx="1892310" cy="672761"/>
      </dsp:txXfrm>
    </dsp:sp>
    <dsp:sp modelId="{050EDAB5-4B6F-4E31-AA63-880A39DF60D1}">
      <dsp:nvSpPr>
        <dsp:cNvPr id="0" name=""/>
        <dsp:cNvSpPr/>
      </dsp:nvSpPr>
      <dsp:spPr>
        <a:xfrm>
          <a:off x="5219178" y="1603084"/>
          <a:ext cx="2021670" cy="166745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3825" tIns="123825" rIns="123825" bIns="123825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 smtClean="0"/>
            <a:t>Syfte och frågeställningar</a:t>
          </a:r>
          <a:endParaRPr lang="sv-SE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Metod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Materialinsamling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400" kern="1200" dirty="0"/>
            <a:t>Referensläsning</a:t>
          </a:r>
        </a:p>
      </dsp:txBody>
      <dsp:txXfrm>
        <a:off x="5257551" y="1641457"/>
        <a:ext cx="1944924" cy="1233397"/>
      </dsp:txXfrm>
    </dsp:sp>
    <dsp:sp modelId="{A8596F1F-9F03-4DE9-B80A-6ED3584C300C}">
      <dsp:nvSpPr>
        <dsp:cNvPr id="0" name=""/>
        <dsp:cNvSpPr/>
      </dsp:nvSpPr>
      <dsp:spPr>
        <a:xfrm>
          <a:off x="5670559" y="3399737"/>
          <a:ext cx="1797040" cy="71462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2000" kern="1200" dirty="0" smtClean="0"/>
            <a:t>Utkast </a:t>
          </a:r>
          <a:endParaRPr lang="sv-SE" sz="3900" kern="1200" dirty="0"/>
        </a:p>
      </dsp:txBody>
      <dsp:txXfrm>
        <a:off x="5691490" y="3420668"/>
        <a:ext cx="1755178" cy="67276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6C1356-F13C-40D9-99DE-A91539DBD948}">
      <dsp:nvSpPr>
        <dsp:cNvPr id="0" name=""/>
        <dsp:cNvSpPr/>
      </dsp:nvSpPr>
      <dsp:spPr>
        <a:xfrm rot="16200000">
          <a:off x="-1551698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Enkät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Informanter?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 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Enkätdesign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Distribution?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1801" y="974724"/>
        <a:ext cx="1766627" cy="2924175"/>
      </dsp:txXfrm>
    </dsp:sp>
    <dsp:sp modelId="{46254A49-8545-45DF-A0AD-2EC70A71266B}">
      <dsp:nvSpPr>
        <dsp:cNvPr id="0" name=""/>
        <dsp:cNvSpPr/>
      </dsp:nvSpPr>
      <dsp:spPr>
        <a:xfrm rot="16200000">
          <a:off x="347425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Intervju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Informanter?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 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Följdfrågor?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Dokumentation?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1900924" y="974724"/>
        <a:ext cx="1766627" cy="2924175"/>
      </dsp:txXfrm>
    </dsp:sp>
    <dsp:sp modelId="{4706C884-D2D3-4206-A78F-9F05D1B7B395}">
      <dsp:nvSpPr>
        <dsp:cNvPr id="0" name=""/>
        <dsp:cNvSpPr/>
      </dsp:nvSpPr>
      <dsp:spPr>
        <a:xfrm rot="16200000">
          <a:off x="2246549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Observation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Vad?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Hur?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Observationsmall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3800048" y="974724"/>
        <a:ext cx="1766627" cy="2924175"/>
      </dsp:txXfrm>
    </dsp:sp>
    <dsp:sp modelId="{7C0FDE93-EE76-4C14-8D7C-83CA617193ED}">
      <dsp:nvSpPr>
        <dsp:cNvPr id="0" name=""/>
        <dsp:cNvSpPr/>
      </dsp:nvSpPr>
      <dsp:spPr>
        <a:xfrm rot="16200000">
          <a:off x="4145673" y="1553498"/>
          <a:ext cx="4873625" cy="1766627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0" tIns="0" rIns="111106" bIns="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1700" kern="1200" dirty="0" smtClean="0"/>
            <a:t>Test</a:t>
          </a:r>
          <a:endParaRPr lang="sv-SE" sz="17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Vilka?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Vad?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Hur?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Testdesign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Kontakt?</a:t>
          </a:r>
          <a:endParaRPr lang="sv-SE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sv-SE" sz="1300" kern="1200" dirty="0" smtClean="0"/>
            <a:t>Etik?</a:t>
          </a:r>
          <a:endParaRPr lang="sv-SE" sz="1300" kern="1200" dirty="0"/>
        </a:p>
      </dsp:txBody>
      <dsp:txXfrm rot="5400000">
        <a:off x="5699172" y="974724"/>
        <a:ext cx="1766627" cy="29241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9B5E0-4D7F-49AA-89D8-503893FEC1EF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3D441B-83CB-4F83-B642-015F32655E8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584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3D441B-83CB-4F83-B642-015F32655E83}" type="slidenum">
              <a:rPr lang="sv-SE" smtClean="0"/>
              <a:t>10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425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9" name="Underrubri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v-SE" smtClean="0"/>
              <a:t>Klicka här för att ändra format på underrubrik i bakgrunden</a:t>
            </a:r>
            <a:endParaRPr kumimoji="0" lang="en-US"/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17" name="Platshållare för sidfot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sv-SE"/>
          </a:p>
        </p:txBody>
      </p:sp>
      <p:sp>
        <p:nvSpPr>
          <p:cNvPr id="10" name="Rektangel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ktangel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ktangel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ktangel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Platshållare för bildnumm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Platshållare för sidfot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sv-SE"/>
          </a:p>
        </p:txBody>
      </p:sp>
      <p:sp>
        <p:nvSpPr>
          <p:cNvPr id="9" name="Rektangel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ktangel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9" name="Platshållare för innehåll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3" name="Platshållare för innehåll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12" name="Platshållare för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4" name="Platshållare för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6" name="Platshållare för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8" name="Ra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ktangel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Platshållare för innehåll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sv-SE" smtClean="0"/>
              <a:t>Klicka här för att ändra format på bakgrundstexten</a:t>
            </a:r>
          </a:p>
          <a:p>
            <a:pPr lvl="1" eaLnBrk="1" latinLnBrk="0" hangingPunct="1"/>
            <a:r>
              <a:rPr lang="sv-SE" smtClean="0"/>
              <a:t>Nivå två</a:t>
            </a:r>
          </a:p>
          <a:p>
            <a:pPr lvl="2" eaLnBrk="1" latinLnBrk="0" hangingPunct="1"/>
            <a:r>
              <a:rPr lang="sv-SE" smtClean="0"/>
              <a:t>Nivå tre</a:t>
            </a:r>
          </a:p>
          <a:p>
            <a:pPr lvl="3" eaLnBrk="1" latinLnBrk="0" hangingPunct="1"/>
            <a:r>
              <a:rPr lang="sv-SE" smtClean="0"/>
              <a:t>Nivå fyra</a:t>
            </a:r>
          </a:p>
          <a:p>
            <a:pPr lvl="4" eaLnBrk="1" latinLnBrk="0" hangingPunct="1"/>
            <a:r>
              <a:rPr lang="sv-SE" smtClean="0"/>
              <a:t>Nivå fem</a:t>
            </a:r>
            <a:endParaRPr kumimoji="0" lang="en-US"/>
          </a:p>
        </p:txBody>
      </p:sp>
      <p:sp>
        <p:nvSpPr>
          <p:cNvPr id="21" name="Platshållare för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22" name="Platshållare för bildnumm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23" name="Platshållare för sidfot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sv-SE" smtClean="0"/>
              <a:t>Klicka på ikonen för att lägga till en bild</a:t>
            </a:r>
            <a:endParaRPr kumimoji="0"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</p:txBody>
      </p:sp>
      <p:sp>
        <p:nvSpPr>
          <p:cNvPr id="10" name="Ra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ktangel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latshållare för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18" name="Platshållare för bildnumm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  <p:sp>
        <p:nvSpPr>
          <p:cNvPr id="21" name="Platshållare för sidfot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Platshållare för rubrik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sv-SE" smtClean="0"/>
              <a:t>Klicka här för att ändra format</a:t>
            </a:r>
            <a:endParaRPr kumimoji="0" lang="en-US"/>
          </a:p>
        </p:txBody>
      </p:sp>
      <p:sp>
        <p:nvSpPr>
          <p:cNvPr id="13" name="Platshållare för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v-SE" smtClean="0"/>
              <a:t>Klicka här för att ändra format på bakgrundstexten</a:t>
            </a:r>
          </a:p>
          <a:p>
            <a:pPr lvl="1" eaLnBrk="1" latinLnBrk="0" hangingPunct="1"/>
            <a:r>
              <a:rPr kumimoji="0" lang="sv-SE" smtClean="0"/>
              <a:t>Nivå två</a:t>
            </a:r>
          </a:p>
          <a:p>
            <a:pPr lvl="2" eaLnBrk="1" latinLnBrk="0" hangingPunct="1"/>
            <a:r>
              <a:rPr kumimoji="0" lang="sv-SE" smtClean="0"/>
              <a:t>Nivå tre</a:t>
            </a:r>
          </a:p>
          <a:p>
            <a:pPr lvl="3" eaLnBrk="1" latinLnBrk="0" hangingPunct="1"/>
            <a:r>
              <a:rPr kumimoji="0" lang="sv-SE" smtClean="0"/>
              <a:t>Nivå fyra</a:t>
            </a:r>
          </a:p>
          <a:p>
            <a:pPr lvl="4" eaLnBrk="1" latinLnBrk="0" hangingPunct="1"/>
            <a:r>
              <a:rPr kumimoji="0" lang="sv-SE" smtClean="0"/>
              <a:t>Nivå fem</a:t>
            </a:r>
            <a:endParaRPr kumimoji="0" lang="en-US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C145D05-A9D4-43B6-81B3-9B6E7F30E511}" type="datetimeFigureOut">
              <a:rPr lang="sv-SE" smtClean="0"/>
              <a:t>2020-08-27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Ra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ktangel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Platshållare för bildnumm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03C901-1BAB-47E3-BD9A-8ECC1A243F8C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v-SE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Välkommen till</a:t>
            </a:r>
            <a:endParaRPr lang="sv-SE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sv-SE" sz="4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Svenska 3 </a:t>
            </a:r>
            <a:endParaRPr lang="sv-SE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345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Ämnen till fördjupning 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1"/>
          </p:nvPr>
        </p:nvSpPr>
        <p:spPr/>
        <p:txBody>
          <a:bodyPr numCol="2">
            <a:normAutofit fontScale="25000" lnSpcReduction="20000"/>
          </a:bodyPr>
          <a:lstStyle/>
          <a:p>
            <a:r>
              <a:rPr lang="sv-SE" sz="5600" dirty="0" smtClean="0"/>
              <a:t>Språklagstiftning </a:t>
            </a:r>
            <a:r>
              <a:rPr lang="sv-SE" sz="5600" dirty="0"/>
              <a:t>– minoritetsspråk </a:t>
            </a:r>
          </a:p>
          <a:p>
            <a:pPr lvl="1"/>
            <a:r>
              <a:rPr lang="sv-SE" sz="5600" dirty="0" smtClean="0"/>
              <a:t>Vad </a:t>
            </a:r>
            <a:r>
              <a:rPr lang="sv-SE" sz="5600" dirty="0"/>
              <a:t>är ett förvaltningsområde?</a:t>
            </a:r>
          </a:p>
          <a:p>
            <a:pPr lvl="1"/>
            <a:r>
              <a:rPr lang="sv-SE" sz="5600" dirty="0"/>
              <a:t>Hur jobbar min kommun med minoritetsspråken? </a:t>
            </a:r>
          </a:p>
          <a:p>
            <a:pPr lvl="1"/>
            <a:r>
              <a:rPr lang="sv-SE" sz="5600" dirty="0"/>
              <a:t>Attityder? </a:t>
            </a:r>
          </a:p>
          <a:p>
            <a:endParaRPr lang="sv-SE" sz="5600" dirty="0"/>
          </a:p>
          <a:p>
            <a:r>
              <a:rPr lang="sv-SE" sz="5600" dirty="0" smtClean="0"/>
              <a:t>Personnamn eller ortsnamn </a:t>
            </a:r>
            <a:endParaRPr lang="sv-SE" sz="5600" dirty="0"/>
          </a:p>
          <a:p>
            <a:pPr lvl="1"/>
            <a:r>
              <a:rPr lang="sv-SE" sz="5600" dirty="0" smtClean="0"/>
              <a:t>Betydelsen </a:t>
            </a:r>
            <a:r>
              <a:rPr lang="sv-SE" sz="5600" dirty="0"/>
              <a:t>av olika namn.</a:t>
            </a:r>
          </a:p>
          <a:p>
            <a:pPr lvl="1"/>
            <a:r>
              <a:rPr lang="sv-SE" sz="5600" dirty="0"/>
              <a:t>Hur många har ett visst namn</a:t>
            </a:r>
          </a:p>
          <a:p>
            <a:pPr lvl="1"/>
            <a:r>
              <a:rPr lang="sv-SE" sz="5600" dirty="0"/>
              <a:t>Moderna namn</a:t>
            </a:r>
          </a:p>
          <a:p>
            <a:pPr lvl="1"/>
            <a:r>
              <a:rPr lang="sv-SE" sz="5600" dirty="0"/>
              <a:t>Ovanliga namn</a:t>
            </a:r>
          </a:p>
          <a:p>
            <a:pPr lvl="1"/>
            <a:r>
              <a:rPr lang="sv-SE" sz="5600" dirty="0"/>
              <a:t>Attityder till </a:t>
            </a:r>
            <a:r>
              <a:rPr lang="sv-SE" sz="5600" dirty="0" smtClean="0"/>
              <a:t>namn</a:t>
            </a:r>
          </a:p>
          <a:p>
            <a:pPr lvl="1"/>
            <a:r>
              <a:rPr lang="sv-SE" sz="5600" dirty="0" smtClean="0"/>
              <a:t>Ursprung och likheter, historik</a:t>
            </a:r>
            <a:endParaRPr lang="sv-SE" sz="5600" dirty="0"/>
          </a:p>
          <a:p>
            <a:endParaRPr lang="sv-SE" sz="5600" dirty="0"/>
          </a:p>
          <a:p>
            <a:r>
              <a:rPr lang="sv-SE" sz="5600" dirty="0" smtClean="0"/>
              <a:t>Litteratur </a:t>
            </a:r>
            <a:r>
              <a:rPr lang="sv-SE" sz="5600" dirty="0"/>
              <a:t>och läsning</a:t>
            </a:r>
          </a:p>
          <a:p>
            <a:pPr lvl="1"/>
            <a:r>
              <a:rPr lang="sv-SE" sz="5600" dirty="0" smtClean="0"/>
              <a:t>Hur </a:t>
            </a:r>
            <a:r>
              <a:rPr lang="sv-SE" sz="5600" dirty="0"/>
              <a:t>många elever läser på fritiden?</a:t>
            </a:r>
          </a:p>
          <a:p>
            <a:pPr lvl="1"/>
            <a:r>
              <a:rPr lang="sv-SE" sz="5600" dirty="0"/>
              <a:t>Jämför olika åldersgruppers läsande</a:t>
            </a:r>
          </a:p>
          <a:p>
            <a:pPr lvl="1"/>
            <a:r>
              <a:rPr lang="sv-SE" sz="5600" dirty="0" smtClean="0"/>
              <a:t>Hur </a:t>
            </a:r>
            <a:r>
              <a:rPr lang="sv-SE" sz="5600" dirty="0"/>
              <a:t>många elever läser i det offentliga utrymmena på skolan under en skoldag?</a:t>
            </a:r>
          </a:p>
          <a:p>
            <a:endParaRPr lang="sv-SE" sz="7200" dirty="0" smtClean="0"/>
          </a:p>
          <a:p>
            <a:endParaRPr lang="sv-SE" sz="7200" dirty="0"/>
          </a:p>
          <a:p>
            <a:endParaRPr lang="sv-SE" sz="7200" dirty="0" smtClean="0"/>
          </a:p>
          <a:p>
            <a:endParaRPr lang="sv-SE" sz="7200" dirty="0"/>
          </a:p>
          <a:p>
            <a:endParaRPr lang="sv-SE" sz="7200" dirty="0" smtClean="0"/>
          </a:p>
          <a:p>
            <a:r>
              <a:rPr lang="sv-SE" sz="5600" dirty="0" smtClean="0"/>
              <a:t>Fult </a:t>
            </a:r>
            <a:r>
              <a:rPr lang="sv-SE" sz="5600" dirty="0"/>
              <a:t>språk</a:t>
            </a:r>
          </a:p>
          <a:p>
            <a:pPr lvl="1"/>
            <a:r>
              <a:rPr lang="sv-SE" sz="5600" dirty="0" smtClean="0"/>
              <a:t>Från </a:t>
            </a:r>
            <a:r>
              <a:rPr lang="sv-SE" sz="5600" dirty="0"/>
              <a:t>vilket/vilka område/områden hämtar de fula orden sin innebörd? </a:t>
            </a:r>
          </a:p>
          <a:p>
            <a:pPr lvl="1"/>
            <a:r>
              <a:rPr lang="sv-SE" sz="5600" dirty="0"/>
              <a:t>Intervjua någon med annat modersmål än svenska kring fult språk</a:t>
            </a:r>
          </a:p>
          <a:p>
            <a:pPr lvl="1"/>
            <a:r>
              <a:rPr lang="sv-SE" sz="5600" dirty="0"/>
              <a:t>Attityder till fult språk. </a:t>
            </a:r>
          </a:p>
          <a:p>
            <a:pPr lvl="1"/>
            <a:endParaRPr lang="sv-SE" sz="5600" dirty="0"/>
          </a:p>
          <a:p>
            <a:endParaRPr lang="sv-SE" sz="7200" dirty="0"/>
          </a:p>
          <a:p>
            <a:r>
              <a:rPr lang="sv-SE" sz="5600" dirty="0" smtClean="0"/>
              <a:t>Synonymer</a:t>
            </a:r>
            <a:r>
              <a:rPr lang="sv-SE" sz="5600" dirty="0"/>
              <a:t>? – invandrare, nysvenskar, etnisk minoritet…</a:t>
            </a:r>
          </a:p>
          <a:p>
            <a:pPr lvl="1"/>
            <a:r>
              <a:rPr lang="sv-SE" sz="5600" dirty="0" smtClean="0"/>
              <a:t>Studera </a:t>
            </a:r>
            <a:r>
              <a:rPr lang="sv-SE" sz="5600" dirty="0"/>
              <a:t>partiprogram – vilket ord används för olika människogrupper?</a:t>
            </a:r>
          </a:p>
          <a:p>
            <a:pPr lvl="1"/>
            <a:r>
              <a:rPr lang="sv-SE" sz="5600" dirty="0"/>
              <a:t>Studera dagstidningar – vilka synonymer används?</a:t>
            </a:r>
          </a:p>
          <a:p>
            <a:pPr lvl="1"/>
            <a:r>
              <a:rPr lang="sv-SE" sz="5600" dirty="0"/>
              <a:t>Gör en egen enkätundersökning kring språkbruk?</a:t>
            </a:r>
          </a:p>
          <a:p>
            <a:pPr lvl="1"/>
            <a:r>
              <a:rPr lang="sv-SE" sz="5600" dirty="0"/>
              <a:t>Språktidningen håller omröstning kring nyord – kanske kan du använda några av dessa?  </a:t>
            </a:r>
          </a:p>
          <a:p>
            <a:pPr lvl="1"/>
            <a:endParaRPr lang="sv-SE" sz="45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  <a:p>
            <a:endParaRPr lang="sv-SE" sz="6400" dirty="0"/>
          </a:p>
        </p:txBody>
      </p:sp>
    </p:spTree>
    <p:extLst>
      <p:ext uri="{BB962C8B-B14F-4D97-AF65-F5344CB8AC3E}">
        <p14:creationId xmlns:p14="http://schemas.microsoft.com/office/powerpoint/2010/main" val="390655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Forts. Frågeställningar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sz="1800" dirty="0" smtClean="0">
                <a:latin typeface="Garamond" pitchFamily="18" charset="0"/>
              </a:rPr>
              <a:t>Stavning </a:t>
            </a:r>
            <a:r>
              <a:rPr lang="sv-SE" sz="1800" dirty="0">
                <a:latin typeface="Garamond" pitchFamily="18" charset="0"/>
              </a:rPr>
              <a:t>– en studie av stavningskunskaper</a:t>
            </a:r>
          </a:p>
          <a:p>
            <a:pPr lvl="1"/>
            <a:r>
              <a:rPr lang="sv-SE" sz="1600" dirty="0" smtClean="0">
                <a:latin typeface="Garamond" pitchFamily="18" charset="0"/>
              </a:rPr>
              <a:t>Göra </a:t>
            </a:r>
            <a:r>
              <a:rPr lang="sv-SE" sz="1600" dirty="0">
                <a:latin typeface="Garamond" pitchFamily="18" charset="0"/>
              </a:rPr>
              <a:t>ett stavningstest och testa stavningskunskaper</a:t>
            </a:r>
          </a:p>
          <a:p>
            <a:pPr lvl="1"/>
            <a:r>
              <a:rPr lang="sv-SE" sz="1600" dirty="0">
                <a:latin typeface="Garamond" pitchFamily="18" charset="0"/>
              </a:rPr>
              <a:t>Förutsättningslöst stava ord – kontra få alternativa stavningar på ”svåra” </a:t>
            </a:r>
            <a:r>
              <a:rPr lang="sv-SE" sz="1600" dirty="0" smtClean="0">
                <a:latin typeface="Garamond" pitchFamily="18" charset="0"/>
              </a:rPr>
              <a:t>ord</a:t>
            </a:r>
          </a:p>
          <a:p>
            <a:pPr marL="365760" lvl="1" indent="0">
              <a:buNone/>
            </a:pPr>
            <a:endParaRPr lang="sv-SE" sz="1600" dirty="0">
              <a:latin typeface="Garamond" pitchFamily="18" charset="0"/>
            </a:endParaRPr>
          </a:p>
          <a:p>
            <a:r>
              <a:rPr lang="sv-SE" sz="1800" dirty="0" smtClean="0">
                <a:latin typeface="Garamond" pitchFamily="18" charset="0"/>
              </a:rPr>
              <a:t>Språkbruk- </a:t>
            </a:r>
            <a:r>
              <a:rPr lang="sv-SE" sz="1800" dirty="0">
                <a:latin typeface="Garamond" pitchFamily="18" charset="0"/>
              </a:rPr>
              <a:t>ordet ”hen”</a:t>
            </a:r>
          </a:p>
          <a:p>
            <a:pPr lvl="1"/>
            <a:r>
              <a:rPr lang="sv-SE" sz="1600" dirty="0" smtClean="0">
                <a:latin typeface="Garamond" pitchFamily="18" charset="0"/>
              </a:rPr>
              <a:t>Undersöka </a:t>
            </a:r>
            <a:r>
              <a:rPr lang="sv-SE" sz="1600" dirty="0">
                <a:latin typeface="Garamond" pitchFamily="18" charset="0"/>
              </a:rPr>
              <a:t>förekomsten av ordet ”hen” i olika tidskrifter.</a:t>
            </a:r>
          </a:p>
          <a:p>
            <a:pPr lvl="1"/>
            <a:r>
              <a:rPr lang="sv-SE" sz="1600" dirty="0">
                <a:latin typeface="Garamond" pitchFamily="18" charset="0"/>
              </a:rPr>
              <a:t>Undersöka attityden till ordet ”hen</a:t>
            </a:r>
            <a:r>
              <a:rPr lang="sv-SE" sz="1600" dirty="0" smtClean="0">
                <a:latin typeface="Garamond" pitchFamily="18" charset="0"/>
              </a:rPr>
              <a:t>”</a:t>
            </a:r>
          </a:p>
          <a:p>
            <a:pPr marL="365760" lvl="1" indent="0">
              <a:buNone/>
            </a:pPr>
            <a:endParaRPr lang="sv-SE" sz="1600" dirty="0">
              <a:latin typeface="Garamond" pitchFamily="18" charset="0"/>
            </a:endParaRPr>
          </a:p>
          <a:p>
            <a:r>
              <a:rPr lang="sv-SE" sz="1800" dirty="0" smtClean="0">
                <a:latin typeface="Garamond" pitchFamily="18" charset="0"/>
              </a:rPr>
              <a:t>Språkbruk </a:t>
            </a:r>
            <a:r>
              <a:rPr lang="sv-SE" sz="1800" dirty="0">
                <a:latin typeface="Garamond" pitchFamily="18" charset="0"/>
              </a:rPr>
              <a:t>– nyord </a:t>
            </a:r>
          </a:p>
          <a:p>
            <a:pPr lvl="2"/>
            <a:r>
              <a:rPr lang="sv-SE" sz="1600" dirty="0" smtClean="0">
                <a:latin typeface="Garamond" pitchFamily="18" charset="0"/>
              </a:rPr>
              <a:t>Undersöka </a:t>
            </a:r>
            <a:r>
              <a:rPr lang="sv-SE" sz="1600" dirty="0">
                <a:latin typeface="Garamond" pitchFamily="18" charset="0"/>
              </a:rPr>
              <a:t>vilka ord som är på väg in i svenskan</a:t>
            </a:r>
          </a:p>
          <a:p>
            <a:pPr lvl="2"/>
            <a:r>
              <a:rPr lang="sv-SE" sz="1600" dirty="0">
                <a:latin typeface="Garamond" pitchFamily="18" charset="0"/>
              </a:rPr>
              <a:t>Hur många använder det?</a:t>
            </a:r>
          </a:p>
          <a:p>
            <a:pPr lvl="2"/>
            <a:r>
              <a:rPr lang="sv-SE" sz="1600" dirty="0">
                <a:latin typeface="Garamond" pitchFamily="18" charset="0"/>
              </a:rPr>
              <a:t>Vilka ord bedöms som gångbara </a:t>
            </a:r>
            <a:r>
              <a:rPr lang="sv-SE" sz="1600" dirty="0" smtClean="0">
                <a:latin typeface="Garamond" pitchFamily="18" charset="0"/>
              </a:rPr>
              <a:t>ord</a:t>
            </a:r>
            <a:r>
              <a:rPr lang="sv-SE" sz="1600" dirty="0" smtClean="0">
                <a:latin typeface="Garamond" pitchFamily="18" charset="0"/>
              </a:rPr>
              <a:t>?</a:t>
            </a:r>
            <a:endParaRPr lang="sv-SE" sz="1600" dirty="0">
              <a:latin typeface="Garamond" pitchFamily="18" charset="0"/>
            </a:endParaRPr>
          </a:p>
          <a:p>
            <a:r>
              <a:rPr lang="sv-SE" sz="1800" dirty="0" smtClean="0">
                <a:latin typeface="Garamond" pitchFamily="18" charset="0"/>
              </a:rPr>
              <a:t>Lånord från andra språk</a:t>
            </a:r>
            <a:endParaRPr lang="sv-SE" sz="1800" dirty="0">
              <a:latin typeface="Garamond" pitchFamily="18" charset="0"/>
            </a:endParaRPr>
          </a:p>
          <a:p>
            <a:pPr lvl="1"/>
            <a:endParaRPr lang="sv-SE" dirty="0"/>
          </a:p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788174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Ämnesbearbetning – </a:t>
            </a:r>
            <a:r>
              <a:rPr lang="sv-SE" dirty="0" smtClean="0"/>
              <a:t>hemarbete till nästa träff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Lämpliga frågeställningar?</a:t>
            </a:r>
          </a:p>
          <a:p>
            <a:r>
              <a:rPr lang="sv-SE" dirty="0" smtClean="0"/>
              <a:t>Metoder?</a:t>
            </a:r>
          </a:p>
          <a:p>
            <a:pPr lvl="1"/>
            <a:r>
              <a:rPr lang="sv-SE" dirty="0" smtClean="0"/>
              <a:t>Befintligt material</a:t>
            </a:r>
          </a:p>
          <a:p>
            <a:pPr lvl="1"/>
            <a:r>
              <a:rPr lang="sv-SE" dirty="0" smtClean="0"/>
              <a:t>Insamling – enkät, frågeformulär, observation, Intervju, test, rankning</a:t>
            </a:r>
          </a:p>
          <a:p>
            <a:pPr lvl="1"/>
            <a:r>
              <a:rPr lang="sv-SE" dirty="0" smtClean="0"/>
              <a:t>Bearbetning: kvalitativ eller kvantitativ.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71080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Kännetecken för en vetenskaplig fråga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En intressant frågeställning – för dig men även för en större, specifik grupp.</a:t>
            </a:r>
          </a:p>
          <a:p>
            <a:r>
              <a:rPr lang="sv-SE" dirty="0" smtClean="0"/>
              <a:t>Frågan har alltså en mottagare .</a:t>
            </a:r>
          </a:p>
          <a:p>
            <a:r>
              <a:rPr lang="sv-SE" dirty="0" smtClean="0"/>
              <a:t>Den kan ha ett svar – är </a:t>
            </a:r>
            <a:r>
              <a:rPr lang="sv-SE" i="1" dirty="0" smtClean="0"/>
              <a:t>möjlig</a:t>
            </a:r>
            <a:r>
              <a:rPr lang="sv-SE" dirty="0" smtClean="0"/>
              <a:t> att besvara.</a:t>
            </a:r>
          </a:p>
          <a:p>
            <a:r>
              <a:rPr lang="sv-SE" dirty="0" smtClean="0"/>
              <a:t>Den är testbar för dig.</a:t>
            </a:r>
          </a:p>
          <a:p>
            <a:r>
              <a:rPr lang="sv-SE" dirty="0" smtClean="0"/>
              <a:t>Den är inte redan fullständigt besvarad – ”</a:t>
            </a:r>
            <a:r>
              <a:rPr lang="sv-SE" dirty="0" err="1" smtClean="0"/>
              <a:t>ogooglebar</a:t>
            </a:r>
            <a:r>
              <a:rPr lang="sv-SE" dirty="0" smtClean="0"/>
              <a:t>”.</a:t>
            </a:r>
          </a:p>
          <a:p>
            <a:r>
              <a:rPr lang="sv-SE" dirty="0" smtClean="0"/>
              <a:t>Den bygger på sådant vi redan vet.</a:t>
            </a:r>
          </a:p>
          <a:p>
            <a:r>
              <a:rPr lang="sv-SE" dirty="0" smtClean="0"/>
              <a:t>När den besvaras leder den till nya frågor.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284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Från ovetenskaplig…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Vilken undervisningsmetod är bäst? </a:t>
            </a:r>
          </a:p>
          <a:p>
            <a:r>
              <a:rPr lang="sv-SE" dirty="0" smtClean="0"/>
              <a:t>Saknar mottagare</a:t>
            </a:r>
          </a:p>
          <a:p>
            <a:r>
              <a:rPr lang="sv-SE" dirty="0" smtClean="0"/>
              <a:t>”är bäst” = för abstrakt för att ha ett objektivt svar </a:t>
            </a:r>
          </a:p>
          <a:p>
            <a:r>
              <a:rPr lang="sv-SE" dirty="0"/>
              <a:t>E</a:t>
            </a:r>
            <a:r>
              <a:rPr lang="sv-SE" dirty="0" smtClean="0"/>
              <a:t>j testbar – hur ska vi mäta det här?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211960" y="2276872"/>
            <a:ext cx="4319463" cy="4158952"/>
          </a:xfrm>
        </p:spPr>
        <p:txBody>
          <a:bodyPr>
            <a:noAutofit/>
          </a:bodyPr>
          <a:lstStyle/>
          <a:p>
            <a:r>
              <a:rPr lang="sv-SE" sz="1600" dirty="0" smtClean="0"/>
              <a:t>Bestäm mottagare: större grupp = mer intressant fråga (gymnasielärare i svenska)</a:t>
            </a:r>
          </a:p>
          <a:p>
            <a:pPr marL="114300" indent="0">
              <a:buNone/>
            </a:pPr>
            <a:endParaRPr lang="sv-SE" sz="1600" dirty="0" smtClean="0"/>
          </a:p>
          <a:p>
            <a:pPr marL="114300" indent="0">
              <a:buNone/>
            </a:pPr>
            <a:r>
              <a:rPr lang="sv-SE" sz="1600" dirty="0" smtClean="0"/>
              <a:t>Följdfrågor: </a:t>
            </a:r>
          </a:p>
          <a:p>
            <a:r>
              <a:rPr lang="sv-SE" sz="1600" dirty="0" smtClean="0"/>
              <a:t>Vad avses med undervisning ? (läraraktiviteter – elevaktiviteter - kunskapsredovisning) </a:t>
            </a:r>
          </a:p>
          <a:p>
            <a:r>
              <a:rPr lang="sv-SE" sz="1600" dirty="0" smtClean="0"/>
              <a:t>Vilket innehåll ? (Grammatik)</a:t>
            </a:r>
          </a:p>
          <a:p>
            <a:r>
              <a:rPr lang="sv-SE" sz="1600" dirty="0" smtClean="0"/>
              <a:t>Specifika ramar? (Klassrumssituation) </a:t>
            </a:r>
          </a:p>
          <a:p>
            <a:r>
              <a:rPr lang="sv-SE" sz="1600" dirty="0" smtClean="0"/>
              <a:t>”Bäst” för vem/vad? </a:t>
            </a:r>
            <a:r>
              <a:rPr lang="sv-SE" sz="1600" dirty="0"/>
              <a:t>(</a:t>
            </a:r>
            <a:r>
              <a:rPr lang="sv-SE" sz="1600" dirty="0" smtClean="0"/>
              <a:t>elevens förståelse, lärarens arbetssituation, provresultatet, kursbetyget?) </a:t>
            </a:r>
          </a:p>
          <a:p>
            <a:r>
              <a:rPr lang="sv-SE" sz="1600" dirty="0" smtClean="0"/>
              <a:t>Vad av ovanstående är möjligt att testa? Vad har redan testats?</a:t>
            </a:r>
            <a:endParaRPr lang="sv-SE" sz="160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sz="2400" dirty="0" smtClean="0"/>
              <a:t>Ovetenskaplig fråga</a:t>
            </a:r>
            <a:endParaRPr lang="sv-SE" sz="2400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400" dirty="0" smtClean="0"/>
              <a:t>Bearbeta och förfina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65988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 build="p"/>
      <p:bldP spid="4" grpId="0" build="p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… till vetenskaplig fråga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Ta reda på vad andra kommit fram till – är din fråga fortfarande obesvarad?</a:t>
            </a:r>
          </a:p>
          <a:p>
            <a:r>
              <a:rPr lang="sv-SE" dirty="0" smtClean="0"/>
              <a:t>Behöver du förfina frågan utifrån vad andra kommit fram till?</a:t>
            </a:r>
          </a:p>
          <a:p>
            <a:r>
              <a:rPr lang="sv-SE" dirty="0" smtClean="0"/>
              <a:t>Behöver du avgränsa den mer, utifrån den tid du har till förfogande för ditt arbete?</a:t>
            </a:r>
          </a:p>
          <a:p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>
          <a:xfrm>
            <a:off x="4371974" y="2362200"/>
            <a:ext cx="4088458" cy="3886200"/>
          </a:xfrm>
        </p:spPr>
        <p:txBody>
          <a:bodyPr>
            <a:normAutofit/>
          </a:bodyPr>
          <a:lstStyle/>
          <a:p>
            <a:r>
              <a:rPr lang="sv-SE" dirty="0" smtClean="0"/>
              <a:t>Vilken av </a:t>
            </a:r>
            <a:r>
              <a:rPr lang="sv-SE" dirty="0"/>
              <a:t>undervisningsmetoderna föreläsning, instuderingsfrågor eller en </a:t>
            </a:r>
            <a:r>
              <a:rPr lang="sv-SE" dirty="0" smtClean="0"/>
              <a:t>kombination av båda, ger högst medelvärde vid ett skriftligt prov i grammatik på gymnasiet?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sz="2400" dirty="0" smtClean="0"/>
              <a:t>Ytterligare bearbetning</a:t>
            </a:r>
            <a:endParaRPr lang="sv-SE" sz="2400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sz="2400" dirty="0" smtClean="0"/>
              <a:t>Vetenskaplig fråga</a:t>
            </a:r>
            <a:endParaRPr lang="sv-SE" sz="2400" dirty="0"/>
          </a:p>
        </p:txBody>
      </p:sp>
    </p:spTree>
    <p:extLst>
      <p:ext uri="{BB962C8B-B14F-4D97-AF65-F5344CB8AC3E}">
        <p14:creationId xmlns:p14="http://schemas.microsoft.com/office/powerpoint/2010/main" val="373150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Metod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v-SE" dirty="0" smtClean="0"/>
              <a:t>Hur ska du gå tillväga för att hitta svar på din fråga?</a:t>
            </a:r>
          </a:p>
          <a:p>
            <a:r>
              <a:rPr lang="sv-SE" dirty="0" smtClean="0"/>
              <a:t>Krävs en egen insamling av data? Då behöver du en </a:t>
            </a:r>
            <a:r>
              <a:rPr lang="sv-SE" i="1" dirty="0" smtClean="0"/>
              <a:t>insamlingsmetod</a:t>
            </a:r>
            <a:r>
              <a:rPr lang="sv-SE" dirty="0" smtClean="0"/>
              <a:t> – enkät, intervju, observation, test…</a:t>
            </a:r>
          </a:p>
          <a:p>
            <a:r>
              <a:rPr lang="sv-SE" dirty="0" smtClean="0"/>
              <a:t>Om du undersöker ett befintligt material krävs ingen egen insamlingsmetod: </a:t>
            </a:r>
            <a:r>
              <a:rPr lang="sv-SE" dirty="0"/>
              <a:t>r</a:t>
            </a:r>
            <a:r>
              <a:rPr lang="sv-SE" dirty="0" smtClean="0"/>
              <a:t>oman, novell, lyriksamling, film, annonser, bildkonst…</a:t>
            </a:r>
          </a:p>
          <a:p>
            <a:r>
              <a:rPr lang="sv-SE" dirty="0" smtClean="0"/>
              <a:t>Du behöver alltid en </a:t>
            </a:r>
            <a:r>
              <a:rPr lang="sv-SE" i="1" dirty="0" smtClean="0"/>
              <a:t>bearbetningsmetod</a:t>
            </a:r>
            <a:r>
              <a:rPr lang="sv-SE" dirty="0" smtClean="0"/>
              <a:t> – kvantitativ eller kvalitativ.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0482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insamlingsmetoder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926208444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469089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Bearbetningsmetoder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Kvantitet = mängd</a:t>
            </a:r>
          </a:p>
          <a:p>
            <a:r>
              <a:rPr lang="sv-SE" dirty="0" smtClean="0"/>
              <a:t>Data du kan göra beräkningar utifrån.</a:t>
            </a:r>
          </a:p>
          <a:p>
            <a:r>
              <a:rPr lang="sv-SE" dirty="0" smtClean="0"/>
              <a:t>Statistiska och matematiska bearbetningar.</a:t>
            </a:r>
          </a:p>
          <a:p>
            <a:r>
              <a:rPr lang="sv-SE" dirty="0" smtClean="0"/>
              <a:t>Presenteras i procent, tabeller, diagram…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 smtClean="0"/>
              <a:t>Tolkande metod</a:t>
            </a:r>
          </a:p>
          <a:p>
            <a:r>
              <a:rPr lang="sv-SE" dirty="0" smtClean="0"/>
              <a:t>Skapa fördjupad förståelse av attityder/idéer som framgår i materialet.</a:t>
            </a:r>
          </a:p>
          <a:p>
            <a:r>
              <a:rPr lang="sv-SE" dirty="0" smtClean="0"/>
              <a:t>Behövs t.ex. vid bearbetning av intervjusvar eller enkätfrågor med öppna svar.</a:t>
            </a:r>
          </a:p>
          <a:p>
            <a:r>
              <a:rPr lang="sv-SE" dirty="0" smtClean="0"/>
              <a:t>Underliggande mönster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Kvantitativ metod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Kvalitativ metod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26292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Material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samlar själv in materialet genom vald metod.</a:t>
            </a:r>
          </a:p>
          <a:p>
            <a:r>
              <a:rPr lang="sv-SE" dirty="0" smtClean="0"/>
              <a:t>Du väljer sedan hur du ska bearbeta materialet.</a:t>
            </a:r>
          </a:p>
          <a:p>
            <a:r>
              <a:rPr lang="sv-SE" dirty="0" smtClean="0"/>
              <a:t>Kvantitativ eller kvalitativ bearbetning, eller både och?</a:t>
            </a:r>
          </a:p>
          <a:p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undersöker ett material som redan finns.</a:t>
            </a:r>
          </a:p>
          <a:p>
            <a:r>
              <a:rPr lang="sv-SE" dirty="0" smtClean="0"/>
              <a:t>Du väljer med vilken metod du ska bearbeta materialet.</a:t>
            </a:r>
          </a:p>
          <a:p>
            <a:r>
              <a:rPr lang="sv-SE" dirty="0" smtClean="0"/>
              <a:t>Kvantitativ eller kvalitativ bearbetning, eller både och?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Insamlat material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Befintligt material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73765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Syftet  och mål med </a:t>
            </a:r>
            <a:r>
              <a:rPr lang="sv-SE" smtClean="0"/>
              <a:t>moment 2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 fontAlgn="base"/>
            <a:r>
              <a:rPr lang="sv-SE" dirty="0" smtClean="0"/>
              <a:t>Du ska få kunskap om viktiga </a:t>
            </a:r>
            <a:r>
              <a:rPr lang="sv-SE" dirty="0"/>
              <a:t>generella drag som rör disposition, språk och stil i </a:t>
            </a:r>
            <a:r>
              <a:rPr lang="sv-SE" dirty="0" smtClean="0"/>
              <a:t>vetenskapliga texter. Du får då träna på att strukturera, sovra, sammanställa, sammanfatta samt granska källor kritiskt. </a:t>
            </a:r>
            <a:endParaRPr lang="sv-SE" dirty="0"/>
          </a:p>
          <a:p>
            <a:pPr lvl="0" fontAlgn="base"/>
            <a:r>
              <a:rPr lang="sv-SE" dirty="0" smtClean="0"/>
              <a:t>Målet är att du ska skriva en text som anknyter till den vetenskapliga texttypen och som behandlar någon aspekt av svenskämnet. </a:t>
            </a:r>
            <a:endParaRPr lang="sv-SE" dirty="0" smtClean="0"/>
          </a:p>
          <a:p>
            <a:pPr lvl="0" fontAlgn="base"/>
            <a:r>
              <a:rPr lang="sv-SE" dirty="0" smtClean="0"/>
              <a:t>Du ska läsa sidorna 124-149 och jobba med arbetsuppgifter till det.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32667406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referensmaterial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 smtClean="0"/>
              <a:t>Du behöver förankra din undersökning i sådant som redan gjorts i ämnet.</a:t>
            </a:r>
          </a:p>
          <a:p>
            <a:r>
              <a:rPr lang="sv-SE" dirty="0" smtClean="0"/>
              <a:t>Dina referenser ska hjälpa dig visa vad din undersökning </a:t>
            </a:r>
            <a:r>
              <a:rPr lang="sv-SE" smtClean="0"/>
              <a:t>bidrar med: </a:t>
            </a:r>
            <a:r>
              <a:rPr lang="sv-SE" dirty="0" smtClean="0"/>
              <a:t>bekräftar den tidigare resultat eller har du hittat något nytt?</a:t>
            </a:r>
          </a:p>
          <a:p>
            <a:r>
              <a:rPr lang="sv-SE" dirty="0" smtClean="0"/>
              <a:t>Referensmaterialet kan hjälpa dig dra slutsatser.</a:t>
            </a:r>
          </a:p>
          <a:p>
            <a:r>
              <a:rPr lang="sv-SE" dirty="0" smtClean="0"/>
              <a:t>En kvantitativ undersökning kräver rätt beräkningsmetoder – läs på och använd referensmaterial i arbetet med slutsatserna.</a:t>
            </a:r>
          </a:p>
          <a:p>
            <a:r>
              <a:rPr lang="sv-SE" dirty="0" smtClean="0"/>
              <a:t>En kvalitativ undersökning kräver en teori eller tolkningsmodell att utgå från – läs på och använd referensmaterial i arbetet med slutsatserna.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15794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543800" cy="1143000"/>
          </a:xfrm>
        </p:spPr>
        <p:txBody>
          <a:bodyPr/>
          <a:lstStyle/>
          <a:p>
            <a:r>
              <a:rPr lang="sv-SE" dirty="0" smtClean="0"/>
              <a:t>Repetition - faktatexter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Ekonomi – inte ”ordbajseri” </a:t>
            </a:r>
          </a:p>
          <a:p>
            <a:r>
              <a:rPr lang="sv-SE" dirty="0" smtClean="0"/>
              <a:t>Struktur – tydlig, överblickbar</a:t>
            </a:r>
          </a:p>
          <a:p>
            <a:r>
              <a:rPr lang="sv-SE" dirty="0" smtClean="0"/>
              <a:t>Klarhet – begriplig, neutral och saklig 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Avgränsa ämnet – analysera själva uppgiften </a:t>
            </a:r>
          </a:p>
          <a:p>
            <a:r>
              <a:rPr lang="sv-SE" dirty="0" smtClean="0"/>
              <a:t>Struktur – text </a:t>
            </a:r>
          </a:p>
          <a:p>
            <a:r>
              <a:rPr lang="sv-SE" dirty="0" smtClean="0"/>
              <a:t>Noggrann källhantering (källkritik, referatmarkörer, källhänvisningar)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>
          <a:xfrm>
            <a:off x="457200" y="1340768"/>
            <a:ext cx="3657600" cy="887320"/>
          </a:xfrm>
        </p:spPr>
        <p:txBody>
          <a:bodyPr/>
          <a:lstStyle/>
          <a:p>
            <a:endParaRPr lang="sv-SE" sz="1600" dirty="0" smtClean="0"/>
          </a:p>
          <a:p>
            <a:pPr algn="ctr"/>
            <a:r>
              <a:rPr lang="sv-SE" sz="1600" dirty="0" smtClean="0"/>
              <a:t>Kännetecknande för</a:t>
            </a:r>
          </a:p>
          <a:p>
            <a:pPr algn="ctr"/>
            <a:r>
              <a:rPr lang="sv-SE" sz="1600" dirty="0" smtClean="0"/>
              <a:t> </a:t>
            </a:r>
            <a:r>
              <a:rPr lang="sv-SE" sz="1600" dirty="0"/>
              <a:t>faktatexter</a:t>
            </a:r>
          </a:p>
          <a:p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343400" y="1340768"/>
            <a:ext cx="3657600" cy="887320"/>
          </a:xfrm>
        </p:spPr>
        <p:txBody>
          <a:bodyPr/>
          <a:lstStyle/>
          <a:p>
            <a:pPr algn="ctr"/>
            <a:r>
              <a:rPr lang="sv-SE" dirty="0" smtClean="0"/>
              <a:t>Viktigt vid uppstart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543546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Repetition – utredande texter</a:t>
            </a:r>
            <a:endParaRPr lang="sv-SE" dirty="0"/>
          </a:p>
        </p:txBody>
      </p:sp>
      <p:sp>
        <p:nvSpPr>
          <p:cNvPr id="5" name="Platshållare för innehåll 4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sv-SE" dirty="0" smtClean="0"/>
              <a:t>Uppgiftsformulering</a:t>
            </a:r>
          </a:p>
          <a:p>
            <a:r>
              <a:rPr lang="sv-SE" dirty="0" smtClean="0"/>
              <a:t>Faktainsamling - metoder</a:t>
            </a:r>
          </a:p>
          <a:p>
            <a:r>
              <a:rPr lang="sv-SE" dirty="0" smtClean="0"/>
              <a:t>Jämförelser, urval och organisation</a:t>
            </a:r>
          </a:p>
          <a:p>
            <a:r>
              <a:rPr lang="sv-SE" dirty="0" smtClean="0"/>
              <a:t>Slutsatser </a:t>
            </a:r>
            <a:endParaRPr lang="sv-SE" dirty="0"/>
          </a:p>
        </p:txBody>
      </p:sp>
      <p:sp>
        <p:nvSpPr>
          <p:cNvPr id="7" name="Platshållare för innehåll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sv-SE" dirty="0" smtClean="0"/>
              <a:t>Inledning</a:t>
            </a:r>
          </a:p>
          <a:p>
            <a:r>
              <a:rPr lang="sv-SE" dirty="0" smtClean="0"/>
              <a:t>Avhandling</a:t>
            </a:r>
          </a:p>
          <a:p>
            <a:r>
              <a:rPr lang="sv-SE" dirty="0" smtClean="0"/>
              <a:t>Avslutning </a:t>
            </a:r>
          </a:p>
          <a:p>
            <a:r>
              <a:rPr lang="sv-SE" dirty="0" smtClean="0"/>
              <a:t>Källor </a:t>
            </a:r>
            <a:endParaRPr lang="sv-SE" dirty="0" smtClean="0"/>
          </a:p>
          <a:p>
            <a:r>
              <a:rPr lang="sv-SE" dirty="0" smtClean="0"/>
              <a:t>S. 149 samt mallen på kurssidan.</a:t>
            </a:r>
            <a:endParaRPr lang="sv-SE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smtClean="0"/>
              <a:t>Utredningens moment </a:t>
            </a:r>
            <a:endParaRPr lang="sv-SE" dirty="0"/>
          </a:p>
        </p:txBody>
      </p:sp>
      <p:sp>
        <p:nvSpPr>
          <p:cNvPr id="6" name="Platshållare för text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smtClean="0"/>
              <a:t>Utredningens disposition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06967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Utredande texter – disposition forts. </a:t>
            </a:r>
            <a:endParaRPr lang="sv-SE" dirty="0"/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2"/>
          </p:nvPr>
        </p:nvSpPr>
        <p:spPr/>
        <p:txBody>
          <a:bodyPr>
            <a:normAutofit/>
          </a:bodyPr>
          <a:lstStyle/>
          <a:p>
            <a:r>
              <a:rPr lang="sv-SE" sz="2200" dirty="0" smtClean="0"/>
              <a:t>Orsaker till</a:t>
            </a:r>
          </a:p>
          <a:p>
            <a:r>
              <a:rPr lang="sv-SE" sz="2200" dirty="0" smtClean="0"/>
              <a:t>Följder av</a:t>
            </a:r>
          </a:p>
          <a:p>
            <a:r>
              <a:rPr lang="sv-SE" sz="2200" dirty="0" smtClean="0"/>
              <a:t>Förklaring av</a:t>
            </a:r>
          </a:p>
          <a:p>
            <a:r>
              <a:rPr lang="sv-SE" sz="2200" dirty="0" smtClean="0"/>
              <a:t>Reflektioner kring</a:t>
            </a:r>
          </a:p>
          <a:p>
            <a:r>
              <a:rPr lang="sv-SE" sz="2200" dirty="0" smtClean="0"/>
              <a:t>Karaktäristiskt för</a:t>
            </a:r>
          </a:p>
          <a:p>
            <a:r>
              <a:rPr lang="sv-SE" sz="2200" dirty="0" smtClean="0"/>
              <a:t>Betydelsen av</a:t>
            </a:r>
          </a:p>
          <a:p>
            <a:endParaRPr lang="sv-SE" sz="2200" dirty="0" smtClean="0"/>
          </a:p>
          <a:p>
            <a:pPr marL="0" indent="0">
              <a:buNone/>
            </a:pPr>
            <a:endParaRPr lang="sv-SE" sz="2200" dirty="0"/>
          </a:p>
        </p:txBody>
      </p:sp>
      <p:sp>
        <p:nvSpPr>
          <p:cNvPr id="8" name="Platshållare för innehåll 7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SE" dirty="0" smtClean="0"/>
              <a:t>Jämförelser </a:t>
            </a:r>
          </a:p>
          <a:p>
            <a:r>
              <a:rPr lang="sv-SE" dirty="0" smtClean="0"/>
              <a:t>Påverkan</a:t>
            </a:r>
          </a:p>
          <a:p>
            <a:r>
              <a:rPr lang="sv-SE" dirty="0" smtClean="0"/>
              <a:t>Växelverkan </a:t>
            </a:r>
            <a:endParaRPr lang="sv-SE" dirty="0" smtClean="0"/>
          </a:p>
          <a:p>
            <a:r>
              <a:rPr lang="sv-SE" dirty="0" smtClean="0"/>
              <a:t>För och emot</a:t>
            </a:r>
            <a:endParaRPr lang="sv-SE" dirty="0" smtClean="0"/>
          </a:p>
          <a:p>
            <a:pPr marL="0" indent="0">
              <a:buNone/>
            </a:pPr>
            <a:endParaRPr lang="sv-SE" dirty="0" smtClean="0"/>
          </a:p>
          <a:p>
            <a:pPr marL="0" indent="0">
              <a:buNone/>
            </a:pPr>
            <a:r>
              <a:rPr lang="sv-SE" dirty="0" smtClean="0"/>
              <a:t>s. 130-131 </a:t>
            </a:r>
            <a:endParaRPr lang="sv-SE" dirty="0"/>
          </a:p>
          <a:p>
            <a:pPr marL="0" indent="0">
              <a:buNone/>
            </a:pPr>
            <a:endParaRPr lang="sv-SE" dirty="0" smtClean="0"/>
          </a:p>
          <a:p>
            <a:r>
              <a:rPr lang="sv-SE" dirty="0" smtClean="0"/>
              <a:t>Disposition: </a:t>
            </a:r>
          </a:p>
          <a:p>
            <a:pPr marL="0" indent="0">
              <a:buNone/>
            </a:pPr>
            <a:r>
              <a:rPr lang="sv-SE" dirty="0" smtClean="0"/>
              <a:t>Lodrät eller vågrät s. 131</a:t>
            </a:r>
            <a:endParaRPr lang="sv-SE" dirty="0" smtClean="0"/>
          </a:p>
          <a:p>
            <a:pPr marL="0" indent="0">
              <a:buNone/>
            </a:pPr>
            <a:r>
              <a:rPr lang="sv-SE" dirty="0"/>
              <a:t>T</a:t>
            </a:r>
            <a:r>
              <a:rPr lang="sv-SE" dirty="0" smtClean="0"/>
              <a:t>ematisk, kontrastiv, emfatisk, kronologisk s. 143-144 </a:t>
            </a:r>
            <a:endParaRPr lang="sv-SE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r>
              <a:rPr lang="sv-SE" dirty="0" err="1" smtClean="0"/>
              <a:t>Enledade</a:t>
            </a:r>
            <a:r>
              <a:rPr lang="sv-SE" dirty="0" smtClean="0"/>
              <a:t> ämnen</a:t>
            </a:r>
            <a:endParaRPr lang="sv-SE" dirty="0"/>
          </a:p>
        </p:txBody>
      </p:sp>
      <p:sp>
        <p:nvSpPr>
          <p:cNvPr id="7" name="Platshållare för tex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sv-SE" dirty="0" err="1" smtClean="0"/>
              <a:t>Tvåledade</a:t>
            </a:r>
            <a:r>
              <a:rPr lang="sv-SE" dirty="0" smtClean="0"/>
              <a:t> ämnen 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023869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Utredande text – utseende </a:t>
            </a:r>
            <a:endParaRPr lang="sv-SE" dirty="0"/>
          </a:p>
        </p:txBody>
      </p:sp>
      <p:graphicFrame>
        <p:nvGraphicFramePr>
          <p:cNvPr id="4" name="Platshållare för innehåll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178897695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0442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Vetenskapliga texter 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v-SE" dirty="0" smtClean="0"/>
              <a:t>Liknar utredande men har givet mönster/form</a:t>
            </a:r>
          </a:p>
          <a:p>
            <a:r>
              <a:rPr lang="sv-SE" dirty="0" smtClean="0"/>
              <a:t>Tydlig struktur </a:t>
            </a:r>
          </a:p>
          <a:p>
            <a:r>
              <a:rPr lang="sv-SE" dirty="0" smtClean="0"/>
              <a:t>Metod och material</a:t>
            </a:r>
          </a:p>
          <a:p>
            <a:r>
              <a:rPr lang="sv-SE" dirty="0" smtClean="0"/>
              <a:t>Noggrann källhantering</a:t>
            </a:r>
          </a:p>
          <a:p>
            <a:r>
              <a:rPr lang="sv-SE" dirty="0" smtClean="0"/>
              <a:t>Neutralt språk</a:t>
            </a:r>
          </a:p>
          <a:p>
            <a:endParaRPr lang="sv-SE" dirty="0" smtClean="0"/>
          </a:p>
          <a:p>
            <a:endParaRPr lang="sv-SE" dirty="0"/>
          </a:p>
          <a:p>
            <a:endParaRPr lang="sv-SE" dirty="0" smtClean="0"/>
          </a:p>
          <a:p>
            <a:r>
              <a:rPr lang="sv-SE" dirty="0" smtClean="0"/>
              <a:t>Läs i läroboken s. 140-149</a:t>
            </a:r>
            <a:endParaRPr lang="sv-SE" dirty="0"/>
          </a:p>
          <a:p>
            <a:endParaRPr lang="sv-SE" dirty="0"/>
          </a:p>
          <a:p>
            <a:pPr marL="0" indent="0">
              <a:buNone/>
            </a:pPr>
            <a:endParaRPr lang="sv-SE" dirty="0" smtClean="0"/>
          </a:p>
        </p:txBody>
      </p:sp>
    </p:spTree>
    <p:extLst>
      <p:ext uri="{BB962C8B-B14F-4D97-AF65-F5344CB8AC3E}">
        <p14:creationId xmlns:p14="http://schemas.microsoft.com/office/powerpoint/2010/main" val="3977343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Rapporten</a:t>
            </a:r>
            <a:endParaRPr lang="sv-SE" dirty="0"/>
          </a:p>
        </p:txBody>
      </p:sp>
      <p:graphicFrame>
        <p:nvGraphicFramePr>
          <p:cNvPr id="4" name="Platshållare för bild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52470842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091377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 smtClean="0"/>
              <a:t>Process </a:t>
            </a:r>
            <a:endParaRPr lang="sv-SE" dirty="0"/>
          </a:p>
        </p:txBody>
      </p:sp>
      <p:graphicFrame>
        <p:nvGraphicFramePr>
          <p:cNvPr id="4" name="Platshållare för bild 4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3258851433"/>
              </p:ext>
            </p:extLst>
          </p:nvPr>
        </p:nvGraphicFramePr>
        <p:xfrm>
          <a:off x="539552" y="16288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723846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urspråk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urspråk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urspråk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1315</TotalTime>
  <Words>1154</Words>
  <Application>Microsoft Office PowerPoint</Application>
  <PresentationFormat>Bildspel på skärmen (4:3)</PresentationFormat>
  <Paragraphs>244</Paragraphs>
  <Slides>20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20</vt:i4>
      </vt:variant>
    </vt:vector>
  </HeadingPairs>
  <TitlesOfParts>
    <vt:vector size="26" baseType="lpstr">
      <vt:lpstr>Calibri</vt:lpstr>
      <vt:lpstr>Century Schoolbook</vt:lpstr>
      <vt:lpstr>Garamond</vt:lpstr>
      <vt:lpstr>Wingdings</vt:lpstr>
      <vt:lpstr>Wingdings 2</vt:lpstr>
      <vt:lpstr>Burspråk</vt:lpstr>
      <vt:lpstr>Välkommen till</vt:lpstr>
      <vt:lpstr>Syftet  och mål med moment 2</vt:lpstr>
      <vt:lpstr>Repetition - faktatexter</vt:lpstr>
      <vt:lpstr>Repetition – utredande texter</vt:lpstr>
      <vt:lpstr>Utredande texter – disposition forts. </vt:lpstr>
      <vt:lpstr>Utredande text – utseende </vt:lpstr>
      <vt:lpstr>Vetenskapliga texter </vt:lpstr>
      <vt:lpstr>Rapporten</vt:lpstr>
      <vt:lpstr>Process </vt:lpstr>
      <vt:lpstr>Ämnen till fördjupning </vt:lpstr>
      <vt:lpstr>Forts. Frågeställningar</vt:lpstr>
      <vt:lpstr>Ämnesbearbetning – hemarbete till nästa träff</vt:lpstr>
      <vt:lpstr>Kännetecken för en vetenskaplig fråga</vt:lpstr>
      <vt:lpstr>Från ovetenskaplig…</vt:lpstr>
      <vt:lpstr>… till vetenskaplig fråga</vt:lpstr>
      <vt:lpstr>Metod</vt:lpstr>
      <vt:lpstr>insamlingsmetoder</vt:lpstr>
      <vt:lpstr>Bearbetningsmetoder</vt:lpstr>
      <vt:lpstr>Material</vt:lpstr>
      <vt:lpstr>referensmaterial</vt:lpstr>
    </vt:vector>
  </TitlesOfParts>
  <Company>Lycksele Kommun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Svenska 3</dc:title>
  <dc:creator>Åsa Löfgren</dc:creator>
  <cp:lastModifiedBy>Jenny Wikedal</cp:lastModifiedBy>
  <cp:revision>32</cp:revision>
  <dcterms:created xsi:type="dcterms:W3CDTF">2014-08-20T08:56:32Z</dcterms:created>
  <dcterms:modified xsi:type="dcterms:W3CDTF">2020-08-27T11:53:07Z</dcterms:modified>
</cp:coreProperties>
</file>