
<file path=[Content_Types].xml><?xml version="1.0" encoding="utf-8"?>
<Types xmlns="http://schemas.openxmlformats.org/package/2006/content-types">
  <Default Extension="png" ContentType="image/png"/>
  <Default Extension="pdf" ContentType="application/pdf"/>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9.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2.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3.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4.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61" r:id="rId5"/>
    <p:sldMasterId id="2147483875" r:id="rId6"/>
    <p:sldMasterId id="2147483882" r:id="rId7"/>
    <p:sldMasterId id="2147483812" r:id="rId8"/>
    <p:sldMasterId id="2147484124" r:id="rId9"/>
    <p:sldMasterId id="2147484326" r:id="rId10"/>
    <p:sldMasterId id="2147484369" r:id="rId11"/>
    <p:sldMasterId id="2147484381" r:id="rId12"/>
    <p:sldMasterId id="2147484415" r:id="rId13"/>
    <p:sldMasterId id="2147484428" r:id="rId14"/>
    <p:sldMasterId id="2147484437" r:id="rId15"/>
    <p:sldMasterId id="2147484452" r:id="rId16"/>
    <p:sldMasterId id="2147484493" r:id="rId17"/>
    <p:sldMasterId id="2147484536" r:id="rId18"/>
    <p:sldMasterId id="2147484550" r:id="rId19"/>
  </p:sldMasterIdLst>
  <p:notesMasterIdLst>
    <p:notesMasterId r:id="rId34"/>
  </p:notesMasterIdLst>
  <p:handoutMasterIdLst>
    <p:handoutMasterId r:id="rId35"/>
  </p:handoutMasterIdLst>
  <p:sldIdLst>
    <p:sldId id="257" r:id="rId20"/>
    <p:sldId id="460" r:id="rId21"/>
    <p:sldId id="461" r:id="rId22"/>
    <p:sldId id="462" r:id="rId23"/>
    <p:sldId id="465" r:id="rId24"/>
    <p:sldId id="464" r:id="rId25"/>
    <p:sldId id="267" r:id="rId26"/>
    <p:sldId id="457" r:id="rId27"/>
    <p:sldId id="467" r:id="rId28"/>
    <p:sldId id="470" r:id="rId29"/>
    <p:sldId id="447" r:id="rId30"/>
    <p:sldId id="469" r:id="rId31"/>
    <p:sldId id="472" r:id="rId32"/>
    <p:sldId id="471" r:id="rId33"/>
  </p:sldIdLst>
  <p:sldSz cx="12192000" cy="6858000"/>
  <p:notesSz cx="6858000" cy="9144000"/>
  <p:defaultTextStyle>
    <a:defPPr>
      <a:defRPr lang="sv-SE"/>
    </a:defPPr>
    <a:lvl1pPr marL="0" algn="l" defTabSz="457182" rtl="0" eaLnBrk="1" latinLnBrk="0" hangingPunct="1">
      <a:defRPr sz="1800" kern="1200">
        <a:solidFill>
          <a:schemeClr val="tx1"/>
        </a:solidFill>
        <a:latin typeface="+mn-lt"/>
        <a:ea typeface="+mn-ea"/>
        <a:cs typeface="+mn-cs"/>
      </a:defRPr>
    </a:lvl1pPr>
    <a:lvl2pPr marL="457182" algn="l" defTabSz="457182" rtl="0" eaLnBrk="1" latinLnBrk="0" hangingPunct="1">
      <a:defRPr sz="1800" kern="1200">
        <a:solidFill>
          <a:schemeClr val="tx1"/>
        </a:solidFill>
        <a:latin typeface="+mn-lt"/>
        <a:ea typeface="+mn-ea"/>
        <a:cs typeface="+mn-cs"/>
      </a:defRPr>
    </a:lvl2pPr>
    <a:lvl3pPr marL="914363" algn="l" defTabSz="457182" rtl="0" eaLnBrk="1" latinLnBrk="0" hangingPunct="1">
      <a:defRPr sz="1800" kern="1200">
        <a:solidFill>
          <a:schemeClr val="tx1"/>
        </a:solidFill>
        <a:latin typeface="+mn-lt"/>
        <a:ea typeface="+mn-ea"/>
        <a:cs typeface="+mn-cs"/>
      </a:defRPr>
    </a:lvl3pPr>
    <a:lvl4pPr marL="1371545" algn="l" defTabSz="457182" rtl="0" eaLnBrk="1" latinLnBrk="0" hangingPunct="1">
      <a:defRPr sz="1800" kern="1200">
        <a:solidFill>
          <a:schemeClr val="tx1"/>
        </a:solidFill>
        <a:latin typeface="+mn-lt"/>
        <a:ea typeface="+mn-ea"/>
        <a:cs typeface="+mn-cs"/>
      </a:defRPr>
    </a:lvl4pPr>
    <a:lvl5pPr marL="1828727" algn="l" defTabSz="457182" rtl="0" eaLnBrk="1" latinLnBrk="0" hangingPunct="1">
      <a:defRPr sz="1800" kern="1200">
        <a:solidFill>
          <a:schemeClr val="tx1"/>
        </a:solidFill>
        <a:latin typeface="+mn-lt"/>
        <a:ea typeface="+mn-ea"/>
        <a:cs typeface="+mn-cs"/>
      </a:defRPr>
    </a:lvl5pPr>
    <a:lvl6pPr marL="2285909" algn="l" defTabSz="457182" rtl="0" eaLnBrk="1" latinLnBrk="0" hangingPunct="1">
      <a:defRPr sz="1800" kern="1200">
        <a:solidFill>
          <a:schemeClr val="tx1"/>
        </a:solidFill>
        <a:latin typeface="+mn-lt"/>
        <a:ea typeface="+mn-ea"/>
        <a:cs typeface="+mn-cs"/>
      </a:defRPr>
    </a:lvl6pPr>
    <a:lvl7pPr marL="2743090" algn="l" defTabSz="457182" rtl="0" eaLnBrk="1" latinLnBrk="0" hangingPunct="1">
      <a:defRPr sz="1800" kern="1200">
        <a:solidFill>
          <a:schemeClr val="tx1"/>
        </a:solidFill>
        <a:latin typeface="+mn-lt"/>
        <a:ea typeface="+mn-ea"/>
        <a:cs typeface="+mn-cs"/>
      </a:defRPr>
    </a:lvl7pPr>
    <a:lvl8pPr marL="3200272" algn="l" defTabSz="457182" rtl="0" eaLnBrk="1" latinLnBrk="0" hangingPunct="1">
      <a:defRPr sz="1800" kern="1200">
        <a:solidFill>
          <a:schemeClr val="tx1"/>
        </a:solidFill>
        <a:latin typeface="+mn-lt"/>
        <a:ea typeface="+mn-ea"/>
        <a:cs typeface="+mn-cs"/>
      </a:defRPr>
    </a:lvl8pPr>
    <a:lvl9pPr marL="3657454" algn="l" defTabSz="45718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90" userDrawn="1">
          <p15:clr>
            <a:srgbClr val="A4A3A4"/>
          </p15:clr>
        </p15:guide>
        <p15:guide id="2" orient="horz" userDrawn="1">
          <p15:clr>
            <a:srgbClr val="A4A3A4"/>
          </p15:clr>
        </p15:guide>
        <p15:guide id="3"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623D5A"/>
    <a:srgbClr val="13567D"/>
    <a:srgbClr val="4B4B4B"/>
    <a:srgbClr val="5F3D5A"/>
    <a:srgbClr val="ECECEC"/>
    <a:srgbClr val="006EB6"/>
    <a:srgbClr val="E9E9E9"/>
    <a:srgbClr val="E8E8E8"/>
    <a:srgbClr val="EDED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88" autoAdjust="0"/>
    <p:restoredTop sz="67964" autoAdjust="0"/>
  </p:normalViewPr>
  <p:slideViewPr>
    <p:cSldViewPr snapToObjects="1" showGuides="1">
      <p:cViewPr varScale="1">
        <p:scale>
          <a:sx n="47" d="100"/>
          <a:sy n="47" d="100"/>
        </p:scale>
        <p:origin x="1336" y="32"/>
      </p:cViewPr>
      <p:guideLst>
        <p:guide orient="horz" pos="2890"/>
        <p:guide orient="horz"/>
        <p:guide pos="3840"/>
      </p:guideLst>
    </p:cSldViewPr>
  </p:slideViewPr>
  <p:notesTextViewPr>
    <p:cViewPr>
      <p:scale>
        <a:sx n="3" d="2"/>
        <a:sy n="3" d="2"/>
      </p:scale>
      <p:origin x="0" y="0"/>
    </p:cViewPr>
  </p:notesTextViewPr>
  <p:sorterViewPr>
    <p:cViewPr varScale="1">
      <p:scale>
        <a:sx n="1" d="1"/>
        <a:sy n="1" d="1"/>
      </p:scale>
      <p:origin x="0" y="-4188"/>
    </p:cViewPr>
  </p:sorterViewPr>
  <p:notesViewPr>
    <p:cSldViewPr snapToObjects="1">
      <p:cViewPr varScale="1">
        <p:scale>
          <a:sx n="53" d="100"/>
          <a:sy n="53" d="100"/>
        </p:scale>
        <p:origin x="2262"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4.xml"/><Relationship Id="rId13" Type="http://schemas.openxmlformats.org/officeDocument/2006/relationships/slideMaster" Target="slideMasters/slideMaster9.xml"/><Relationship Id="rId18" Type="http://schemas.openxmlformats.org/officeDocument/2006/relationships/slideMaster" Target="slideMasters/slideMaster14.xml"/><Relationship Id="rId26" Type="http://schemas.openxmlformats.org/officeDocument/2006/relationships/slide" Target="slides/slide7.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2.xml"/><Relationship Id="rId34" Type="http://schemas.openxmlformats.org/officeDocument/2006/relationships/notesMaster" Target="notesMasters/notesMaster1.xml"/><Relationship Id="rId7" Type="http://schemas.openxmlformats.org/officeDocument/2006/relationships/slideMaster" Target="slideMasters/slideMaster3.xml"/><Relationship Id="rId12" Type="http://schemas.openxmlformats.org/officeDocument/2006/relationships/slideMaster" Target="slideMasters/slideMaster8.xml"/><Relationship Id="rId17" Type="http://schemas.openxmlformats.org/officeDocument/2006/relationships/slideMaster" Target="slideMasters/slideMaster13.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Master" Target="slideMasters/slideMaster12.xml"/><Relationship Id="rId20" Type="http://schemas.openxmlformats.org/officeDocument/2006/relationships/slide" Target="slides/slide1.xml"/><Relationship Id="rId29" Type="http://schemas.openxmlformats.org/officeDocument/2006/relationships/slide" Target="slides/slide10.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Master" Target="slideMasters/slideMaster7.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Master" Target="slideMasters/slideMaster11.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presProps" Target="presProps.xml"/><Relationship Id="rId10" Type="http://schemas.openxmlformats.org/officeDocument/2006/relationships/slideMaster" Target="slideMasters/slideMaster6.xml"/><Relationship Id="rId19" Type="http://schemas.openxmlformats.org/officeDocument/2006/relationships/slideMaster" Target="slideMasters/slideMaster15.xml"/><Relationship Id="rId31" Type="http://schemas.openxmlformats.org/officeDocument/2006/relationships/slide" Target="slides/slide12.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Master" Target="slideMasters/slideMaster10.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21AECAC-653B-48AE-A358-3A697BE33C9F}" type="datetimeFigureOut">
              <a:rPr lang="sv-SE" smtClean="0"/>
              <a:t>2019-03-11</a:t>
            </a:fld>
            <a:endParaRPr lang="sv-SE"/>
          </a:p>
        </p:txBody>
      </p:sp>
      <p:sp>
        <p:nvSpPr>
          <p:cNvPr id="4" name="Platshållare för sidfo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4821783-9DFF-4445-BF7A-AB5326FAAB1D}" type="slidenum">
              <a:rPr lang="sv-SE" smtClean="0"/>
              <a:t>‹#›</a:t>
            </a:fld>
            <a:endParaRPr lang="sv-SE"/>
          </a:p>
        </p:txBody>
      </p:sp>
    </p:spTree>
    <p:extLst>
      <p:ext uri="{BB962C8B-B14F-4D97-AF65-F5344CB8AC3E}">
        <p14:creationId xmlns:p14="http://schemas.microsoft.com/office/powerpoint/2010/main" val="12472086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6B03068-D66A-40C9-82F9-656160FB7124}" type="datetimeFigureOut">
              <a:rPr lang="sv-SE" smtClean="0"/>
              <a:t>2019-03-11</a:t>
            </a:fld>
            <a:endParaRPr lang="sv-SE"/>
          </a:p>
        </p:txBody>
      </p:sp>
      <p:sp>
        <p:nvSpPr>
          <p:cNvPr id="4" name="Platshållare för bildobjekt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67307B5-53E0-410B-9BE0-8C5E15048987}" type="slidenum">
              <a:rPr lang="sv-SE" smtClean="0"/>
              <a:t>‹#›</a:t>
            </a:fld>
            <a:endParaRPr lang="sv-SE"/>
          </a:p>
        </p:txBody>
      </p:sp>
    </p:spTree>
    <p:extLst>
      <p:ext uri="{BB962C8B-B14F-4D97-AF65-F5344CB8AC3E}">
        <p14:creationId xmlns:p14="http://schemas.microsoft.com/office/powerpoint/2010/main" val="3558777342"/>
      </p:ext>
    </p:extLst>
  </p:cSld>
  <p:clrMap bg1="lt1" tx1="dk1" bg2="lt2" tx2="dk2" accent1="accent1" accent2="accent2" accent3="accent3" accent4="accent4" accent5="accent5" accent6="accent6" hlink="hlink" folHlink="folHlink"/>
  <p:notesStyle>
    <a:lvl1pPr marL="0" algn="l" defTabSz="914363" rtl="0" eaLnBrk="1" latinLnBrk="0" hangingPunct="1">
      <a:defRPr sz="1200" kern="1200">
        <a:solidFill>
          <a:schemeClr val="tx1"/>
        </a:solidFill>
        <a:latin typeface="+mn-lt"/>
        <a:ea typeface="+mn-ea"/>
        <a:cs typeface="+mn-cs"/>
      </a:defRPr>
    </a:lvl1pPr>
    <a:lvl2pPr marL="457182" algn="l" defTabSz="914363" rtl="0" eaLnBrk="1" latinLnBrk="0" hangingPunct="1">
      <a:defRPr sz="1200" kern="1200">
        <a:solidFill>
          <a:schemeClr val="tx1"/>
        </a:solidFill>
        <a:latin typeface="+mn-lt"/>
        <a:ea typeface="+mn-ea"/>
        <a:cs typeface="+mn-cs"/>
      </a:defRPr>
    </a:lvl2pPr>
    <a:lvl3pPr marL="914363" algn="l" defTabSz="914363" rtl="0" eaLnBrk="1" latinLnBrk="0" hangingPunct="1">
      <a:defRPr sz="1200" kern="1200">
        <a:solidFill>
          <a:schemeClr val="tx1"/>
        </a:solidFill>
        <a:latin typeface="+mn-lt"/>
        <a:ea typeface="+mn-ea"/>
        <a:cs typeface="+mn-cs"/>
      </a:defRPr>
    </a:lvl3pPr>
    <a:lvl4pPr marL="1371545" algn="l" defTabSz="914363" rtl="0" eaLnBrk="1" latinLnBrk="0" hangingPunct="1">
      <a:defRPr sz="1200" kern="1200">
        <a:solidFill>
          <a:schemeClr val="tx1"/>
        </a:solidFill>
        <a:latin typeface="+mn-lt"/>
        <a:ea typeface="+mn-ea"/>
        <a:cs typeface="+mn-cs"/>
      </a:defRPr>
    </a:lvl4pPr>
    <a:lvl5pPr marL="1828727" algn="l" defTabSz="914363" rtl="0" eaLnBrk="1" latinLnBrk="0" hangingPunct="1">
      <a:defRPr sz="1200" kern="1200">
        <a:solidFill>
          <a:schemeClr val="tx1"/>
        </a:solidFill>
        <a:latin typeface="+mn-lt"/>
        <a:ea typeface="+mn-ea"/>
        <a:cs typeface="+mn-cs"/>
      </a:defRPr>
    </a:lvl5pPr>
    <a:lvl6pPr marL="2285909" algn="l" defTabSz="914363" rtl="0" eaLnBrk="1" latinLnBrk="0" hangingPunct="1">
      <a:defRPr sz="1200" kern="1200">
        <a:solidFill>
          <a:schemeClr val="tx1"/>
        </a:solidFill>
        <a:latin typeface="+mn-lt"/>
        <a:ea typeface="+mn-ea"/>
        <a:cs typeface="+mn-cs"/>
      </a:defRPr>
    </a:lvl6pPr>
    <a:lvl7pPr marL="2743090" algn="l" defTabSz="914363" rtl="0" eaLnBrk="1" latinLnBrk="0" hangingPunct="1">
      <a:defRPr sz="1200" kern="1200">
        <a:solidFill>
          <a:schemeClr val="tx1"/>
        </a:solidFill>
        <a:latin typeface="+mn-lt"/>
        <a:ea typeface="+mn-ea"/>
        <a:cs typeface="+mn-cs"/>
      </a:defRPr>
    </a:lvl7pPr>
    <a:lvl8pPr marL="3200272" algn="l" defTabSz="914363" rtl="0" eaLnBrk="1" latinLnBrk="0" hangingPunct="1">
      <a:defRPr sz="1200" kern="1200">
        <a:solidFill>
          <a:schemeClr val="tx1"/>
        </a:solidFill>
        <a:latin typeface="+mn-lt"/>
        <a:ea typeface="+mn-ea"/>
        <a:cs typeface="+mn-cs"/>
      </a:defRPr>
    </a:lvl8pPr>
    <a:lvl9pPr marL="3657454" algn="l" defTabSz="9143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AA9A31-0F21-EA42-A158-B7FE61206429}"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697081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100" dirty="0"/>
              <a:t>Ordning och reda är avgörande</a:t>
            </a:r>
          </a:p>
          <a:p>
            <a:pPr marL="0" marR="0" indent="0" algn="l" defTabSz="914400" rtl="0" eaLnBrk="1" fontAlgn="auto" latinLnBrk="0" hangingPunct="1">
              <a:lnSpc>
                <a:spcPct val="100000"/>
              </a:lnSpc>
              <a:spcBef>
                <a:spcPts val="0"/>
              </a:spcBef>
              <a:spcAft>
                <a:spcPts val="0"/>
              </a:spcAft>
              <a:buClrTx/>
              <a:buSzTx/>
              <a:buFontTx/>
              <a:buNone/>
              <a:tabLst/>
              <a:defRPr/>
            </a:pPr>
            <a:r>
              <a:rPr lang="sv-SE" sz="1100" dirty="0"/>
              <a:t>Öppenhet och transparens även som grund för nyutveckling</a:t>
            </a:r>
          </a:p>
        </p:txBody>
      </p:sp>
      <p:sp>
        <p:nvSpPr>
          <p:cNvPr id="4" name="Platshållare för bild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7307B5-53E0-410B-9BE0-8C5E15048987}"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89476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Tekniken finns men det krävs ett nytt ledarskap, kommunikation, kulturarbete och</a:t>
            </a:r>
            <a:r>
              <a:rPr lang="sv-SE" baseline="0" dirty="0" smtClean="0"/>
              <a:t> nya arbetssätt. Det handlar om människor och </a:t>
            </a:r>
            <a:r>
              <a:rPr lang="sv-SE" baseline="0" smtClean="0"/>
              <a:t>nya beteenden. </a:t>
            </a:r>
            <a:endParaRPr lang="sv-SE" dirty="0"/>
          </a:p>
        </p:txBody>
      </p:sp>
      <p:sp>
        <p:nvSpPr>
          <p:cNvPr id="4" name="Platshållare för bild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AA9A31-0F21-EA42-A158-B7FE61206429}"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8925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77500" lnSpcReduction="20000"/>
          </a:bodyPr>
          <a:lstStyle/>
          <a:p>
            <a:r>
              <a:rPr lang="sv-SE" sz="1200" baseline="0" dirty="0"/>
              <a:t>Ungefär 60 mdr kommer att investeras i Skellefteå under de kommande åren. Det är en av de högsta investeringsnivåerna per invånare i Sverige. Bara kommunkoncernen investerar cirka 15 miljarder de kommande åren i skolor, vattentäkt, i flygplatsen, resecentrum, parkeringshus och förnyelsebar energi. Vi planerar för en expansion. Vi har ungefär 2500 bostäder i bygg- och planeringsskede fram till år 2024. Arbetet med Northvolt pågår för fullt, helt enligt plan och vi gör en massa aktiviteter tillsammans med näringslivet och olika utbildningsaktörer för att kunna klara den framtida kompetensförsörjningen. Första spadtaget för </a:t>
            </a:r>
            <a:r>
              <a:rPr lang="sv-SE" sz="1200" baseline="0" dirty="0" err="1"/>
              <a:t>Norrbotniabanan</a:t>
            </a:r>
            <a:r>
              <a:rPr lang="sv-SE" sz="1200" baseline="0" dirty="0"/>
              <a:t> har tagits. Vi säljer kulturhuset för en miljard till en helt ny aktör. Vi jobbar tillsammans med andra kommuner. Och man vill samarbeta med oss. Man har tillit till oss. Det är en fantastisk tid att verka i Skellefteå just nu. Vi vet att omvärdlen kommer att påverka oss på olika sätt. Inte minst valet är en symbol för detta. Det är därför det är så viktigt att vi håller i det vi har startat. Att vi värnar om våra tillgångar och värden. Att våra invånare har förtroende för det vi gör. Förtroende och tillit är något vi kommer att få jobba med varje dag för att upprätthålla. </a:t>
            </a:r>
            <a:r>
              <a:rPr lang="sv-SE" sz="1200" kern="1200" dirty="0">
                <a:solidFill>
                  <a:schemeClr val="tx1"/>
                </a:solidFill>
                <a:effectLst/>
                <a:latin typeface="+mn-lt"/>
                <a:ea typeface="+mn-ea"/>
                <a:cs typeface="+mn-cs"/>
              </a:rPr>
              <a:t/>
            </a:r>
            <a:br>
              <a:rPr lang="sv-SE" sz="1200" kern="1200" dirty="0">
                <a:solidFill>
                  <a:schemeClr val="tx1"/>
                </a:solidFill>
                <a:effectLst/>
                <a:latin typeface="+mn-lt"/>
                <a:ea typeface="+mn-ea"/>
                <a:cs typeface="+mn-cs"/>
              </a:rPr>
            </a:br>
            <a:r>
              <a:rPr lang="sv-SE" sz="1200" baseline="0" dirty="0"/>
              <a:t/>
            </a:r>
            <a:br>
              <a:rPr lang="sv-SE" sz="1200" baseline="0" dirty="0"/>
            </a:br>
            <a:r>
              <a:rPr lang="sv-SE" sz="1200" b="1" dirty="0"/>
              <a:t>Det finns en gemensam vilja att investera i Skellefteås utveckling</a:t>
            </a:r>
            <a:r>
              <a:rPr lang="sv-SE" sz="1200" dirty="0"/>
              <a:t>. </a:t>
            </a:r>
            <a:r>
              <a:rPr lang="sv-SE" sz="1200" b="1" dirty="0"/>
              <a:t>Vår vision 2030 och Northvolts satsning bygger på gemensamma insatser och ett nära samarbete mellan kommun, näringsliv, föreningsliv, kulturliv och invånare</a:t>
            </a:r>
            <a:r>
              <a:rPr lang="sv-SE" sz="1200" dirty="0"/>
              <a:t>.</a:t>
            </a:r>
          </a:p>
          <a:p>
            <a:endParaRPr lang="sv-SE" sz="1200" dirty="0"/>
          </a:p>
          <a:p>
            <a:r>
              <a:rPr lang="sv-SE" sz="1200" dirty="0"/>
              <a:t>I Skellefteå satsar kommunen, kommunkoncernen, privata bostadsaktörer, näringslivet och andra samhällsaktörer stort.</a:t>
            </a:r>
          </a:p>
          <a:p>
            <a:pPr marL="171450" indent="-171450">
              <a:buFont typeface="Arial" panose="020B0604020202020204" pitchFamily="34" charset="0"/>
              <a:buChar char="•"/>
            </a:pPr>
            <a:r>
              <a:rPr lang="sv-SE" sz="1200" dirty="0"/>
              <a:t>Totalt sett investeras </a:t>
            </a:r>
            <a:r>
              <a:rPr lang="sv-SE" sz="1200" b="1" u="sng" dirty="0"/>
              <a:t>60 miljarder kronor</a:t>
            </a:r>
            <a:r>
              <a:rPr lang="sv-SE" sz="1200" u="sng" dirty="0"/>
              <a:t> </a:t>
            </a:r>
            <a:r>
              <a:rPr lang="sv-SE" sz="1200" dirty="0"/>
              <a:t>i Skellefteå de närmaste åren.</a:t>
            </a:r>
            <a:endParaRPr lang="sv-SE" sz="1200" u="sng" dirty="0"/>
          </a:p>
          <a:p>
            <a:pPr marL="171450" indent="-171450">
              <a:buFont typeface="Arial" panose="020B0604020202020204" pitchFamily="34" charset="0"/>
              <a:buChar char="•"/>
            </a:pPr>
            <a:r>
              <a:rPr lang="sv-SE" sz="1200" dirty="0"/>
              <a:t>Den här </a:t>
            </a:r>
            <a:r>
              <a:rPr lang="sv-SE" sz="1200" b="1" dirty="0"/>
              <a:t>storleken på investering gör Skellefteå unikt</a:t>
            </a:r>
            <a:r>
              <a:rPr lang="sv-SE" sz="1200" dirty="0"/>
              <a:t>.  </a:t>
            </a:r>
          </a:p>
          <a:p>
            <a:pPr marL="171450" indent="-171450">
              <a:buFont typeface="Arial" panose="020B0604020202020204" pitchFamily="34" charset="0"/>
              <a:buChar char="•"/>
            </a:pPr>
            <a:endParaRPr lang="sv-SE" sz="1200" dirty="0"/>
          </a:p>
          <a:p>
            <a:pPr marL="0" indent="0">
              <a:buFont typeface="Arial" panose="020B0604020202020204" pitchFamily="34" charset="0"/>
              <a:buNone/>
            </a:pPr>
            <a:r>
              <a:rPr lang="sv-SE" sz="1200" dirty="0"/>
              <a:t>Så här fördelas de 60 miljarderna: </a:t>
            </a:r>
            <a:r>
              <a:rPr lang="en-GB" sz="1200" b="1" kern="1200" dirty="0">
                <a:solidFill>
                  <a:schemeClr val="tx1"/>
                </a:solidFill>
                <a:effectLst/>
                <a:latin typeface="+mn-lt"/>
                <a:ea typeface="+mn-ea"/>
                <a:cs typeface="+mn-cs"/>
              </a:rPr>
              <a:t>–</a:t>
            </a:r>
          </a:p>
          <a:p>
            <a:pPr marL="0" indent="0">
              <a:buFont typeface="Arial" panose="020B0604020202020204" pitchFamily="34" charset="0"/>
              <a:buNone/>
            </a:pPr>
            <a:r>
              <a:rPr lang="sv-SE" sz="1200" dirty="0"/>
              <a:t>Det satsas 10 miljarder kronor i skolor, hamn, kultur, fastigheter, flygplats, förnyelsebar energi och infrastruktur.</a:t>
            </a:r>
          </a:p>
          <a:p>
            <a:pPr marL="171450" indent="-171450">
              <a:buFont typeface="Arial" panose="020B0604020202020204" pitchFamily="34" charset="0"/>
              <a:buChar char="•"/>
            </a:pPr>
            <a:r>
              <a:rPr lang="sv-SE" sz="1200" b="0" dirty="0">
                <a:solidFill>
                  <a:srgbClr val="FFFFFF"/>
                </a:solidFill>
                <a:latin typeface="News Gothic MT" charset="0"/>
                <a:ea typeface="News Gothic MT" charset="0"/>
                <a:cs typeface="News Gothic MT" charset="0"/>
              </a:rPr>
              <a:t>Det satsas 10 miljarder i nya bostäder och bostadsområden.</a:t>
            </a:r>
          </a:p>
          <a:p>
            <a:pPr marL="171450" marR="0" lvl="0" indent="-171450" algn="l" defTabSz="7132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dirty="0">
                <a:solidFill>
                  <a:srgbClr val="FFFFFF"/>
                </a:solidFill>
                <a:latin typeface="News Gothic MT" charset="0"/>
                <a:ea typeface="News Gothic MT" charset="0"/>
                <a:cs typeface="News Gothic MT" charset="0"/>
              </a:rPr>
              <a:t>Det satsas 35 miljarder i andra investeringar från näringslivet och övriga samhällsaktörer.</a:t>
            </a:r>
          </a:p>
          <a:p>
            <a:pPr marL="171450" marR="0" lvl="0" indent="-171450" algn="l" defTabSz="7132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dirty="0">
                <a:solidFill>
                  <a:srgbClr val="FFFFFF"/>
                </a:solidFill>
                <a:latin typeface="News Gothic MT" charset="0"/>
                <a:ea typeface="News Gothic MT" charset="0"/>
                <a:cs typeface="News Gothic MT" charset="0"/>
              </a:rPr>
              <a:t>Det satsas 5 miljarder i Norrbotniabanan.</a:t>
            </a:r>
          </a:p>
          <a:p>
            <a:pPr marL="171450" indent="-171450">
              <a:buFont typeface="Arial" panose="020B0604020202020204" pitchFamily="34" charset="0"/>
              <a:buChar char="•"/>
            </a:pPr>
            <a:endParaRPr lang="sv-SE" sz="1200" dirty="0"/>
          </a:p>
          <a:p>
            <a:pPr marL="0" indent="0">
              <a:buFont typeface="Arial" panose="020B0604020202020204" pitchFamily="34" charset="0"/>
              <a:buNone/>
            </a:pPr>
            <a:r>
              <a:rPr lang="sv-SE" sz="1200" dirty="0"/>
              <a:t>Exempel: </a:t>
            </a:r>
          </a:p>
          <a:p>
            <a:pPr marL="171450" indent="-171450">
              <a:buFont typeface="Arial" panose="020B0604020202020204" pitchFamily="34" charset="0"/>
              <a:buChar char="•"/>
            </a:pPr>
            <a:r>
              <a:rPr lang="sv-SE" sz="1200" dirty="0"/>
              <a:t>Privata sektorns investeringar - </a:t>
            </a:r>
            <a:r>
              <a:rPr lang="en-GB" sz="1200" kern="1200" dirty="0" err="1">
                <a:solidFill>
                  <a:schemeClr val="tx1"/>
                </a:solidFill>
                <a:effectLst/>
                <a:latin typeface="+mn-lt"/>
                <a:ea typeface="+mn-ea"/>
                <a:cs typeface="+mn-cs"/>
              </a:rPr>
              <a:t>Bryggarbacken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Diös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Riksbyggen</a:t>
            </a:r>
            <a:r>
              <a:rPr lang="en-GB" sz="1200" kern="1200" dirty="0">
                <a:solidFill>
                  <a:schemeClr val="tx1"/>
                </a:solidFill>
                <a:effectLst/>
                <a:latin typeface="+mn-lt"/>
                <a:ea typeface="+mn-ea"/>
                <a:cs typeface="+mn-cs"/>
              </a:rPr>
              <a:t>, HSB and </a:t>
            </a:r>
            <a:r>
              <a:rPr lang="en-GB" sz="1200" kern="1200" dirty="0" err="1">
                <a:solidFill>
                  <a:schemeClr val="tx1"/>
                </a:solidFill>
                <a:effectLst/>
                <a:latin typeface="+mn-lt"/>
                <a:ea typeface="+mn-ea"/>
                <a:cs typeface="+mn-cs"/>
              </a:rPr>
              <a:t>Nordvestor</a:t>
            </a:r>
            <a:r>
              <a:rPr lang="en-GB" sz="1200" kern="1200" dirty="0">
                <a:solidFill>
                  <a:schemeClr val="tx1"/>
                </a:solidFill>
                <a:effectLst/>
                <a:latin typeface="+mn-lt"/>
                <a:ea typeface="+mn-ea"/>
                <a:cs typeface="+mn-cs"/>
              </a:rPr>
              <a:t>.</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Boliden </a:t>
            </a:r>
            <a:r>
              <a:rPr lang="en-GB" sz="1200" kern="1200" dirty="0" err="1">
                <a:solidFill>
                  <a:schemeClr val="tx1"/>
                </a:solidFill>
                <a:effectLst/>
                <a:latin typeface="+mn-lt"/>
                <a:ea typeface="+mn-ea"/>
                <a:cs typeface="+mn-cs"/>
              </a:rPr>
              <a:t>gör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stora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investeringar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regionen</a:t>
            </a:r>
            <a:r>
              <a:rPr lang="en-GB" sz="1200" kern="1200" dirty="0">
                <a:solidFill>
                  <a:schemeClr val="tx1"/>
                </a:solidFill>
                <a:effectLst/>
                <a:latin typeface="+mn-lt"/>
                <a:ea typeface="+mn-ea"/>
                <a:cs typeface="+mn-cs"/>
              </a:rPr>
              <a:t>.</a:t>
            </a:r>
            <a:endParaRPr lang="sv-SE" sz="1200" b="0" i="0" u="sng" strike="noStrike" kern="1200" dirty="0">
              <a:solidFill>
                <a:schemeClr val="tx1"/>
              </a:solidFill>
              <a:effectLst/>
              <a:latin typeface="+mn-l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err="1">
                <a:solidFill>
                  <a:schemeClr val="tx1"/>
                </a:solidFill>
                <a:effectLst/>
                <a:latin typeface="+mn-lt"/>
                <a:ea typeface="+mn-ea"/>
                <a:cs typeface="+mn-cs"/>
              </a:rPr>
              <a:t>Kommunen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investerar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ett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resecenter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kulturhus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vattenreservoir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nya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förskolor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skolor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arenor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för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fritidsintressen</a:t>
            </a:r>
            <a:r>
              <a:rPr lang="en-GB" sz="1200" kern="1200" dirty="0">
                <a:solidFill>
                  <a:schemeClr val="tx1"/>
                </a:solidFill>
                <a:effectLst/>
                <a:latin typeface="+mn-lt"/>
                <a:ea typeface="+mn-ea"/>
                <a:cs typeface="+mn-cs"/>
              </a:rPr>
              <a:t> och </a:t>
            </a:r>
            <a:r>
              <a:rPr lang="en-GB" sz="1200" kern="1200" dirty="0" err="1">
                <a:solidFill>
                  <a:schemeClr val="tx1"/>
                </a:solidFill>
                <a:effectLst/>
                <a:latin typeface="+mn-lt"/>
                <a:ea typeface="+mn-ea"/>
                <a:cs typeface="+mn-cs"/>
              </a:rPr>
              <a:t>i</a:t>
            </a:r>
            <a:r>
              <a:rPr lang="en-GB"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Exploratoriet</a:t>
            </a:r>
            <a:r>
              <a:rPr lang="sv-SE" sz="1200" kern="1200" dirty="0">
                <a:solidFill>
                  <a:schemeClr val="tx1"/>
                </a:solidFill>
                <a:effectLst/>
                <a:latin typeface="+mn-lt"/>
                <a:ea typeface="+mn-ea"/>
                <a:cs typeface="+mn-cs"/>
              </a:rPr>
              <a:t> för att stimulera ungas teknikintresse.</a:t>
            </a:r>
          </a:p>
          <a:p>
            <a:endParaRPr lang="sv-SE" dirty="0"/>
          </a:p>
        </p:txBody>
      </p:sp>
      <p:sp>
        <p:nvSpPr>
          <p:cNvPr id="4" name="Platshållare för bild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7307B5-53E0-410B-9BE0-8C5E15048987}"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75984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dirty="0"/>
              <a:t>1.</a:t>
            </a:r>
            <a:r>
              <a:rPr lang="sv-SE" baseline="0" dirty="0"/>
              <a:t> </a:t>
            </a:r>
            <a:r>
              <a:rPr lang="sv-SE" dirty="0"/>
              <a:t>Enklare vardag för privatpersoner och </a:t>
            </a:r>
            <a:r>
              <a:rPr lang="sv-SE" dirty="0" err="1"/>
              <a:t>företagÖkad</a:t>
            </a:r>
            <a:r>
              <a:rPr lang="sv-SE" dirty="0"/>
              <a:t> efterfrågan på digitala </a:t>
            </a:r>
            <a:r>
              <a:rPr lang="sv-SE" dirty="0" err="1"/>
              <a:t>tjänster,Fler</a:t>
            </a:r>
            <a:r>
              <a:rPr lang="sv-SE" dirty="0"/>
              <a:t> använder internet, och mobiliteten går framåt med stormsteg, Större </a:t>
            </a:r>
            <a:r>
              <a:rPr lang="sv-SE" dirty="0" err="1"/>
              <a:t>förvtningar</a:t>
            </a:r>
            <a:r>
              <a:rPr lang="sv-SE" dirty="0"/>
              <a:t> på enklare kontaktvägar med offentlig sektor - den digital vägen som </a:t>
            </a:r>
            <a:r>
              <a:rPr lang="sv-SE" dirty="0" err="1"/>
              <a:t>huvudkanal,Vi</a:t>
            </a:r>
            <a:r>
              <a:rPr lang="sv-SE" dirty="0"/>
              <a:t> går mot ett allt större oberoende av tid och rum - lägre </a:t>
            </a:r>
            <a:r>
              <a:rPr lang="sv-SE" dirty="0" err="1"/>
              <a:t>transkaktionskostnader</a:t>
            </a:r>
            <a:r>
              <a:rPr lang="sv-SE" dirty="0"/>
              <a:t>.</a:t>
            </a:r>
          </a:p>
          <a:p>
            <a:pPr marL="0" marR="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indent="0" algn="l" defTabSz="914400" rtl="0" eaLnBrk="1" fontAlgn="auto" latinLnBrk="0" hangingPunct="1">
              <a:lnSpc>
                <a:spcPct val="100000"/>
              </a:lnSpc>
              <a:spcBef>
                <a:spcPts val="0"/>
              </a:spcBef>
              <a:spcAft>
                <a:spcPts val="0"/>
              </a:spcAft>
              <a:buClrTx/>
              <a:buSzTx/>
              <a:buFontTx/>
              <a:buNone/>
              <a:tabLst/>
              <a:defRPr/>
            </a:pPr>
            <a:r>
              <a:rPr lang="sv-SE" dirty="0"/>
              <a:t>2. Smartare och öppnare förvaltning stödjer innovation och </a:t>
            </a:r>
            <a:r>
              <a:rPr lang="sv-SE" dirty="0" err="1"/>
              <a:t>delaktighetTillgänglighet</a:t>
            </a:r>
            <a:r>
              <a:rPr lang="sv-SE" dirty="0"/>
              <a:t> till information främjar nya smartare </a:t>
            </a:r>
            <a:r>
              <a:rPr lang="sv-SE" dirty="0" err="1"/>
              <a:t>tjänster,Möjligheter</a:t>
            </a:r>
            <a:r>
              <a:rPr lang="sv-SE" dirty="0"/>
              <a:t> till öppna jämförelser ger incitament till </a:t>
            </a:r>
            <a:r>
              <a:rPr lang="sv-SE" dirty="0" err="1"/>
              <a:t>förbättring,Långsiktig</a:t>
            </a:r>
            <a:r>
              <a:rPr lang="sv-SE" dirty="0"/>
              <a:t> lagring av elektroniska handlingar ökar effektivitet och </a:t>
            </a:r>
            <a:r>
              <a:rPr lang="sv-SE" dirty="0" err="1"/>
              <a:t>insyn,Återanvändbara</a:t>
            </a:r>
            <a:r>
              <a:rPr lang="sv-SE" dirty="0"/>
              <a:t> lösningar och gemensamma initiativ är smart!</a:t>
            </a:r>
          </a:p>
          <a:p>
            <a:pPr marL="0" marR="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indent="0" algn="l" defTabSz="914400" rtl="0" eaLnBrk="1" fontAlgn="auto" latinLnBrk="0" hangingPunct="1">
              <a:lnSpc>
                <a:spcPct val="100000"/>
              </a:lnSpc>
              <a:spcBef>
                <a:spcPts val="0"/>
              </a:spcBef>
              <a:spcAft>
                <a:spcPts val="0"/>
              </a:spcAft>
              <a:buClrTx/>
              <a:buSzTx/>
              <a:buFontTx/>
              <a:buNone/>
              <a:tabLst/>
              <a:defRPr/>
            </a:pPr>
            <a:r>
              <a:rPr lang="sv-SE" dirty="0"/>
              <a:t>3. Högre kvalitet och effektivitet i </a:t>
            </a:r>
            <a:r>
              <a:rPr lang="sv-SE" dirty="0" err="1"/>
              <a:t>verksamhetenSnabb</a:t>
            </a:r>
            <a:r>
              <a:rPr lang="sv-SE" dirty="0"/>
              <a:t> teknisk och digital utveckling - vi behöver hänga med i utvecklingen med moderna </a:t>
            </a:r>
            <a:r>
              <a:rPr lang="sv-SE" dirty="0" err="1"/>
              <a:t>arbetssätt,Samverkan</a:t>
            </a:r>
            <a:r>
              <a:rPr lang="sv-SE" dirty="0"/>
              <a:t> är en förutsättning för att kunna    utveckla verksamheten med hjälp av IT och   digital </a:t>
            </a:r>
            <a:r>
              <a:rPr lang="sv-SE" dirty="0" err="1"/>
              <a:t>teknik,Stor</a:t>
            </a:r>
            <a:r>
              <a:rPr lang="sv-SE" dirty="0"/>
              <a:t> potential till effektivare administration,</a:t>
            </a:r>
          </a:p>
          <a:p>
            <a:endParaRPr lang="sv-SE" dirty="0"/>
          </a:p>
        </p:txBody>
      </p:sp>
      <p:sp>
        <p:nvSpPr>
          <p:cNvPr id="4" name="Platshållare för bildnummer 3"/>
          <p:cNvSpPr>
            <a:spLocks noGrp="1"/>
          </p:cNvSpPr>
          <p:nvPr>
            <p:ph type="sldNum" sz="quarter" idx="10"/>
          </p:nvPr>
        </p:nvSpPr>
        <p:spPr/>
        <p:txBody>
          <a:bodyPr/>
          <a:lstStyle/>
          <a:p>
            <a:pPr marL="0" marR="0" lvl="0" indent="0" algn="r" defTabSz="457182" rtl="0" eaLnBrk="1" fontAlgn="auto" latinLnBrk="0" hangingPunct="1">
              <a:lnSpc>
                <a:spcPct val="100000"/>
              </a:lnSpc>
              <a:spcBef>
                <a:spcPts val="0"/>
              </a:spcBef>
              <a:spcAft>
                <a:spcPts val="0"/>
              </a:spcAft>
              <a:buClrTx/>
              <a:buSzTx/>
              <a:buFontTx/>
              <a:buNone/>
              <a:tabLst/>
              <a:defRPr/>
            </a:pPr>
            <a:fld id="{549D0FBC-8CC2-4C9A-9E0C-517F6474381F}"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2" rtl="0" eaLnBrk="1" fontAlgn="auto" latinLnBrk="0" hangingPunct="1">
                <a:lnSpc>
                  <a:spcPct val="100000"/>
                </a:lnSpc>
                <a:spcBef>
                  <a:spcPts val="0"/>
                </a:spcBef>
                <a:spcAft>
                  <a:spcPts val="0"/>
                </a:spcAft>
                <a:buClrTx/>
                <a:buSzTx/>
                <a:buFontTx/>
                <a:buNone/>
                <a:tabLst/>
                <a:defRPr/>
              </a:pPr>
              <a:t>4</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33377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100" dirty="0"/>
              <a:t>Vi ska i högre grad ge medborgarna möjlighet att vara med och forma samhället och kommunernas tjänsteutbud. Inte bara bjuda in. Det handlar om vårt framtida uppdrag. Vi har börjat i Skellefteå. Med prioritering, med agerande. </a:t>
            </a:r>
          </a:p>
          <a:p>
            <a:pPr marL="0" marR="0" indent="0" algn="l" defTabSz="914400" rtl="0" eaLnBrk="1" fontAlgn="auto" latinLnBrk="0" hangingPunct="1">
              <a:lnSpc>
                <a:spcPct val="100000"/>
              </a:lnSpc>
              <a:spcBef>
                <a:spcPts val="0"/>
              </a:spcBef>
              <a:spcAft>
                <a:spcPts val="0"/>
              </a:spcAft>
              <a:buClrTx/>
              <a:buSzTx/>
              <a:buFontTx/>
              <a:buNone/>
              <a:tabLst/>
              <a:defRPr/>
            </a:pPr>
            <a:endParaRPr lang="sv-SE" sz="1100" dirty="0"/>
          </a:p>
        </p:txBody>
      </p:sp>
      <p:sp>
        <p:nvSpPr>
          <p:cNvPr id="4" name="Platshållare för bild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7307B5-53E0-410B-9BE0-8C5E15048987}"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17196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r>
              <a:rPr lang="sv-SE" dirty="0"/>
              <a:t>Om</a:t>
            </a:r>
            <a:r>
              <a:rPr lang="sv-SE" baseline="0" dirty="0"/>
              <a:t> digitaliseringen ska bli effektiv och invånarstyrd måste utvecklingen ske samordnat och med utgångspunkt från en genomtänkt arkitektur för processer, it och information.</a:t>
            </a:r>
          </a:p>
          <a:p>
            <a:endParaRPr lang="sv-SE" dirty="0"/>
          </a:p>
        </p:txBody>
      </p:sp>
      <p:sp>
        <p:nvSpPr>
          <p:cNvPr id="4" name="Platshållare för bildnummer 3"/>
          <p:cNvSpPr>
            <a:spLocks noGrp="1"/>
          </p:cNvSpPr>
          <p:nvPr>
            <p:ph type="sldNum" sz="quarter" idx="10"/>
          </p:nvPr>
        </p:nvSpPr>
        <p:spPr/>
        <p:txBody>
          <a:bodyPr/>
          <a:lstStyle/>
          <a:p>
            <a:pPr marL="0" marR="0" lvl="0" indent="0" algn="r" defTabSz="457182" rtl="0" eaLnBrk="1" fontAlgn="auto" latinLnBrk="0" hangingPunct="1">
              <a:lnSpc>
                <a:spcPct val="100000"/>
              </a:lnSpc>
              <a:spcBef>
                <a:spcPts val="0"/>
              </a:spcBef>
              <a:spcAft>
                <a:spcPts val="0"/>
              </a:spcAft>
              <a:buClrTx/>
              <a:buSzTx/>
              <a:buFontTx/>
              <a:buNone/>
              <a:tabLst/>
              <a:defRPr/>
            </a:pPr>
            <a:fld id="{549D0FBC-8CC2-4C9A-9E0C-517F6474381F}"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2" rtl="0" eaLnBrk="1" fontAlgn="auto" latinLnBrk="0" hangingPunct="1">
                <a:lnSpc>
                  <a:spcPct val="100000"/>
                </a:lnSpc>
                <a:spcBef>
                  <a:spcPts val="0"/>
                </a:spcBef>
                <a:spcAft>
                  <a:spcPts val="0"/>
                </a:spcAft>
                <a:buClrTx/>
                <a:buSzTx/>
                <a:buFontTx/>
                <a:buNone/>
                <a:tabLst/>
                <a:defRPr/>
              </a:pPr>
              <a:t>6</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25257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Rörelsen är det viktiga</a:t>
            </a:r>
          </a:p>
          <a:p>
            <a:r>
              <a:rPr lang="sv-SE" dirty="0"/>
              <a:t>Det händer mycket även om vi också känner frustration att det går sakta</a:t>
            </a:r>
          </a:p>
          <a:p>
            <a:endParaRPr lang="sv-SE" dirty="0"/>
          </a:p>
        </p:txBody>
      </p:sp>
      <p:sp>
        <p:nvSpPr>
          <p:cNvPr id="4" name="Platshållare för bild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AA9A31-0F21-EA42-A158-B7FE61206429}"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338386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AA9A31-0F21-EA42-A158-B7FE61206429}"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31766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r>
              <a:rPr lang="sv-SE" dirty="0"/>
              <a:t>Arbetssättet togs</a:t>
            </a:r>
            <a:r>
              <a:rPr lang="sv-SE" baseline="0" dirty="0"/>
              <a:t> fram för att driva tekniken rätt och inte tvärtom som förut.</a:t>
            </a:r>
            <a:endParaRPr lang="sv-SE" dirty="0"/>
          </a:p>
        </p:txBody>
      </p:sp>
      <p:sp>
        <p:nvSpPr>
          <p:cNvPr id="4" name="Platshållare för bildnummer 3"/>
          <p:cNvSpPr>
            <a:spLocks noGrp="1"/>
          </p:cNvSpPr>
          <p:nvPr>
            <p:ph type="sldNum" sz="quarter" idx="10"/>
          </p:nvPr>
        </p:nvSpPr>
        <p:spPr/>
        <p:txBody>
          <a:bodyPr/>
          <a:lstStyle/>
          <a:p>
            <a:pPr marL="0" marR="0" lvl="0" indent="0" algn="r" defTabSz="457182" rtl="0" eaLnBrk="1" fontAlgn="auto" latinLnBrk="0" hangingPunct="1">
              <a:lnSpc>
                <a:spcPct val="100000"/>
              </a:lnSpc>
              <a:spcBef>
                <a:spcPts val="0"/>
              </a:spcBef>
              <a:spcAft>
                <a:spcPts val="0"/>
              </a:spcAft>
              <a:buClrTx/>
              <a:buSzTx/>
              <a:buFontTx/>
              <a:buNone/>
              <a:tabLst/>
              <a:defRPr/>
            </a:pPr>
            <a:fld id="{267307B5-53E0-410B-9BE0-8C5E15048987}"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2" rtl="0" eaLnBrk="1" fontAlgn="auto" latinLnBrk="0" hangingPunct="1">
                <a:lnSpc>
                  <a:spcPct val="100000"/>
                </a:lnSpc>
                <a:spcBef>
                  <a:spcPts val="0"/>
                </a:spcBef>
                <a:spcAft>
                  <a:spcPts val="0"/>
                </a:spcAft>
                <a:buClrTx/>
                <a:buSzTx/>
                <a:buFontTx/>
                <a:buNone/>
                <a:tabLst/>
                <a:defRPr/>
              </a:pPr>
              <a:t>9</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425048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AA9A31-0F21-EA42-A158-B7FE61206429}"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405877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 Id="rId6" Type="http://schemas.openxmlformats.org/officeDocument/2006/relationships/image" Target="../media/image7.png"/><Relationship Id="rId5" Type="http://schemas.openxmlformats.org/officeDocument/2006/relationships/image" Target="../media/image12.pdf"/></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df"/><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 Id="rId6" Type="http://schemas.openxmlformats.org/officeDocument/2006/relationships/image" Target="../media/image7.png"/><Relationship Id="rId5" Type="http://schemas.openxmlformats.org/officeDocument/2006/relationships/image" Target="../media/image11.pdf"/></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df"/><Relationship Id="rId1" Type="http://schemas.openxmlformats.org/officeDocument/2006/relationships/slideMaster" Target="../slideMasters/slideMaster11.xml"/><Relationship Id="rId4" Type="http://schemas.openxmlformats.org/officeDocument/2006/relationships/image" Target="../media/image11.pdf"/></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df"/><Relationship Id="rId1" Type="http://schemas.openxmlformats.org/officeDocument/2006/relationships/slideMaster" Target="../slideMasters/slideMaster11.xml"/><Relationship Id="rId4" Type="http://schemas.openxmlformats.org/officeDocument/2006/relationships/image" Target="../media/image11.pdf"/></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 Id="rId6" Type="http://schemas.openxmlformats.org/officeDocument/2006/relationships/image" Target="../media/image7.png"/><Relationship Id="rId5" Type="http://schemas.openxmlformats.org/officeDocument/2006/relationships/image" Target="../media/image13.pdf"/></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 Id="rId6" Type="http://schemas.openxmlformats.org/officeDocument/2006/relationships/image" Target="../media/image7.png"/><Relationship Id="rId5" Type="http://schemas.openxmlformats.org/officeDocument/2006/relationships/image" Target="../media/image13.pdf"/></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2.xml"/><Relationship Id="rId6" Type="http://schemas.openxmlformats.org/officeDocument/2006/relationships/image" Target="../media/image7.png"/><Relationship Id="rId5" Type="http://schemas.openxmlformats.org/officeDocument/2006/relationships/image" Target="../media/image13.pdf"/></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 Id="rId6" Type="http://schemas.openxmlformats.org/officeDocument/2006/relationships/image" Target="../media/image7.png"/><Relationship Id="rId5" Type="http://schemas.openxmlformats.org/officeDocument/2006/relationships/image" Target="../media/image13.pdf"/></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 Id="rId6" Type="http://schemas.openxmlformats.org/officeDocument/2006/relationships/image" Target="../media/image7.png"/><Relationship Id="rId5" Type="http://schemas.openxmlformats.org/officeDocument/2006/relationships/image" Target="../media/image13.pdf"/></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df"/><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 Id="rId6" Type="http://schemas.openxmlformats.org/officeDocument/2006/relationships/image" Target="../media/image7.png"/><Relationship Id="rId5" Type="http://schemas.openxmlformats.org/officeDocument/2006/relationships/image" Target="../media/image13.pdf"/></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 Id="rId6" Type="http://schemas.openxmlformats.org/officeDocument/2006/relationships/image" Target="../media/image7.png"/><Relationship Id="rId5" Type="http://schemas.openxmlformats.org/officeDocument/2006/relationships/image" Target="../media/image13.pdf"/></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 Id="rId6" Type="http://schemas.openxmlformats.org/officeDocument/2006/relationships/image" Target="../media/image7.png"/><Relationship Id="rId5" Type="http://schemas.openxmlformats.org/officeDocument/2006/relationships/image" Target="../media/image13.pdf"/></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 Id="rId6" Type="http://schemas.openxmlformats.org/officeDocument/2006/relationships/image" Target="../media/image7.png"/><Relationship Id="rId5" Type="http://schemas.openxmlformats.org/officeDocument/2006/relationships/image" Target="../media/image13.pdf"/></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 Id="rId6" Type="http://schemas.openxmlformats.org/officeDocument/2006/relationships/image" Target="../media/image7.png"/><Relationship Id="rId5" Type="http://schemas.openxmlformats.org/officeDocument/2006/relationships/image" Target="../media/image13.pdf"/></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 Id="rId6" Type="http://schemas.openxmlformats.org/officeDocument/2006/relationships/image" Target="../media/image7.png"/><Relationship Id="rId5" Type="http://schemas.openxmlformats.org/officeDocument/2006/relationships/image" Target="../media/image13.pdf"/></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 Id="rId6" Type="http://schemas.openxmlformats.org/officeDocument/2006/relationships/image" Target="../media/image7.png"/><Relationship Id="rId5" Type="http://schemas.openxmlformats.org/officeDocument/2006/relationships/image" Target="../media/image13.pdf"/></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 Id="rId6" Type="http://schemas.openxmlformats.org/officeDocument/2006/relationships/image" Target="../media/image7.png"/><Relationship Id="rId5" Type="http://schemas.openxmlformats.org/officeDocument/2006/relationships/image" Target="../media/image13.pdf"/></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 Id="rId6" Type="http://schemas.openxmlformats.org/officeDocument/2006/relationships/image" Target="../media/image7.png"/><Relationship Id="rId5" Type="http://schemas.openxmlformats.org/officeDocument/2006/relationships/image" Target="../media/image13.pdf"/></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 Id="rId6" Type="http://schemas.openxmlformats.org/officeDocument/2006/relationships/image" Target="../media/image7.png"/><Relationship Id="rId5" Type="http://schemas.openxmlformats.org/officeDocument/2006/relationships/image" Target="../media/image13.pdf"/></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 Id="rId6" Type="http://schemas.openxmlformats.org/officeDocument/2006/relationships/image" Target="../media/image7.png"/><Relationship Id="rId5" Type="http://schemas.openxmlformats.org/officeDocument/2006/relationships/image" Target="../media/image13.pdf"/></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 Id="rId6" Type="http://schemas.openxmlformats.org/officeDocument/2006/relationships/image" Target="../media/image7.png"/><Relationship Id="rId5" Type="http://schemas.openxmlformats.org/officeDocument/2006/relationships/image" Target="../media/image13.pdf"/></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 Id="rId6" Type="http://schemas.openxmlformats.org/officeDocument/2006/relationships/image" Target="../media/image7.png"/><Relationship Id="rId5" Type="http://schemas.openxmlformats.org/officeDocument/2006/relationships/image" Target="../media/image13.pdf"/></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 Id="rId6" Type="http://schemas.openxmlformats.org/officeDocument/2006/relationships/image" Target="../media/image7.png"/><Relationship Id="rId5" Type="http://schemas.openxmlformats.org/officeDocument/2006/relationships/image" Target="../media/image13.pdf"/></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 Id="rId6" Type="http://schemas.openxmlformats.org/officeDocument/2006/relationships/image" Target="../media/image7.png"/><Relationship Id="rId5" Type="http://schemas.openxmlformats.org/officeDocument/2006/relationships/image" Target="../media/image13.pdf"/></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 Id="rId6" Type="http://schemas.openxmlformats.org/officeDocument/2006/relationships/image" Target="../media/image7.png"/><Relationship Id="rId5" Type="http://schemas.openxmlformats.org/officeDocument/2006/relationships/image" Target="../media/image13.pdf"/></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df"/><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 Id="rId6" Type="http://schemas.openxmlformats.org/officeDocument/2006/relationships/image" Target="../media/image7.png"/><Relationship Id="rId5" Type="http://schemas.openxmlformats.org/officeDocument/2006/relationships/image" Target="../media/image13.pdf"/></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 Id="rId6" Type="http://schemas.openxmlformats.org/officeDocument/2006/relationships/image" Target="../media/image7.png"/><Relationship Id="rId5" Type="http://schemas.openxmlformats.org/officeDocument/2006/relationships/image" Target="../media/image13.pdf"/></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 Id="rId6" Type="http://schemas.openxmlformats.org/officeDocument/2006/relationships/image" Target="../media/image7.png"/><Relationship Id="rId5" Type="http://schemas.openxmlformats.org/officeDocument/2006/relationships/image" Target="../media/image13.pdf"/></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 Id="rId6" Type="http://schemas.openxmlformats.org/officeDocument/2006/relationships/image" Target="../media/image7.png"/><Relationship Id="rId5" Type="http://schemas.openxmlformats.org/officeDocument/2006/relationships/image" Target="../media/image13.pdf"/></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 Id="rId6" Type="http://schemas.openxmlformats.org/officeDocument/2006/relationships/image" Target="../media/image7.png"/><Relationship Id="rId5" Type="http://schemas.openxmlformats.org/officeDocument/2006/relationships/image" Target="../media/image13.pdf"/></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 Id="rId6" Type="http://schemas.openxmlformats.org/officeDocument/2006/relationships/image" Target="../media/image7.png"/><Relationship Id="rId5" Type="http://schemas.openxmlformats.org/officeDocument/2006/relationships/image" Target="../media/image13.pdf"/></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df"/><Relationship Id="rId1" Type="http://schemas.openxmlformats.org/officeDocument/2006/relationships/slideMaster" Target="../slideMasters/slideMaster13.xml"/><Relationship Id="rId4" Type="http://schemas.openxmlformats.org/officeDocument/2006/relationships/image" Target="../media/image13.pdf"/></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df"/><Relationship Id="rId1" Type="http://schemas.openxmlformats.org/officeDocument/2006/relationships/slideMaster" Target="../slideMasters/slideMaster13.xml"/><Relationship Id="rId4" Type="http://schemas.openxmlformats.org/officeDocument/2006/relationships/image" Target="../media/image13.pdf"/></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 Id="rId5" Type="http://schemas.openxmlformats.org/officeDocument/2006/relationships/image" Target="../media/image7.png"/><Relationship Id="rId4" Type="http://schemas.openxmlformats.org/officeDocument/2006/relationships/image" Target="../media/image13.pdf"/></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df"/><Relationship Id="rId1" Type="http://schemas.openxmlformats.org/officeDocument/2006/relationships/slideMaster" Target="../slideMasters/slideMaster13.xml"/><Relationship Id="rId4" Type="http://schemas.openxmlformats.org/officeDocument/2006/relationships/image" Target="../media/image13.pdf"/></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df"/><Relationship Id="rId1" Type="http://schemas.openxmlformats.org/officeDocument/2006/relationships/slideMaster" Target="../slideMasters/slideMaster13.xml"/><Relationship Id="rId4" Type="http://schemas.openxmlformats.org/officeDocument/2006/relationships/image" Target="../media/image13.pdf"/></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df"/><Relationship Id="rId1" Type="http://schemas.openxmlformats.org/officeDocument/2006/relationships/slideMaster" Target="../slideMasters/slideMaster13.xml"/><Relationship Id="rId4" Type="http://schemas.openxmlformats.org/officeDocument/2006/relationships/image" Target="../media/image13.pdf"/></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df"/><Relationship Id="rId1" Type="http://schemas.openxmlformats.org/officeDocument/2006/relationships/slideMaster" Target="../slideMasters/slideMaster13.xml"/><Relationship Id="rId4" Type="http://schemas.openxmlformats.org/officeDocument/2006/relationships/image" Target="../media/image13.pdf"/></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df"/><Relationship Id="rId1" Type="http://schemas.openxmlformats.org/officeDocument/2006/relationships/slideMaster" Target="../slideMasters/slideMaster13.xml"/><Relationship Id="rId4" Type="http://schemas.openxmlformats.org/officeDocument/2006/relationships/image" Target="../media/image13.pdf"/></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df"/><Relationship Id="rId1" Type="http://schemas.openxmlformats.org/officeDocument/2006/relationships/slideMaster" Target="../slideMasters/slideMaster13.xml"/><Relationship Id="rId4" Type="http://schemas.openxmlformats.org/officeDocument/2006/relationships/image" Target="../media/image13.pdf"/></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df"/><Relationship Id="rId1" Type="http://schemas.openxmlformats.org/officeDocument/2006/relationships/slideMaster" Target="../slideMasters/slideMaster13.xml"/><Relationship Id="rId4" Type="http://schemas.openxmlformats.org/officeDocument/2006/relationships/image" Target="../media/image13.pdf"/></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df"/><Relationship Id="rId1" Type="http://schemas.openxmlformats.org/officeDocument/2006/relationships/slideMaster" Target="../slideMasters/slideMaster13.xml"/><Relationship Id="rId4" Type="http://schemas.openxmlformats.org/officeDocument/2006/relationships/image" Target="../media/image13.pdf"/></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df"/><Relationship Id="rId1" Type="http://schemas.openxmlformats.org/officeDocument/2006/relationships/slideMaster" Target="../slideMasters/slideMaster13.xml"/><Relationship Id="rId4" Type="http://schemas.openxmlformats.org/officeDocument/2006/relationships/image" Target="../media/image13.pdf"/></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df"/><Relationship Id="rId1" Type="http://schemas.openxmlformats.org/officeDocument/2006/relationships/slideMaster" Target="../slideMasters/slideMaster13.xml"/><Relationship Id="rId4" Type="http://schemas.openxmlformats.org/officeDocument/2006/relationships/image" Target="../media/image13.pdf"/></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df"/><Relationship Id="rId1" Type="http://schemas.openxmlformats.org/officeDocument/2006/relationships/slideMaster" Target="../slideMasters/slideMaster13.xml"/><Relationship Id="rId4" Type="http://schemas.openxmlformats.org/officeDocument/2006/relationships/image" Target="../media/image13.pdf"/></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df"/><Relationship Id="rId1" Type="http://schemas.openxmlformats.org/officeDocument/2006/relationships/slideMaster" Target="../slideMasters/slideMaster13.xml"/><Relationship Id="rId4" Type="http://schemas.openxmlformats.org/officeDocument/2006/relationships/image" Target="../media/image13.pdf"/></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df"/><Relationship Id="rId1" Type="http://schemas.openxmlformats.org/officeDocument/2006/relationships/slideMaster" Target="../slideMasters/slideMaster13.xml"/><Relationship Id="rId4" Type="http://schemas.openxmlformats.org/officeDocument/2006/relationships/image" Target="../media/image13.pdf"/></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df"/><Relationship Id="rId1" Type="http://schemas.openxmlformats.org/officeDocument/2006/relationships/slideMaster" Target="../slideMasters/slideMaster13.xml"/><Relationship Id="rId4" Type="http://schemas.openxmlformats.org/officeDocument/2006/relationships/image" Target="../media/image13.pdf"/></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df"/><Relationship Id="rId1" Type="http://schemas.openxmlformats.org/officeDocument/2006/relationships/slideMaster" Target="../slideMasters/slideMaster13.xml"/><Relationship Id="rId4" Type="http://schemas.openxmlformats.org/officeDocument/2006/relationships/image" Target="../media/image13.pdf"/></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df"/><Relationship Id="rId1" Type="http://schemas.openxmlformats.org/officeDocument/2006/relationships/slideMaster" Target="../slideMasters/slideMaster13.xml"/><Relationship Id="rId4" Type="http://schemas.openxmlformats.org/officeDocument/2006/relationships/image" Target="../media/image13.pdf"/></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df"/><Relationship Id="rId1" Type="http://schemas.openxmlformats.org/officeDocument/2006/relationships/slideMaster" Target="../slideMasters/slideMaster13.xml"/><Relationship Id="rId4" Type="http://schemas.openxmlformats.org/officeDocument/2006/relationships/image" Target="../media/image13.pdf"/></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df"/><Relationship Id="rId1" Type="http://schemas.openxmlformats.org/officeDocument/2006/relationships/slideMaster" Target="../slideMasters/slideMaster13.xml"/><Relationship Id="rId4" Type="http://schemas.openxmlformats.org/officeDocument/2006/relationships/image" Target="../media/image13.pdf"/></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df"/><Relationship Id="rId1" Type="http://schemas.openxmlformats.org/officeDocument/2006/relationships/slideMaster" Target="../slideMasters/slideMaster13.xml"/><Relationship Id="rId4" Type="http://schemas.openxmlformats.org/officeDocument/2006/relationships/image" Target="../media/image13.pdf"/></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3.xml"/><Relationship Id="rId5" Type="http://schemas.openxmlformats.org/officeDocument/2006/relationships/image" Target="../media/image7.png"/><Relationship Id="rId4" Type="http://schemas.openxmlformats.org/officeDocument/2006/relationships/image" Target="../media/image13.pdf"/></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df"/><Relationship Id="rId1" Type="http://schemas.openxmlformats.org/officeDocument/2006/relationships/slideMaster" Target="../slideMasters/slideMaster13.xml"/><Relationship Id="rId4" Type="http://schemas.openxmlformats.org/officeDocument/2006/relationships/image" Target="../media/image13.pdf"/></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df"/><Relationship Id="rId1" Type="http://schemas.openxmlformats.org/officeDocument/2006/relationships/slideMaster" Target="../slideMasters/slideMaster13.xml"/><Relationship Id="rId4" Type="http://schemas.openxmlformats.org/officeDocument/2006/relationships/image" Target="../media/image13.pdf"/></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df"/><Relationship Id="rId1" Type="http://schemas.openxmlformats.org/officeDocument/2006/relationships/slideMaster" Target="../slideMasters/slideMaster13.xml"/><Relationship Id="rId4" Type="http://schemas.openxmlformats.org/officeDocument/2006/relationships/image" Target="../media/image13.pdf"/></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df"/><Relationship Id="rId1" Type="http://schemas.openxmlformats.org/officeDocument/2006/relationships/slideMaster" Target="../slideMasters/slideMaster13.xml"/><Relationship Id="rId4" Type="http://schemas.openxmlformats.org/officeDocument/2006/relationships/image" Target="../media/image13.pdf"/></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df"/><Relationship Id="rId1" Type="http://schemas.openxmlformats.org/officeDocument/2006/relationships/slideMaster" Target="../slideMasters/slideMaster13.xml"/><Relationship Id="rId4" Type="http://schemas.openxmlformats.org/officeDocument/2006/relationships/image" Target="../media/image13.pdf"/></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df"/><Relationship Id="rId1" Type="http://schemas.openxmlformats.org/officeDocument/2006/relationships/slideMaster" Target="../slideMasters/slideMaster13.xml"/><Relationship Id="rId4" Type="http://schemas.openxmlformats.org/officeDocument/2006/relationships/image" Target="../media/image13.pdf"/></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13.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4.jpeg"/><Relationship Id="rId1" Type="http://schemas.openxmlformats.org/officeDocument/2006/relationships/slideMaster" Target="../slideMasters/slideMaster1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0.pdf"/><Relationship Id="rId1" Type="http://schemas.openxmlformats.org/officeDocument/2006/relationships/slideMaster" Target="../slideMasters/slideMaster14.xml"/><Relationship Id="rId4" Type="http://schemas.openxmlformats.org/officeDocument/2006/relationships/image" Target="../media/image110.pdf"/></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5.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df"/><Relationship Id="rId1" Type="http://schemas.openxmlformats.org/officeDocument/2006/relationships/slideMaster" Target="../slideMasters/slideMaster6.xml"/><Relationship Id="rId4" Type="http://schemas.openxmlformats.org/officeDocument/2006/relationships/image" Target="../media/image1.pdf"/></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df"/><Relationship Id="rId1" Type="http://schemas.openxmlformats.org/officeDocument/2006/relationships/slideMaster" Target="../slideMasters/slideMaster6.xml"/><Relationship Id="rId4" Type="http://schemas.openxmlformats.org/officeDocument/2006/relationships/image" Target="../media/image1.pdf"/></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df"/><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 Id="rId6" Type="http://schemas.openxmlformats.org/officeDocument/2006/relationships/image" Target="../media/image7.png"/><Relationship Id="rId5" Type="http://schemas.openxmlformats.org/officeDocument/2006/relationships/image" Target="../media/image10.pdf"/></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 Id="rId6" Type="http://schemas.openxmlformats.org/officeDocument/2006/relationships/image" Target="../media/image7.png"/><Relationship Id="rId5" Type="http://schemas.openxmlformats.org/officeDocument/2006/relationships/image" Target="../media/image10.pdf"/></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 Id="rId6" Type="http://schemas.openxmlformats.org/officeDocument/2006/relationships/image" Target="../media/image7.png"/><Relationship Id="rId5" Type="http://schemas.openxmlformats.org/officeDocument/2006/relationships/image" Target="../media/image12.pdf"/></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 Id="rId6" Type="http://schemas.openxmlformats.org/officeDocument/2006/relationships/image" Target="../media/image7.png"/><Relationship Id="rId5" Type="http://schemas.openxmlformats.org/officeDocument/2006/relationships/image" Target="../media/image12.pdf"/></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3 text, logo">
    <p:bg>
      <p:bgPr>
        <a:solidFill>
          <a:srgbClr val="ECECEC"/>
        </a:solidFill>
        <a:effectLst/>
      </p:bgPr>
    </p:bg>
    <p:spTree>
      <p:nvGrpSpPr>
        <p:cNvPr id="1" name=""/>
        <p:cNvGrpSpPr/>
        <p:nvPr/>
      </p:nvGrpSpPr>
      <p:grpSpPr>
        <a:xfrm>
          <a:off x="0" y="0"/>
          <a:ext cx="0" cy="0"/>
          <a:chOff x="0" y="0"/>
          <a:chExt cx="0" cy="0"/>
        </a:xfrm>
      </p:grpSpPr>
      <p:sp>
        <p:nvSpPr>
          <p:cNvPr id="8" name="Rubrik"/>
          <p:cNvSpPr>
            <a:spLocks noGrp="1"/>
          </p:cNvSpPr>
          <p:nvPr>
            <p:ph type="title" hasCustomPrompt="1"/>
          </p:nvPr>
        </p:nvSpPr>
        <p:spPr>
          <a:xfrm>
            <a:off x="609600" y="731520"/>
            <a:ext cx="10972800" cy="1143000"/>
          </a:xfrm>
        </p:spPr>
        <p:txBody>
          <a:bodyPr>
            <a:noAutofit/>
          </a:bodyPr>
          <a:lstStyle>
            <a:lvl1pPr algn="l">
              <a:defRPr sz="2900" baseline="0">
                <a:solidFill>
                  <a:schemeClr val="tx1"/>
                </a:solidFill>
                <a:latin typeface="Open Sans Extrabold"/>
                <a:cs typeface="Open Sans Extrabold"/>
              </a:defRPr>
            </a:lvl1pPr>
          </a:lstStyle>
          <a:p>
            <a:r>
              <a:rPr lang="sv-SE" dirty="0"/>
              <a:t>Klicka här för att lägga till rubrik</a:t>
            </a:r>
          </a:p>
        </p:txBody>
      </p:sp>
      <p:sp>
        <p:nvSpPr>
          <p:cNvPr id="9" name="Text"/>
          <p:cNvSpPr>
            <a:spLocks noGrp="1"/>
          </p:cNvSpPr>
          <p:nvPr>
            <p:ph type="body" sz="quarter" idx="10"/>
          </p:nvPr>
        </p:nvSpPr>
        <p:spPr>
          <a:xfrm>
            <a:off x="609600" y="1874839"/>
            <a:ext cx="10972800" cy="2274242"/>
          </a:xfrm>
        </p:spPr>
        <p:txBody>
          <a:bodyPr/>
          <a:lstStyle>
            <a:lvl1pPr marL="342886" indent="-342886">
              <a:buFont typeface="Arial" panose="020B0604020202020204" pitchFamily="34" charset="0"/>
              <a:buChar char="•"/>
              <a:defRPr/>
            </a:lvl1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6" name="VitRuta"/>
          <p:cNvSpPr/>
          <p:nvPr userDrawn="1"/>
        </p:nvSpPr>
        <p:spPr>
          <a:xfrm>
            <a:off x="0" y="4577908"/>
            <a:ext cx="12192000" cy="228012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pPr algn="l"/>
            <a:endParaRPr lang="sv-SE" sz="2200" dirty="0">
              <a:solidFill>
                <a:srgbClr val="FFFFFF"/>
              </a:solidFill>
            </a:endParaRPr>
          </a:p>
        </p:txBody>
      </p:sp>
      <p:sp>
        <p:nvSpPr>
          <p:cNvPr id="4" name="Platshållare för text 3"/>
          <p:cNvSpPr>
            <a:spLocks noGrp="1"/>
          </p:cNvSpPr>
          <p:nvPr>
            <p:ph type="body" sz="quarter" idx="11" hasCustomPrompt="1"/>
          </p:nvPr>
        </p:nvSpPr>
        <p:spPr>
          <a:xfrm>
            <a:off x="719689" y="5805265"/>
            <a:ext cx="6049433" cy="288032"/>
          </a:xfrm>
        </p:spPr>
        <p:txBody>
          <a:bodyPr/>
          <a:lstStyle>
            <a:lvl1pPr>
              <a:defRPr sz="1000" baseline="0">
                <a:solidFill>
                  <a:schemeClr val="tx1"/>
                </a:solidFill>
                <a:latin typeface="+mj-lt"/>
              </a:defRPr>
            </a:lvl1pPr>
            <a:lvl2pPr>
              <a:defRPr sz="1000">
                <a:latin typeface="+mj-lt"/>
              </a:defRPr>
            </a:lvl2pPr>
            <a:lvl3pPr>
              <a:defRPr sz="1000">
                <a:solidFill>
                  <a:schemeClr val="tx1"/>
                </a:solidFill>
                <a:latin typeface="+mj-lt"/>
              </a:defRPr>
            </a:lvl3pPr>
            <a:lvl4pPr>
              <a:defRPr sz="1000">
                <a:solidFill>
                  <a:schemeClr val="tx1"/>
                </a:solidFill>
                <a:latin typeface="+mj-lt"/>
              </a:defRPr>
            </a:lvl4pPr>
            <a:lvl5pPr>
              <a:defRPr sz="1000">
                <a:solidFill>
                  <a:schemeClr val="tx1"/>
                </a:solidFill>
                <a:latin typeface="+mj-lt"/>
              </a:defRPr>
            </a:lvl5pPr>
          </a:lstStyle>
          <a:p>
            <a:pPr lvl="0"/>
            <a:r>
              <a:rPr lang="sv-SE" dirty="0"/>
              <a:t>Klicka här för att lägga till text</a:t>
            </a:r>
          </a:p>
          <a:p>
            <a:pPr lvl="4"/>
            <a:endParaRPr lang="sv-SE" dirty="0"/>
          </a:p>
        </p:txBody>
      </p:sp>
      <p:pic>
        <p:nvPicPr>
          <p:cNvPr id="10" name="Logotype" descr="Skellefteå kommun_SVART.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869011" y="5746147"/>
            <a:ext cx="1565428" cy="491166"/>
          </a:xfrm>
          <a:prstGeom prst="rect">
            <a:avLst/>
          </a:prstGeom>
        </p:spPr>
      </p:pic>
    </p:spTree>
    <p:extLst>
      <p:ext uri="{BB962C8B-B14F-4D97-AF65-F5344CB8AC3E}">
        <p14:creationId xmlns:p14="http://schemas.microsoft.com/office/powerpoint/2010/main" val="29901454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nkel textsida, logo">
    <p:bg>
      <p:bgPr>
        <a:solidFill>
          <a:srgbClr val="13567D"/>
        </a:solidFill>
        <a:effectLst/>
      </p:bgPr>
    </p:bg>
    <p:spTree>
      <p:nvGrpSpPr>
        <p:cNvPr id="1" name=""/>
        <p:cNvGrpSpPr/>
        <p:nvPr/>
      </p:nvGrpSpPr>
      <p:grpSpPr>
        <a:xfrm>
          <a:off x="0" y="0"/>
          <a:ext cx="0" cy="0"/>
          <a:chOff x="0" y="0"/>
          <a:chExt cx="0" cy="0"/>
        </a:xfrm>
      </p:grpSpPr>
      <p:sp>
        <p:nvSpPr>
          <p:cNvPr id="8" name="Rubrik"/>
          <p:cNvSpPr>
            <a:spLocks noGrp="1"/>
          </p:cNvSpPr>
          <p:nvPr>
            <p:ph type="title" hasCustomPrompt="1"/>
          </p:nvPr>
        </p:nvSpPr>
        <p:spPr>
          <a:xfrm>
            <a:off x="609600" y="731520"/>
            <a:ext cx="10972800" cy="1143000"/>
          </a:xfrm>
        </p:spPr>
        <p:txBody>
          <a:bodyPr>
            <a:noAutofit/>
          </a:bodyPr>
          <a:lstStyle>
            <a:lvl1pPr algn="l">
              <a:defRPr sz="2900" baseline="0">
                <a:solidFill>
                  <a:srgbClr val="FFFFFF"/>
                </a:solidFill>
                <a:latin typeface="Open Sans Extrabold"/>
                <a:cs typeface="Open Sans Extrabold"/>
              </a:defRPr>
            </a:lvl1pPr>
          </a:lstStyle>
          <a:p>
            <a:r>
              <a:rPr lang="sv-SE" dirty="0"/>
              <a:t>Klicka här för att lägga till rubrik</a:t>
            </a:r>
          </a:p>
        </p:txBody>
      </p:sp>
      <p:sp>
        <p:nvSpPr>
          <p:cNvPr id="9" name="Text"/>
          <p:cNvSpPr>
            <a:spLocks noGrp="1"/>
          </p:cNvSpPr>
          <p:nvPr>
            <p:ph type="body" sz="quarter" idx="10"/>
          </p:nvPr>
        </p:nvSpPr>
        <p:spPr>
          <a:xfrm>
            <a:off x="609600" y="1874839"/>
            <a:ext cx="10972800" cy="3641725"/>
          </a:xfrm>
        </p:spPr>
        <p:txBody>
          <a:bodyPr/>
          <a:lstStyle>
            <a:lvl1pPr marL="342886" indent="-342886">
              <a:buFont typeface="Arial" panose="020B0604020202020204" pitchFamily="34" charset="0"/>
              <a:buChar char="•"/>
              <a:defRPr/>
            </a:lvl1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pic>
        <p:nvPicPr>
          <p:cNvPr id="5" name="Logotype"/>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868326" y="5745600"/>
            <a:ext cx="1568111" cy="489600"/>
          </a:xfrm>
          <a:prstGeom prst="rect">
            <a:avLst/>
          </a:prstGeom>
        </p:spPr>
      </p:pic>
    </p:spTree>
    <p:extLst>
      <p:ext uri="{BB962C8B-B14F-4D97-AF65-F5344CB8AC3E}">
        <p14:creationId xmlns:p14="http://schemas.microsoft.com/office/powerpoint/2010/main" val="362435659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Blank sida, vit">
    <p:spTree>
      <p:nvGrpSpPr>
        <p:cNvPr id="1" name=""/>
        <p:cNvGrpSpPr/>
        <p:nvPr/>
      </p:nvGrpSpPr>
      <p:grpSpPr>
        <a:xfrm>
          <a:off x="0" y="0"/>
          <a:ext cx="0" cy="0"/>
          <a:chOff x="0" y="0"/>
          <a:chExt cx="0" cy="0"/>
        </a:xfrm>
      </p:grpSpPr>
      <p:pic>
        <p:nvPicPr>
          <p:cNvPr id="3" name="Bildobjekt 2"/>
          <p:cNvPicPr>
            <a:picLocks noChangeAspect="1"/>
          </p:cNvPicPr>
          <p:nvPr userDrawn="1"/>
        </p:nvPicPr>
        <p:blipFill rotWithShape="1">
          <a:blip r:embed="rId2">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pic>
        <p:nvPicPr>
          <p:cNvPr id="7" name="Bildobjekt 6">
            <a:extLst>
              <a:ext uri="{FF2B5EF4-FFF2-40B4-BE49-F238E27FC236}">
                <a16:creationId xmlns:a16="http://schemas.microsoft.com/office/drawing/2014/main" id="{C32DE3A1-04E6-4C4A-A9C2-708C31BC5139}"/>
              </a:ext>
            </a:extLst>
          </p:cNvPr>
          <p:cNvPicPr>
            <a:picLocks noChangeAspect="1"/>
          </p:cNvPicPr>
          <p:nvPr userDrawn="1"/>
        </p:nvPicPr>
        <p:blipFill>
          <a:blip r:embed="rId3"/>
          <a:stretch>
            <a:fillRect/>
          </a:stretch>
        </p:blipFill>
        <p:spPr>
          <a:xfrm>
            <a:off x="7896200" y="836712"/>
            <a:ext cx="3410502" cy="1094136"/>
          </a:xfrm>
          <a:prstGeom prst="rect">
            <a:avLst/>
          </a:prstGeom>
        </p:spPr>
      </p:pic>
    </p:spTree>
    <p:extLst>
      <p:ext uri="{BB962C8B-B14F-4D97-AF65-F5344CB8AC3E}">
        <p14:creationId xmlns:p14="http://schemas.microsoft.com/office/powerpoint/2010/main" val="363184991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cSld name="2/3 text och bild, petrol">
    <p:spTree>
      <p:nvGrpSpPr>
        <p:cNvPr id="1" name=""/>
        <p:cNvGrpSpPr/>
        <p:nvPr/>
      </p:nvGrpSpPr>
      <p:grpSpPr>
        <a:xfrm>
          <a:off x="0" y="0"/>
          <a:ext cx="0" cy="0"/>
          <a:chOff x="0" y="0"/>
          <a:chExt cx="0" cy="0"/>
        </a:xfrm>
      </p:grpSpPr>
      <p:sp>
        <p:nvSpPr>
          <p:cNvPr id="6" name="Rektangel 5"/>
          <p:cNvSpPr/>
          <p:nvPr/>
        </p:nvSpPr>
        <p:spPr>
          <a:xfrm>
            <a:off x="0" y="-8872"/>
            <a:ext cx="12192000" cy="4590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sz="1800"/>
          </a:p>
        </p:txBody>
      </p:sp>
      <p:sp>
        <p:nvSpPr>
          <p:cNvPr id="8" name="Rubrik 7"/>
          <p:cNvSpPr>
            <a:spLocks noGrp="1"/>
          </p:cNvSpPr>
          <p:nvPr>
            <p:ph type="title"/>
          </p:nvPr>
        </p:nvSpPr>
        <p:spPr>
          <a:xfrm>
            <a:off x="609600" y="320040"/>
            <a:ext cx="4978400" cy="1143000"/>
          </a:xfrm>
        </p:spPr>
        <p:txBody>
          <a:bodyPr>
            <a:normAutofit/>
          </a:bodyPr>
          <a:lstStyle>
            <a:lvl1pPr algn="l">
              <a:defRPr sz="2400" baseline="0">
                <a:solidFill>
                  <a:srgbClr val="FFFFFF"/>
                </a:solidFill>
                <a:latin typeface="Open Sans Extrabold"/>
                <a:cs typeface="Open Sans Extrabold"/>
              </a:defRPr>
            </a:lvl1pPr>
          </a:lstStyle>
          <a:p>
            <a:r>
              <a:rPr lang="sv-SE"/>
              <a:t>Klicka här för att ändra format</a:t>
            </a:r>
            <a:endParaRPr lang="sv-SE" dirty="0"/>
          </a:p>
        </p:txBody>
      </p:sp>
      <p:sp>
        <p:nvSpPr>
          <p:cNvPr id="10" name="Platshållare för text 9"/>
          <p:cNvSpPr>
            <a:spLocks noGrp="1"/>
          </p:cNvSpPr>
          <p:nvPr>
            <p:ph type="body" sz="quarter" idx="10"/>
          </p:nvPr>
        </p:nvSpPr>
        <p:spPr>
          <a:xfrm>
            <a:off x="609600" y="1463040"/>
            <a:ext cx="4978400" cy="2788920"/>
          </a:xfrm>
        </p:spPr>
        <p:txBody>
          <a:bodyPr>
            <a:normAutofit/>
          </a:bodyPr>
          <a:lstStyle>
            <a:lvl1pPr marL="0">
              <a:spcBef>
                <a:spcPts val="0"/>
              </a:spcBef>
              <a:buNone/>
              <a:defRPr sz="1600" baseline="0">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sv-SE"/>
              <a:t>Klicka här för att ändra format på bakgrundstexten</a:t>
            </a:r>
          </a:p>
        </p:txBody>
      </p:sp>
      <p:sp>
        <p:nvSpPr>
          <p:cNvPr id="12" name="Platshållare för text 11"/>
          <p:cNvSpPr>
            <a:spLocks noGrp="1"/>
          </p:cNvSpPr>
          <p:nvPr>
            <p:ph type="body" sz="quarter" idx="11" hasCustomPrompt="1"/>
          </p:nvPr>
        </p:nvSpPr>
        <p:spPr>
          <a:xfrm>
            <a:off x="711200" y="5806440"/>
            <a:ext cx="5461000" cy="295276"/>
          </a:xfrm>
        </p:spPr>
        <p:txBody>
          <a:bodyPr>
            <a:normAutofit/>
          </a:bodyPr>
          <a:lstStyle>
            <a:lvl1pPr marL="0">
              <a:spcBef>
                <a:spcPts val="0"/>
              </a:spcBef>
              <a:buNone/>
              <a:defRPr sz="1000" baseline="0">
                <a:latin typeface="Open Sans Extrabold"/>
                <a:cs typeface="Open Sans Extrabold"/>
              </a:defRPr>
            </a:lvl1pPr>
          </a:lstStyle>
          <a:p>
            <a:pPr lvl="0"/>
            <a:r>
              <a:rPr lang="sv-SE" dirty="0"/>
              <a:t>Klicka för att lägga till text</a:t>
            </a:r>
          </a:p>
        </p:txBody>
      </p:sp>
      <p:sp>
        <p:nvSpPr>
          <p:cNvPr id="11" name="Platshållare för bild 10"/>
          <p:cNvSpPr>
            <a:spLocks noGrp="1"/>
          </p:cNvSpPr>
          <p:nvPr>
            <p:ph type="pic" sz="quarter" idx="12"/>
          </p:nvPr>
        </p:nvSpPr>
        <p:spPr>
          <a:xfrm>
            <a:off x="6096000" y="0"/>
            <a:ext cx="6096000" cy="4574880"/>
          </a:xfrm>
        </p:spPr>
        <p:txBody>
          <a:bodyPr anchor="ctr">
            <a:normAutofit/>
          </a:bodyPr>
          <a:lstStyle>
            <a:lvl1pPr algn="ctr">
              <a:defRPr sz="1400">
                <a:latin typeface="Open Sans Light"/>
                <a:cs typeface="Open Sans Light"/>
              </a:defRPr>
            </a:lvl1pPr>
          </a:lstStyle>
          <a:p>
            <a:r>
              <a:rPr lang="sv-SE"/>
              <a:t>Klicka på ikonen för att lägga till en bild</a:t>
            </a:r>
            <a:endParaRPr lang="sv-SE" dirty="0"/>
          </a:p>
        </p:txBody>
      </p:sp>
      <p:pic>
        <p:nvPicPr>
          <p:cNvPr id="17" name="Bildobjekt 16" descr="Skellefteå kommun_SVART.eps"/>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9347200" y="5746146"/>
            <a:ext cx="2087237" cy="491166"/>
          </a:xfrm>
          <a:prstGeom prst="rect">
            <a:avLst/>
          </a:prstGeom>
        </p:spPr>
      </p:pic>
    </p:spTree>
    <p:extLst>
      <p:ext uri="{BB962C8B-B14F-4D97-AF65-F5344CB8AC3E}">
        <p14:creationId xmlns:p14="http://schemas.microsoft.com/office/powerpoint/2010/main" val="285666005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3 text, logo">
    <p:bg>
      <p:bgPr>
        <a:solidFill>
          <a:srgbClr val="FFFFFF"/>
        </a:solidFill>
        <a:effectLst/>
      </p:bgPr>
    </p:bg>
    <p:spTree>
      <p:nvGrpSpPr>
        <p:cNvPr id="1" name=""/>
        <p:cNvGrpSpPr/>
        <p:nvPr/>
      </p:nvGrpSpPr>
      <p:grpSpPr>
        <a:xfrm>
          <a:off x="0" y="0"/>
          <a:ext cx="0" cy="0"/>
          <a:chOff x="0" y="0"/>
          <a:chExt cx="0" cy="0"/>
        </a:xfrm>
      </p:grpSpPr>
      <p:sp>
        <p:nvSpPr>
          <p:cNvPr id="8" name="Rubrik"/>
          <p:cNvSpPr>
            <a:spLocks noGrp="1"/>
          </p:cNvSpPr>
          <p:nvPr>
            <p:ph type="title" hasCustomPrompt="1"/>
          </p:nvPr>
        </p:nvSpPr>
        <p:spPr>
          <a:xfrm>
            <a:off x="609600" y="731520"/>
            <a:ext cx="10972800" cy="1143000"/>
          </a:xfrm>
        </p:spPr>
        <p:txBody>
          <a:bodyPr>
            <a:noAutofit/>
          </a:bodyPr>
          <a:lstStyle>
            <a:lvl1pPr algn="l">
              <a:defRPr sz="3000" baseline="0">
                <a:solidFill>
                  <a:schemeClr val="tx1"/>
                </a:solidFill>
                <a:latin typeface="Open Sans Extrabold"/>
                <a:cs typeface="Open Sans Extrabold"/>
              </a:defRPr>
            </a:lvl1pPr>
          </a:lstStyle>
          <a:p>
            <a:r>
              <a:rPr lang="sv-SE" dirty="0"/>
              <a:t>Klicka här för att lägga till rubrik</a:t>
            </a:r>
          </a:p>
        </p:txBody>
      </p:sp>
      <p:sp>
        <p:nvSpPr>
          <p:cNvPr id="9" name="Text"/>
          <p:cNvSpPr>
            <a:spLocks noGrp="1"/>
          </p:cNvSpPr>
          <p:nvPr>
            <p:ph type="body" sz="quarter" idx="10"/>
          </p:nvPr>
        </p:nvSpPr>
        <p:spPr>
          <a:xfrm>
            <a:off x="609600" y="1874839"/>
            <a:ext cx="10972800" cy="2274242"/>
          </a:xfrm>
        </p:spPr>
        <p:txBody>
          <a:bodyPr/>
          <a:lstStyle>
            <a:lvl1pPr marL="342900" indent="-342900">
              <a:buFont typeface="Arial" panose="020B0604020202020204" pitchFamily="34" charset="0"/>
              <a:buChar char="•"/>
              <a:defRPr/>
            </a:lvl1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6" name="VitRuta"/>
          <p:cNvSpPr/>
          <p:nvPr userDrawn="1"/>
        </p:nvSpPr>
        <p:spPr>
          <a:xfrm>
            <a:off x="0" y="4577879"/>
            <a:ext cx="12192000" cy="228012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sv-SE" sz="2200" dirty="0">
              <a:solidFill>
                <a:srgbClr val="FFFFFF"/>
              </a:solidFill>
            </a:endParaRPr>
          </a:p>
        </p:txBody>
      </p:sp>
      <p:sp>
        <p:nvSpPr>
          <p:cNvPr id="4" name="Platshållare för text 3"/>
          <p:cNvSpPr>
            <a:spLocks noGrp="1"/>
          </p:cNvSpPr>
          <p:nvPr>
            <p:ph type="body" sz="quarter" idx="11" hasCustomPrompt="1"/>
          </p:nvPr>
        </p:nvSpPr>
        <p:spPr>
          <a:xfrm>
            <a:off x="719669" y="5805264"/>
            <a:ext cx="6049433" cy="288032"/>
          </a:xfrm>
        </p:spPr>
        <p:txBody>
          <a:bodyPr/>
          <a:lstStyle>
            <a:lvl1pPr>
              <a:defRPr sz="1000" baseline="0">
                <a:solidFill>
                  <a:schemeClr val="tx1"/>
                </a:solidFill>
                <a:latin typeface="+mj-lt"/>
              </a:defRPr>
            </a:lvl1pPr>
            <a:lvl2pPr>
              <a:defRPr sz="1000">
                <a:latin typeface="+mj-lt"/>
              </a:defRPr>
            </a:lvl2pPr>
            <a:lvl3pPr>
              <a:defRPr sz="1000">
                <a:solidFill>
                  <a:schemeClr val="tx1"/>
                </a:solidFill>
                <a:latin typeface="+mj-lt"/>
              </a:defRPr>
            </a:lvl3pPr>
            <a:lvl4pPr>
              <a:defRPr sz="1000">
                <a:solidFill>
                  <a:schemeClr val="tx1"/>
                </a:solidFill>
                <a:latin typeface="+mj-lt"/>
              </a:defRPr>
            </a:lvl4pPr>
            <a:lvl5pPr>
              <a:defRPr sz="1000">
                <a:solidFill>
                  <a:schemeClr val="tx1"/>
                </a:solidFill>
                <a:latin typeface="+mj-lt"/>
              </a:defRPr>
            </a:lvl5pPr>
          </a:lstStyle>
          <a:p>
            <a:pPr lvl="0"/>
            <a:r>
              <a:rPr lang="sv-SE" dirty="0"/>
              <a:t>Klicka här för att lägga till text</a:t>
            </a:r>
          </a:p>
          <a:p>
            <a:pPr lvl="4"/>
            <a:endParaRPr lang="sv-SE" dirty="0"/>
          </a:p>
        </p:txBody>
      </p:sp>
      <p:pic>
        <p:nvPicPr>
          <p:cNvPr id="10" name="Logotype" descr="Skellefteå kommun_SVART.eps"/>
          <p:cNvPicPr>
            <a:picLocks noChangeAspect="1"/>
          </p:cNvPicPr>
          <p:nvPr userDrawn="1"/>
        </p:nvPicPr>
        <p:blipFill>
          <a:blip r:embed="rId2"/>
          <a:stretch>
            <a:fillRect/>
          </a:stretch>
        </p:blipFill>
        <p:spPr>
          <a:xfrm>
            <a:off x="9869010" y="5746146"/>
            <a:ext cx="1565428" cy="491166"/>
          </a:xfrm>
          <a:prstGeom prst="rect">
            <a:avLst/>
          </a:prstGeom>
        </p:spPr>
      </p:pic>
    </p:spTree>
    <p:extLst>
      <p:ext uri="{BB962C8B-B14F-4D97-AF65-F5344CB8AC3E}">
        <p14:creationId xmlns:p14="http://schemas.microsoft.com/office/powerpoint/2010/main" val="282707223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3 text, bild, logo">
    <p:bg>
      <p:bgPr>
        <a:solidFill>
          <a:srgbClr val="FFFFFF"/>
        </a:solidFill>
        <a:effectLst/>
      </p:bgPr>
    </p:bg>
    <p:spTree>
      <p:nvGrpSpPr>
        <p:cNvPr id="1" name=""/>
        <p:cNvGrpSpPr/>
        <p:nvPr/>
      </p:nvGrpSpPr>
      <p:grpSpPr>
        <a:xfrm>
          <a:off x="0" y="0"/>
          <a:ext cx="0" cy="0"/>
          <a:chOff x="0" y="0"/>
          <a:chExt cx="0" cy="0"/>
        </a:xfrm>
      </p:grpSpPr>
      <p:sp>
        <p:nvSpPr>
          <p:cNvPr id="8" name="Rubrik"/>
          <p:cNvSpPr>
            <a:spLocks noGrp="1"/>
          </p:cNvSpPr>
          <p:nvPr>
            <p:ph type="title" hasCustomPrompt="1"/>
          </p:nvPr>
        </p:nvSpPr>
        <p:spPr>
          <a:xfrm>
            <a:off x="609600" y="404664"/>
            <a:ext cx="5102357" cy="1041380"/>
          </a:xfrm>
        </p:spPr>
        <p:txBody>
          <a:bodyPr>
            <a:noAutofit/>
          </a:bodyPr>
          <a:lstStyle>
            <a:lvl1pPr algn="l">
              <a:defRPr sz="2400" baseline="0">
                <a:solidFill>
                  <a:schemeClr val="tx1"/>
                </a:solidFill>
                <a:latin typeface="Open Sans Extrabold"/>
                <a:cs typeface="Open Sans Extrabold"/>
              </a:defRPr>
            </a:lvl1pPr>
          </a:lstStyle>
          <a:p>
            <a:r>
              <a:rPr lang="sv-SE" dirty="0"/>
              <a:t>Klicka här för att lägga till rubrik</a:t>
            </a:r>
          </a:p>
        </p:txBody>
      </p:sp>
      <p:sp>
        <p:nvSpPr>
          <p:cNvPr id="9" name="Text"/>
          <p:cNvSpPr>
            <a:spLocks noGrp="1"/>
          </p:cNvSpPr>
          <p:nvPr>
            <p:ph type="body" sz="quarter" idx="10"/>
          </p:nvPr>
        </p:nvSpPr>
        <p:spPr>
          <a:xfrm>
            <a:off x="609600" y="1484787"/>
            <a:ext cx="5102357" cy="2664297"/>
          </a:xfrm>
        </p:spPr>
        <p:txBody>
          <a:bodyPr/>
          <a:lstStyle>
            <a:lvl1pPr marL="342900" indent="-342900">
              <a:buFont typeface="Arial" panose="020B0604020202020204" pitchFamily="34" charset="0"/>
              <a:buChar char="•"/>
              <a:defRPr/>
            </a:lvl1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6" name="VitRuta"/>
          <p:cNvSpPr/>
          <p:nvPr userDrawn="1"/>
        </p:nvSpPr>
        <p:spPr>
          <a:xfrm>
            <a:off x="0" y="4577879"/>
            <a:ext cx="12192000" cy="228012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sv-SE" sz="2200" dirty="0">
              <a:solidFill>
                <a:srgbClr val="FFFFFF"/>
              </a:solidFill>
            </a:endParaRPr>
          </a:p>
        </p:txBody>
      </p:sp>
      <p:sp>
        <p:nvSpPr>
          <p:cNvPr id="4" name="Platshållare för text 3"/>
          <p:cNvSpPr>
            <a:spLocks noGrp="1"/>
          </p:cNvSpPr>
          <p:nvPr>
            <p:ph type="body" sz="quarter" idx="11" hasCustomPrompt="1"/>
          </p:nvPr>
        </p:nvSpPr>
        <p:spPr>
          <a:xfrm>
            <a:off x="719669" y="5805264"/>
            <a:ext cx="6049433" cy="288032"/>
          </a:xfrm>
        </p:spPr>
        <p:txBody>
          <a:bodyPr/>
          <a:lstStyle>
            <a:lvl1pPr>
              <a:defRPr sz="1000" baseline="0">
                <a:solidFill>
                  <a:schemeClr val="tx1"/>
                </a:solidFill>
                <a:latin typeface="+mj-lt"/>
              </a:defRPr>
            </a:lvl1pPr>
            <a:lvl2pPr>
              <a:defRPr sz="1000">
                <a:latin typeface="+mj-lt"/>
              </a:defRPr>
            </a:lvl2pPr>
            <a:lvl3pPr>
              <a:defRPr sz="1000">
                <a:solidFill>
                  <a:schemeClr val="tx1"/>
                </a:solidFill>
                <a:latin typeface="+mj-lt"/>
              </a:defRPr>
            </a:lvl3pPr>
            <a:lvl4pPr>
              <a:defRPr sz="1000">
                <a:solidFill>
                  <a:schemeClr val="tx1"/>
                </a:solidFill>
                <a:latin typeface="+mj-lt"/>
              </a:defRPr>
            </a:lvl4pPr>
            <a:lvl5pPr>
              <a:defRPr sz="1000">
                <a:solidFill>
                  <a:schemeClr val="tx1"/>
                </a:solidFill>
                <a:latin typeface="+mj-lt"/>
              </a:defRPr>
            </a:lvl5pPr>
          </a:lstStyle>
          <a:p>
            <a:pPr lvl="0"/>
            <a:r>
              <a:rPr lang="sv-SE" dirty="0"/>
              <a:t>Klicka här för att lägga till text</a:t>
            </a:r>
          </a:p>
          <a:p>
            <a:pPr lvl="4"/>
            <a:endParaRPr lang="sv-SE" dirty="0"/>
          </a:p>
        </p:txBody>
      </p:sp>
      <p:sp>
        <p:nvSpPr>
          <p:cNvPr id="10" name="Bild"/>
          <p:cNvSpPr>
            <a:spLocks noGrp="1"/>
          </p:cNvSpPr>
          <p:nvPr>
            <p:ph type="pic" sz="quarter" idx="12"/>
          </p:nvPr>
        </p:nvSpPr>
        <p:spPr>
          <a:xfrm>
            <a:off x="6096000" y="0"/>
            <a:ext cx="6096000" cy="4574880"/>
          </a:xfrm>
        </p:spPr>
        <p:txBody>
          <a:bodyPr anchor="ctr">
            <a:normAutofit/>
          </a:bodyPr>
          <a:lstStyle>
            <a:lvl1pPr algn="ctr">
              <a:defRPr sz="1400">
                <a:latin typeface="Open Sans Light"/>
                <a:cs typeface="Open Sans Light"/>
              </a:defRPr>
            </a:lvl1pPr>
          </a:lstStyle>
          <a:p>
            <a:r>
              <a:rPr lang="sv-SE" dirty="0"/>
              <a:t>Klicka på ikonen för att lägga till en bild</a:t>
            </a:r>
          </a:p>
        </p:txBody>
      </p:sp>
      <p:pic>
        <p:nvPicPr>
          <p:cNvPr id="11" name="Logotype" descr="Skellefteå kommun_SVART.eps"/>
          <p:cNvPicPr>
            <a:picLocks noChangeAspect="1"/>
          </p:cNvPicPr>
          <p:nvPr userDrawn="1"/>
        </p:nvPicPr>
        <p:blipFill>
          <a:blip r:embed="rId2"/>
          <a:stretch>
            <a:fillRect/>
          </a:stretch>
        </p:blipFill>
        <p:spPr>
          <a:xfrm>
            <a:off x="9869010" y="5746146"/>
            <a:ext cx="1565428" cy="491166"/>
          </a:xfrm>
          <a:prstGeom prst="rect">
            <a:avLst/>
          </a:prstGeom>
        </p:spPr>
      </p:pic>
    </p:spTree>
    <p:extLst>
      <p:ext uri="{BB962C8B-B14F-4D97-AF65-F5344CB8AC3E}">
        <p14:creationId xmlns:p14="http://schemas.microsoft.com/office/powerpoint/2010/main" val="162374446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Enkel textsida, logo">
    <p:bg>
      <p:bgPr>
        <a:solidFill>
          <a:srgbClr val="FFFFFF"/>
        </a:solidFill>
        <a:effectLst/>
      </p:bgPr>
    </p:bg>
    <p:spTree>
      <p:nvGrpSpPr>
        <p:cNvPr id="1" name=""/>
        <p:cNvGrpSpPr/>
        <p:nvPr/>
      </p:nvGrpSpPr>
      <p:grpSpPr>
        <a:xfrm>
          <a:off x="0" y="0"/>
          <a:ext cx="0" cy="0"/>
          <a:chOff x="0" y="0"/>
          <a:chExt cx="0" cy="0"/>
        </a:xfrm>
      </p:grpSpPr>
      <p:sp>
        <p:nvSpPr>
          <p:cNvPr id="8" name="Rubrik"/>
          <p:cNvSpPr>
            <a:spLocks noGrp="1"/>
          </p:cNvSpPr>
          <p:nvPr>
            <p:ph type="title" hasCustomPrompt="1"/>
          </p:nvPr>
        </p:nvSpPr>
        <p:spPr>
          <a:xfrm>
            <a:off x="609600" y="731520"/>
            <a:ext cx="10972800" cy="1143000"/>
          </a:xfrm>
        </p:spPr>
        <p:txBody>
          <a:bodyPr>
            <a:noAutofit/>
          </a:bodyPr>
          <a:lstStyle>
            <a:lvl1pPr algn="l">
              <a:defRPr sz="3000" baseline="0">
                <a:solidFill>
                  <a:schemeClr val="tx1"/>
                </a:solidFill>
                <a:latin typeface="Open Sans Extrabold"/>
                <a:cs typeface="Open Sans Extrabold"/>
              </a:defRPr>
            </a:lvl1pPr>
          </a:lstStyle>
          <a:p>
            <a:r>
              <a:rPr lang="sv-SE" dirty="0"/>
              <a:t>Klicka här för att lägga till rubrik</a:t>
            </a:r>
          </a:p>
        </p:txBody>
      </p:sp>
      <p:sp>
        <p:nvSpPr>
          <p:cNvPr id="9" name="Text"/>
          <p:cNvSpPr>
            <a:spLocks noGrp="1"/>
          </p:cNvSpPr>
          <p:nvPr>
            <p:ph type="body" sz="quarter" idx="10"/>
          </p:nvPr>
        </p:nvSpPr>
        <p:spPr>
          <a:xfrm>
            <a:off x="609600" y="1874838"/>
            <a:ext cx="10972800" cy="3641725"/>
          </a:xfrm>
        </p:spPr>
        <p:txBody>
          <a:bodyPr/>
          <a:lstStyle>
            <a:lvl1pPr marL="342900" indent="-342900">
              <a:buFont typeface="Arial" panose="020B0604020202020204" pitchFamily="34" charset="0"/>
              <a:buChar char="•"/>
              <a:defRPr/>
            </a:lvl1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pic>
        <p:nvPicPr>
          <p:cNvPr id="6" name="Logotype" descr="Skellefteå kommun_SVART.eps"/>
          <p:cNvPicPr>
            <a:picLocks noChangeAspect="1"/>
          </p:cNvPicPr>
          <p:nvPr userDrawn="1"/>
        </p:nvPicPr>
        <p:blipFill>
          <a:blip r:embed="rId2"/>
          <a:stretch>
            <a:fillRect/>
          </a:stretch>
        </p:blipFill>
        <p:spPr>
          <a:xfrm>
            <a:off x="9869010" y="5746146"/>
            <a:ext cx="1565428" cy="491166"/>
          </a:xfrm>
          <a:prstGeom prst="rect">
            <a:avLst/>
          </a:prstGeom>
        </p:spPr>
      </p:pic>
    </p:spTree>
    <p:extLst>
      <p:ext uri="{BB962C8B-B14F-4D97-AF65-F5344CB8AC3E}">
        <p14:creationId xmlns:p14="http://schemas.microsoft.com/office/powerpoint/2010/main" val="144448834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3 text">
    <p:bg>
      <p:bgPr>
        <a:solidFill>
          <a:srgbClr val="FFFFFF"/>
        </a:solidFill>
        <a:effectLst/>
      </p:bgPr>
    </p:bg>
    <p:spTree>
      <p:nvGrpSpPr>
        <p:cNvPr id="1" name=""/>
        <p:cNvGrpSpPr/>
        <p:nvPr/>
      </p:nvGrpSpPr>
      <p:grpSpPr>
        <a:xfrm>
          <a:off x="0" y="0"/>
          <a:ext cx="0" cy="0"/>
          <a:chOff x="0" y="0"/>
          <a:chExt cx="0" cy="0"/>
        </a:xfrm>
      </p:grpSpPr>
      <p:sp>
        <p:nvSpPr>
          <p:cNvPr id="8" name="Rubrik"/>
          <p:cNvSpPr>
            <a:spLocks noGrp="1"/>
          </p:cNvSpPr>
          <p:nvPr>
            <p:ph type="title" hasCustomPrompt="1"/>
          </p:nvPr>
        </p:nvSpPr>
        <p:spPr>
          <a:xfrm>
            <a:off x="609600" y="731520"/>
            <a:ext cx="10972800" cy="1143000"/>
          </a:xfrm>
        </p:spPr>
        <p:txBody>
          <a:bodyPr>
            <a:noAutofit/>
          </a:bodyPr>
          <a:lstStyle>
            <a:lvl1pPr algn="l">
              <a:defRPr sz="3000" baseline="0">
                <a:solidFill>
                  <a:schemeClr val="tx1"/>
                </a:solidFill>
                <a:latin typeface="Open Sans Extrabold"/>
                <a:cs typeface="Open Sans Extrabold"/>
              </a:defRPr>
            </a:lvl1pPr>
          </a:lstStyle>
          <a:p>
            <a:r>
              <a:rPr lang="sv-SE" dirty="0"/>
              <a:t>Klicka här för att lägga till rubrik</a:t>
            </a:r>
          </a:p>
        </p:txBody>
      </p:sp>
      <p:sp>
        <p:nvSpPr>
          <p:cNvPr id="9" name="Text"/>
          <p:cNvSpPr>
            <a:spLocks noGrp="1"/>
          </p:cNvSpPr>
          <p:nvPr>
            <p:ph type="body" sz="quarter" idx="10"/>
          </p:nvPr>
        </p:nvSpPr>
        <p:spPr>
          <a:xfrm>
            <a:off x="609600" y="1874839"/>
            <a:ext cx="10972800" cy="2274242"/>
          </a:xfrm>
        </p:spPr>
        <p:txBody>
          <a:bodyPr/>
          <a:lstStyle>
            <a:lvl1pPr marL="342900" indent="-342900">
              <a:buFont typeface="Arial" panose="020B0604020202020204" pitchFamily="34" charset="0"/>
              <a:buChar char="•"/>
              <a:defRPr/>
            </a:lvl1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6" name="VitRuta"/>
          <p:cNvSpPr/>
          <p:nvPr userDrawn="1"/>
        </p:nvSpPr>
        <p:spPr>
          <a:xfrm>
            <a:off x="0" y="4577879"/>
            <a:ext cx="12192000" cy="228012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sv-SE" sz="2200" dirty="0">
              <a:solidFill>
                <a:srgbClr val="FFFFFF"/>
              </a:solidFill>
            </a:endParaRPr>
          </a:p>
        </p:txBody>
      </p:sp>
      <p:sp>
        <p:nvSpPr>
          <p:cNvPr id="4" name="Platshållare för text 3"/>
          <p:cNvSpPr>
            <a:spLocks noGrp="1"/>
          </p:cNvSpPr>
          <p:nvPr>
            <p:ph type="body" sz="quarter" idx="11" hasCustomPrompt="1"/>
          </p:nvPr>
        </p:nvSpPr>
        <p:spPr>
          <a:xfrm>
            <a:off x="719669" y="5805264"/>
            <a:ext cx="6049433" cy="288032"/>
          </a:xfrm>
        </p:spPr>
        <p:txBody>
          <a:bodyPr/>
          <a:lstStyle>
            <a:lvl1pPr>
              <a:defRPr sz="1000" baseline="0">
                <a:solidFill>
                  <a:schemeClr val="tx1"/>
                </a:solidFill>
                <a:latin typeface="+mj-lt"/>
              </a:defRPr>
            </a:lvl1pPr>
            <a:lvl2pPr>
              <a:defRPr sz="1000">
                <a:latin typeface="+mj-lt"/>
              </a:defRPr>
            </a:lvl2pPr>
            <a:lvl3pPr>
              <a:defRPr sz="1000">
                <a:solidFill>
                  <a:schemeClr val="tx1"/>
                </a:solidFill>
                <a:latin typeface="+mj-lt"/>
              </a:defRPr>
            </a:lvl3pPr>
            <a:lvl4pPr>
              <a:defRPr sz="1000">
                <a:solidFill>
                  <a:schemeClr val="tx1"/>
                </a:solidFill>
                <a:latin typeface="+mj-lt"/>
              </a:defRPr>
            </a:lvl4pPr>
            <a:lvl5pPr>
              <a:defRPr sz="1000">
                <a:solidFill>
                  <a:schemeClr val="tx1"/>
                </a:solidFill>
                <a:latin typeface="+mj-lt"/>
              </a:defRPr>
            </a:lvl5pPr>
          </a:lstStyle>
          <a:p>
            <a:pPr lvl="0"/>
            <a:r>
              <a:rPr lang="sv-SE" dirty="0"/>
              <a:t>Klicka här för att lägga till text</a:t>
            </a:r>
          </a:p>
          <a:p>
            <a:pPr lvl="4"/>
            <a:endParaRPr lang="sv-SE" dirty="0"/>
          </a:p>
        </p:txBody>
      </p:sp>
    </p:spTree>
    <p:extLst>
      <p:ext uri="{BB962C8B-B14F-4D97-AF65-F5344CB8AC3E}">
        <p14:creationId xmlns:p14="http://schemas.microsoft.com/office/powerpoint/2010/main" val="288886980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3 text, bild">
    <p:bg>
      <p:bgPr>
        <a:solidFill>
          <a:srgbClr val="FFFFFF"/>
        </a:solidFill>
        <a:effectLst/>
      </p:bgPr>
    </p:bg>
    <p:spTree>
      <p:nvGrpSpPr>
        <p:cNvPr id="1" name=""/>
        <p:cNvGrpSpPr/>
        <p:nvPr/>
      </p:nvGrpSpPr>
      <p:grpSpPr>
        <a:xfrm>
          <a:off x="0" y="0"/>
          <a:ext cx="0" cy="0"/>
          <a:chOff x="0" y="0"/>
          <a:chExt cx="0" cy="0"/>
        </a:xfrm>
      </p:grpSpPr>
      <p:sp>
        <p:nvSpPr>
          <p:cNvPr id="8" name="Rubrik"/>
          <p:cNvSpPr>
            <a:spLocks noGrp="1"/>
          </p:cNvSpPr>
          <p:nvPr>
            <p:ph type="title" hasCustomPrompt="1"/>
          </p:nvPr>
        </p:nvSpPr>
        <p:spPr>
          <a:xfrm>
            <a:off x="609600" y="404664"/>
            <a:ext cx="5102357" cy="1041380"/>
          </a:xfrm>
        </p:spPr>
        <p:txBody>
          <a:bodyPr>
            <a:noAutofit/>
          </a:bodyPr>
          <a:lstStyle>
            <a:lvl1pPr algn="l">
              <a:defRPr sz="2400" baseline="0">
                <a:solidFill>
                  <a:schemeClr val="tx1"/>
                </a:solidFill>
                <a:latin typeface="Open Sans Extrabold"/>
                <a:cs typeface="Open Sans Extrabold"/>
              </a:defRPr>
            </a:lvl1pPr>
          </a:lstStyle>
          <a:p>
            <a:r>
              <a:rPr lang="sv-SE" dirty="0"/>
              <a:t>Klicka här för att lägga till rubrik</a:t>
            </a:r>
          </a:p>
        </p:txBody>
      </p:sp>
      <p:sp>
        <p:nvSpPr>
          <p:cNvPr id="9" name="Text"/>
          <p:cNvSpPr>
            <a:spLocks noGrp="1"/>
          </p:cNvSpPr>
          <p:nvPr>
            <p:ph type="body" sz="quarter" idx="10"/>
          </p:nvPr>
        </p:nvSpPr>
        <p:spPr>
          <a:xfrm>
            <a:off x="609600" y="1484787"/>
            <a:ext cx="5102357" cy="2664297"/>
          </a:xfrm>
        </p:spPr>
        <p:txBody>
          <a:bodyPr/>
          <a:lstStyle>
            <a:lvl1pPr marL="342900" indent="-342900">
              <a:buFont typeface="Arial" panose="020B0604020202020204" pitchFamily="34" charset="0"/>
              <a:buChar char="•"/>
              <a:defRPr/>
            </a:lvl1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6" name="VitRuta"/>
          <p:cNvSpPr/>
          <p:nvPr userDrawn="1"/>
        </p:nvSpPr>
        <p:spPr>
          <a:xfrm>
            <a:off x="0" y="4577879"/>
            <a:ext cx="12192000" cy="228012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sv-SE" sz="2200" dirty="0">
              <a:solidFill>
                <a:srgbClr val="FFFFFF"/>
              </a:solidFill>
            </a:endParaRPr>
          </a:p>
        </p:txBody>
      </p:sp>
      <p:sp>
        <p:nvSpPr>
          <p:cNvPr id="4" name="Platshållare för text 3"/>
          <p:cNvSpPr>
            <a:spLocks noGrp="1"/>
          </p:cNvSpPr>
          <p:nvPr>
            <p:ph type="body" sz="quarter" idx="11" hasCustomPrompt="1"/>
          </p:nvPr>
        </p:nvSpPr>
        <p:spPr>
          <a:xfrm>
            <a:off x="719669" y="5805264"/>
            <a:ext cx="6049433" cy="288032"/>
          </a:xfrm>
        </p:spPr>
        <p:txBody>
          <a:bodyPr/>
          <a:lstStyle>
            <a:lvl1pPr>
              <a:defRPr sz="1000" baseline="0">
                <a:solidFill>
                  <a:schemeClr val="tx1"/>
                </a:solidFill>
                <a:latin typeface="+mj-lt"/>
              </a:defRPr>
            </a:lvl1pPr>
            <a:lvl2pPr>
              <a:defRPr sz="1000">
                <a:latin typeface="+mj-lt"/>
              </a:defRPr>
            </a:lvl2pPr>
            <a:lvl3pPr>
              <a:defRPr sz="1000">
                <a:solidFill>
                  <a:schemeClr val="tx1"/>
                </a:solidFill>
                <a:latin typeface="+mj-lt"/>
              </a:defRPr>
            </a:lvl3pPr>
            <a:lvl4pPr>
              <a:defRPr sz="1000">
                <a:solidFill>
                  <a:schemeClr val="tx1"/>
                </a:solidFill>
                <a:latin typeface="+mj-lt"/>
              </a:defRPr>
            </a:lvl4pPr>
            <a:lvl5pPr>
              <a:defRPr sz="1000">
                <a:solidFill>
                  <a:schemeClr val="tx1"/>
                </a:solidFill>
                <a:latin typeface="+mj-lt"/>
              </a:defRPr>
            </a:lvl5pPr>
          </a:lstStyle>
          <a:p>
            <a:pPr lvl="0"/>
            <a:r>
              <a:rPr lang="sv-SE" dirty="0"/>
              <a:t>Klicka här för att lägga till text</a:t>
            </a:r>
          </a:p>
          <a:p>
            <a:pPr lvl="4"/>
            <a:endParaRPr lang="sv-SE" dirty="0"/>
          </a:p>
        </p:txBody>
      </p:sp>
      <p:sp>
        <p:nvSpPr>
          <p:cNvPr id="10" name="Bild"/>
          <p:cNvSpPr>
            <a:spLocks noGrp="1"/>
          </p:cNvSpPr>
          <p:nvPr>
            <p:ph type="pic" sz="quarter" idx="12"/>
          </p:nvPr>
        </p:nvSpPr>
        <p:spPr>
          <a:xfrm>
            <a:off x="6096000" y="0"/>
            <a:ext cx="6096000" cy="4574880"/>
          </a:xfrm>
        </p:spPr>
        <p:txBody>
          <a:bodyPr anchor="ctr">
            <a:normAutofit/>
          </a:bodyPr>
          <a:lstStyle>
            <a:lvl1pPr algn="ctr">
              <a:defRPr sz="1400">
                <a:latin typeface="Open Sans Light"/>
                <a:cs typeface="Open Sans Light"/>
              </a:defRPr>
            </a:lvl1pPr>
          </a:lstStyle>
          <a:p>
            <a:r>
              <a:rPr lang="sv-SE" dirty="0"/>
              <a:t>Klicka på ikonen för att lägga till en bild</a:t>
            </a:r>
          </a:p>
        </p:txBody>
      </p:sp>
    </p:spTree>
    <p:extLst>
      <p:ext uri="{BB962C8B-B14F-4D97-AF65-F5344CB8AC3E}">
        <p14:creationId xmlns:p14="http://schemas.microsoft.com/office/powerpoint/2010/main" val="219101969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Enkel textsida">
    <p:bg>
      <p:bgPr>
        <a:solidFill>
          <a:srgbClr val="FFFFFF"/>
        </a:solidFill>
        <a:effectLst/>
      </p:bgPr>
    </p:bg>
    <p:spTree>
      <p:nvGrpSpPr>
        <p:cNvPr id="1" name=""/>
        <p:cNvGrpSpPr/>
        <p:nvPr/>
      </p:nvGrpSpPr>
      <p:grpSpPr>
        <a:xfrm>
          <a:off x="0" y="0"/>
          <a:ext cx="0" cy="0"/>
          <a:chOff x="0" y="0"/>
          <a:chExt cx="0" cy="0"/>
        </a:xfrm>
      </p:grpSpPr>
      <p:sp>
        <p:nvSpPr>
          <p:cNvPr id="8" name="Rubrik"/>
          <p:cNvSpPr>
            <a:spLocks noGrp="1"/>
          </p:cNvSpPr>
          <p:nvPr>
            <p:ph type="title" hasCustomPrompt="1"/>
          </p:nvPr>
        </p:nvSpPr>
        <p:spPr>
          <a:xfrm>
            <a:off x="609600" y="731520"/>
            <a:ext cx="10972800" cy="1143000"/>
          </a:xfrm>
        </p:spPr>
        <p:txBody>
          <a:bodyPr>
            <a:noAutofit/>
          </a:bodyPr>
          <a:lstStyle>
            <a:lvl1pPr algn="l">
              <a:defRPr sz="3000" baseline="0">
                <a:solidFill>
                  <a:schemeClr val="tx1"/>
                </a:solidFill>
                <a:latin typeface="Open Sans Extrabold"/>
                <a:cs typeface="Open Sans Extrabold"/>
              </a:defRPr>
            </a:lvl1pPr>
          </a:lstStyle>
          <a:p>
            <a:r>
              <a:rPr lang="sv-SE" dirty="0"/>
              <a:t>Klicka här för att lägga till rubrik</a:t>
            </a:r>
          </a:p>
        </p:txBody>
      </p:sp>
      <p:sp>
        <p:nvSpPr>
          <p:cNvPr id="9" name="Text"/>
          <p:cNvSpPr>
            <a:spLocks noGrp="1"/>
          </p:cNvSpPr>
          <p:nvPr>
            <p:ph type="body" sz="quarter" idx="10"/>
          </p:nvPr>
        </p:nvSpPr>
        <p:spPr>
          <a:xfrm>
            <a:off x="609600" y="1874838"/>
            <a:ext cx="10972800" cy="3641725"/>
          </a:xfrm>
        </p:spPr>
        <p:txBody>
          <a:bodyPr/>
          <a:lstStyle>
            <a:lvl1pPr marL="342900" indent="-342900">
              <a:buFont typeface="Arial" panose="020B0604020202020204" pitchFamily="34" charset="0"/>
              <a:buChar char="•"/>
              <a:defRPr/>
            </a:lvl1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262446207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Blank sida, vi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714036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Rubrikbild">
    <p:spTree>
      <p:nvGrpSpPr>
        <p:cNvPr id="1" name=""/>
        <p:cNvGrpSpPr/>
        <p:nvPr/>
      </p:nvGrpSpPr>
      <p:grpSpPr>
        <a:xfrm>
          <a:off x="0" y="0"/>
          <a:ext cx="0" cy="0"/>
          <a:chOff x="0" y="0"/>
          <a:chExt cx="0" cy="0"/>
        </a:xfrm>
      </p:grpSpPr>
      <p:sp>
        <p:nvSpPr>
          <p:cNvPr id="8" name="Rubrik 7"/>
          <p:cNvSpPr>
            <a:spLocks noGrp="1"/>
          </p:cNvSpPr>
          <p:nvPr>
            <p:ph type="title"/>
          </p:nvPr>
        </p:nvSpPr>
        <p:spPr>
          <a:xfrm>
            <a:off x="609600" y="731520"/>
            <a:ext cx="10972800" cy="1143000"/>
          </a:xfrm>
        </p:spPr>
        <p:txBody>
          <a:bodyPr>
            <a:normAutofit/>
          </a:bodyPr>
          <a:lstStyle>
            <a:lvl1pPr algn="l">
              <a:defRPr sz="3000">
                <a:latin typeface="Open Sans Extrabold"/>
                <a:cs typeface="Open Sans Extrabold"/>
              </a:defRPr>
            </a:lvl1pPr>
          </a:lstStyle>
          <a:p>
            <a:r>
              <a:rPr lang="sv-SE"/>
              <a:t>Klicka här för att ändra format</a:t>
            </a:r>
          </a:p>
        </p:txBody>
      </p:sp>
      <p:sp>
        <p:nvSpPr>
          <p:cNvPr id="10" name="Platshållare för text 9"/>
          <p:cNvSpPr>
            <a:spLocks noGrp="1"/>
          </p:cNvSpPr>
          <p:nvPr>
            <p:ph type="body" sz="quarter" idx="10"/>
          </p:nvPr>
        </p:nvSpPr>
        <p:spPr>
          <a:xfrm>
            <a:off x="609600" y="1874520"/>
            <a:ext cx="10972800" cy="3474720"/>
          </a:xfrm>
        </p:spPr>
        <p:txBody>
          <a:bodyPr>
            <a:normAutofit/>
          </a:bodyPr>
          <a:lstStyle>
            <a:lvl1pPr marL="0">
              <a:spcBef>
                <a:spcPts val="0"/>
              </a:spcBef>
              <a:buNone/>
              <a:defRPr sz="1800">
                <a:latin typeface="Open Sans Light"/>
                <a:cs typeface="Open Sans Light"/>
              </a:defRPr>
            </a:lvl1pPr>
          </a:lstStyle>
          <a:p>
            <a:pPr lvl="0"/>
            <a:r>
              <a:rPr lang="sv-SE" dirty="0"/>
              <a:t>Klicka här för att ändra format</a:t>
            </a:r>
          </a:p>
        </p:txBody>
      </p:sp>
      <p:pic>
        <p:nvPicPr>
          <p:cNvPr id="6" name="Bildobjekt 5" descr="Skellefteå kommun_SVART.eps"/>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9347200" y="5715001"/>
            <a:ext cx="2087237" cy="589399"/>
          </a:xfrm>
          <a:prstGeom prst="rect">
            <a:avLst/>
          </a:prstGeom>
        </p:spPr>
      </p:pic>
    </p:spTree>
    <p:extLst>
      <p:ext uri="{BB962C8B-B14F-4D97-AF65-F5344CB8AC3E}">
        <p14:creationId xmlns:p14="http://schemas.microsoft.com/office/powerpoint/2010/main" val="2967830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3 text">
    <p:bg>
      <p:bgPr>
        <a:solidFill>
          <a:srgbClr val="13567D"/>
        </a:solidFill>
        <a:effectLst/>
      </p:bgPr>
    </p:bg>
    <p:spTree>
      <p:nvGrpSpPr>
        <p:cNvPr id="1" name=""/>
        <p:cNvGrpSpPr/>
        <p:nvPr/>
      </p:nvGrpSpPr>
      <p:grpSpPr>
        <a:xfrm>
          <a:off x="0" y="0"/>
          <a:ext cx="0" cy="0"/>
          <a:chOff x="0" y="0"/>
          <a:chExt cx="0" cy="0"/>
        </a:xfrm>
      </p:grpSpPr>
      <p:sp>
        <p:nvSpPr>
          <p:cNvPr id="8" name="Rubrik"/>
          <p:cNvSpPr>
            <a:spLocks noGrp="1"/>
          </p:cNvSpPr>
          <p:nvPr>
            <p:ph type="title" hasCustomPrompt="1"/>
          </p:nvPr>
        </p:nvSpPr>
        <p:spPr>
          <a:xfrm>
            <a:off x="609600" y="731520"/>
            <a:ext cx="10972800" cy="1143000"/>
          </a:xfrm>
        </p:spPr>
        <p:txBody>
          <a:bodyPr>
            <a:noAutofit/>
          </a:bodyPr>
          <a:lstStyle>
            <a:lvl1pPr algn="l">
              <a:defRPr sz="2900" baseline="0">
                <a:solidFill>
                  <a:srgbClr val="FFFFFF"/>
                </a:solidFill>
                <a:latin typeface="Open Sans Extrabold"/>
                <a:cs typeface="Open Sans Extrabold"/>
              </a:defRPr>
            </a:lvl1pPr>
          </a:lstStyle>
          <a:p>
            <a:r>
              <a:rPr lang="sv-SE" dirty="0"/>
              <a:t>Klicka här för att lägga till rubrik</a:t>
            </a:r>
          </a:p>
        </p:txBody>
      </p:sp>
      <p:sp>
        <p:nvSpPr>
          <p:cNvPr id="9" name="Text"/>
          <p:cNvSpPr>
            <a:spLocks noGrp="1"/>
          </p:cNvSpPr>
          <p:nvPr>
            <p:ph type="body" sz="quarter" idx="10"/>
          </p:nvPr>
        </p:nvSpPr>
        <p:spPr>
          <a:xfrm>
            <a:off x="609600" y="1874839"/>
            <a:ext cx="10972800" cy="2274242"/>
          </a:xfrm>
        </p:spPr>
        <p:txBody>
          <a:bodyPr/>
          <a:lstStyle>
            <a:lvl1pPr marL="342886" indent="-342886">
              <a:buFont typeface="Arial" panose="020B0604020202020204" pitchFamily="34" charset="0"/>
              <a:buChar char="•"/>
              <a:defRPr/>
            </a:lvl1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6" name="VitRuta"/>
          <p:cNvSpPr/>
          <p:nvPr userDrawn="1"/>
        </p:nvSpPr>
        <p:spPr>
          <a:xfrm>
            <a:off x="0" y="4577908"/>
            <a:ext cx="12192000" cy="228012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pPr algn="l"/>
            <a:endParaRPr lang="sv-SE" sz="2200" dirty="0">
              <a:solidFill>
                <a:srgbClr val="FFFFFF"/>
              </a:solidFill>
            </a:endParaRPr>
          </a:p>
        </p:txBody>
      </p:sp>
      <p:sp>
        <p:nvSpPr>
          <p:cNvPr id="4" name="Platshållare för text 3"/>
          <p:cNvSpPr>
            <a:spLocks noGrp="1"/>
          </p:cNvSpPr>
          <p:nvPr>
            <p:ph type="body" sz="quarter" idx="11" hasCustomPrompt="1"/>
          </p:nvPr>
        </p:nvSpPr>
        <p:spPr>
          <a:xfrm>
            <a:off x="719689" y="5805265"/>
            <a:ext cx="6049433" cy="288032"/>
          </a:xfrm>
        </p:spPr>
        <p:txBody>
          <a:bodyPr/>
          <a:lstStyle>
            <a:lvl1pPr>
              <a:defRPr sz="1000" baseline="0">
                <a:solidFill>
                  <a:srgbClr val="000000"/>
                </a:solidFill>
                <a:latin typeface="+mj-lt"/>
              </a:defRPr>
            </a:lvl1pPr>
            <a:lvl2pPr>
              <a:defRPr sz="1000">
                <a:latin typeface="+mj-lt"/>
              </a:defRPr>
            </a:lvl2pPr>
            <a:lvl3pPr>
              <a:defRPr sz="1000">
                <a:solidFill>
                  <a:schemeClr val="tx1"/>
                </a:solidFill>
                <a:latin typeface="+mj-lt"/>
              </a:defRPr>
            </a:lvl3pPr>
            <a:lvl4pPr>
              <a:defRPr sz="1000">
                <a:solidFill>
                  <a:schemeClr val="tx1"/>
                </a:solidFill>
                <a:latin typeface="+mj-lt"/>
              </a:defRPr>
            </a:lvl4pPr>
            <a:lvl5pPr>
              <a:defRPr sz="1000">
                <a:solidFill>
                  <a:srgbClr val="000000"/>
                </a:solidFill>
                <a:latin typeface="+mj-lt"/>
              </a:defRPr>
            </a:lvl5pPr>
          </a:lstStyle>
          <a:p>
            <a:pPr lvl="0"/>
            <a:r>
              <a:rPr lang="sv-SE" dirty="0"/>
              <a:t>Klicka här för att lägga till text</a:t>
            </a:r>
          </a:p>
          <a:p>
            <a:pPr lvl="4"/>
            <a:endParaRPr lang="sv-SE" dirty="0"/>
          </a:p>
        </p:txBody>
      </p:sp>
    </p:spTree>
    <p:extLst>
      <p:ext uri="{BB962C8B-B14F-4D97-AF65-F5344CB8AC3E}">
        <p14:creationId xmlns:p14="http://schemas.microsoft.com/office/powerpoint/2010/main" val="205278583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cSld name="2/3 text och bild, petrol">
    <p:spTree>
      <p:nvGrpSpPr>
        <p:cNvPr id="1" name=""/>
        <p:cNvGrpSpPr/>
        <p:nvPr/>
      </p:nvGrpSpPr>
      <p:grpSpPr>
        <a:xfrm>
          <a:off x="0" y="0"/>
          <a:ext cx="0" cy="0"/>
          <a:chOff x="0" y="0"/>
          <a:chExt cx="0" cy="0"/>
        </a:xfrm>
      </p:grpSpPr>
      <p:sp>
        <p:nvSpPr>
          <p:cNvPr id="6" name="Rektangel 5"/>
          <p:cNvSpPr/>
          <p:nvPr/>
        </p:nvSpPr>
        <p:spPr>
          <a:xfrm>
            <a:off x="0" y="-8872"/>
            <a:ext cx="12192000" cy="4590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solidFill>
                <a:srgbClr val="4B4B4B"/>
              </a:solidFill>
            </a:endParaRPr>
          </a:p>
        </p:txBody>
      </p:sp>
      <p:sp>
        <p:nvSpPr>
          <p:cNvPr id="8" name="Rubrik 7"/>
          <p:cNvSpPr>
            <a:spLocks noGrp="1"/>
          </p:cNvSpPr>
          <p:nvPr>
            <p:ph type="title"/>
          </p:nvPr>
        </p:nvSpPr>
        <p:spPr>
          <a:xfrm>
            <a:off x="609600" y="320040"/>
            <a:ext cx="4978400" cy="1143000"/>
          </a:xfrm>
        </p:spPr>
        <p:txBody>
          <a:bodyPr>
            <a:normAutofit/>
          </a:bodyPr>
          <a:lstStyle>
            <a:lvl1pPr algn="l">
              <a:defRPr sz="2400" baseline="0">
                <a:solidFill>
                  <a:srgbClr val="FFFFFF"/>
                </a:solidFill>
                <a:latin typeface="Open Sans Extrabold"/>
                <a:cs typeface="Open Sans Extrabold"/>
              </a:defRPr>
            </a:lvl1pPr>
          </a:lstStyle>
          <a:p>
            <a:r>
              <a:rPr lang="sv-SE"/>
              <a:t>Klicka här för att ändra format</a:t>
            </a:r>
            <a:endParaRPr lang="sv-SE" dirty="0"/>
          </a:p>
        </p:txBody>
      </p:sp>
      <p:sp>
        <p:nvSpPr>
          <p:cNvPr id="10" name="Platshållare för text 9"/>
          <p:cNvSpPr>
            <a:spLocks noGrp="1"/>
          </p:cNvSpPr>
          <p:nvPr>
            <p:ph type="body" sz="quarter" idx="10"/>
          </p:nvPr>
        </p:nvSpPr>
        <p:spPr>
          <a:xfrm>
            <a:off x="609600" y="1463040"/>
            <a:ext cx="4978400" cy="2788920"/>
          </a:xfrm>
        </p:spPr>
        <p:txBody>
          <a:bodyPr>
            <a:normAutofit/>
          </a:bodyPr>
          <a:lstStyle>
            <a:lvl1pPr marL="0">
              <a:spcBef>
                <a:spcPts val="0"/>
              </a:spcBef>
              <a:buNone/>
              <a:defRPr sz="1600" baseline="0">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sv-SE"/>
              <a:t>Klicka här för att ändra format på bakgrundstexten</a:t>
            </a:r>
          </a:p>
        </p:txBody>
      </p:sp>
      <p:sp>
        <p:nvSpPr>
          <p:cNvPr id="12" name="Platshållare för text 11"/>
          <p:cNvSpPr>
            <a:spLocks noGrp="1"/>
          </p:cNvSpPr>
          <p:nvPr>
            <p:ph type="body" sz="quarter" idx="11" hasCustomPrompt="1"/>
          </p:nvPr>
        </p:nvSpPr>
        <p:spPr>
          <a:xfrm>
            <a:off x="711200" y="5806440"/>
            <a:ext cx="5461000" cy="295276"/>
          </a:xfrm>
        </p:spPr>
        <p:txBody>
          <a:bodyPr>
            <a:normAutofit/>
          </a:bodyPr>
          <a:lstStyle>
            <a:lvl1pPr marL="0">
              <a:spcBef>
                <a:spcPts val="0"/>
              </a:spcBef>
              <a:buNone/>
              <a:defRPr sz="1000" baseline="0">
                <a:latin typeface="Open Sans Extrabold"/>
                <a:cs typeface="Open Sans Extrabold"/>
              </a:defRPr>
            </a:lvl1pPr>
          </a:lstStyle>
          <a:p>
            <a:pPr lvl="0"/>
            <a:r>
              <a:rPr lang="sv-SE" dirty="0"/>
              <a:t>Klicka för att lägga till text</a:t>
            </a:r>
          </a:p>
        </p:txBody>
      </p:sp>
      <p:sp>
        <p:nvSpPr>
          <p:cNvPr id="11" name="Platshållare för bild 10"/>
          <p:cNvSpPr>
            <a:spLocks noGrp="1"/>
          </p:cNvSpPr>
          <p:nvPr>
            <p:ph type="pic" sz="quarter" idx="12"/>
          </p:nvPr>
        </p:nvSpPr>
        <p:spPr>
          <a:xfrm>
            <a:off x="6096000" y="0"/>
            <a:ext cx="6096000" cy="4574880"/>
          </a:xfrm>
        </p:spPr>
        <p:txBody>
          <a:bodyPr anchor="ctr">
            <a:normAutofit/>
          </a:bodyPr>
          <a:lstStyle>
            <a:lvl1pPr algn="ctr">
              <a:defRPr sz="1400">
                <a:latin typeface="Open Sans Light"/>
                <a:cs typeface="Open Sans Light"/>
              </a:defRPr>
            </a:lvl1pPr>
          </a:lstStyle>
          <a:p>
            <a:r>
              <a:rPr lang="sv-SE"/>
              <a:t>Klicka på ikonen för att lägga till en bild</a:t>
            </a:r>
            <a:endParaRPr lang="sv-SE" dirty="0"/>
          </a:p>
        </p:txBody>
      </p:sp>
      <p:pic>
        <p:nvPicPr>
          <p:cNvPr id="17" name="Bildobjekt 16" descr="Skellefteå kommun_SVART.eps"/>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9347200" y="5746150"/>
            <a:ext cx="2087237" cy="491166"/>
          </a:xfrm>
          <a:prstGeom prst="rect">
            <a:avLst/>
          </a:prstGeom>
        </p:spPr>
      </p:pic>
    </p:spTree>
    <p:extLst>
      <p:ext uri="{BB962C8B-B14F-4D97-AF65-F5344CB8AC3E}">
        <p14:creationId xmlns:p14="http://schemas.microsoft.com/office/powerpoint/2010/main" val="27745866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cSld name="2/3 text, orange">
    <p:spTree>
      <p:nvGrpSpPr>
        <p:cNvPr id="1" name=""/>
        <p:cNvGrpSpPr/>
        <p:nvPr/>
      </p:nvGrpSpPr>
      <p:grpSpPr>
        <a:xfrm>
          <a:off x="0" y="0"/>
          <a:ext cx="0" cy="0"/>
          <a:chOff x="0" y="0"/>
          <a:chExt cx="0" cy="0"/>
        </a:xfrm>
      </p:grpSpPr>
      <p:sp>
        <p:nvSpPr>
          <p:cNvPr id="6" name="Rektangel 5"/>
          <p:cNvSpPr/>
          <p:nvPr/>
        </p:nvSpPr>
        <p:spPr>
          <a:xfrm>
            <a:off x="0" y="0"/>
            <a:ext cx="12192000" cy="457488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solidFill>
                <a:srgbClr val="4B4B4B"/>
              </a:solidFill>
            </a:endParaRPr>
          </a:p>
        </p:txBody>
      </p:sp>
      <p:pic>
        <p:nvPicPr>
          <p:cNvPr id="7" name="Bildobjekt 6" descr="Skellefteå kommun_SVART.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9347200" y="5715001"/>
            <a:ext cx="2087237" cy="589399"/>
          </a:xfrm>
          <a:prstGeom prst="rect">
            <a:avLst/>
          </a:prstGeom>
        </p:spPr>
      </p:pic>
      <p:sp>
        <p:nvSpPr>
          <p:cNvPr id="8" name="Rubrik 7"/>
          <p:cNvSpPr>
            <a:spLocks noGrp="1"/>
          </p:cNvSpPr>
          <p:nvPr>
            <p:ph type="title"/>
          </p:nvPr>
        </p:nvSpPr>
        <p:spPr>
          <a:xfrm>
            <a:off x="609600" y="320040"/>
            <a:ext cx="10972800" cy="1143000"/>
          </a:xfrm>
        </p:spPr>
        <p:txBody>
          <a:bodyPr>
            <a:normAutofit/>
          </a:bodyPr>
          <a:lstStyle>
            <a:lvl1pPr algn="l">
              <a:defRPr sz="3000">
                <a:solidFill>
                  <a:srgbClr val="FFFFFF"/>
                </a:solidFill>
                <a:latin typeface="Open Sans Extrabold"/>
                <a:cs typeface="Open Sans Extrabold"/>
              </a:defRPr>
            </a:lvl1pPr>
          </a:lstStyle>
          <a:p>
            <a:r>
              <a:rPr lang="sv-SE"/>
              <a:t>Klicka här för att ändra format</a:t>
            </a:r>
            <a:endParaRPr lang="sv-SE" dirty="0"/>
          </a:p>
        </p:txBody>
      </p:sp>
      <p:sp>
        <p:nvSpPr>
          <p:cNvPr id="10" name="Platshållare för text 9"/>
          <p:cNvSpPr>
            <a:spLocks noGrp="1"/>
          </p:cNvSpPr>
          <p:nvPr>
            <p:ph type="body" sz="quarter" idx="10"/>
          </p:nvPr>
        </p:nvSpPr>
        <p:spPr>
          <a:xfrm>
            <a:off x="609600" y="1463040"/>
            <a:ext cx="10972800" cy="2788920"/>
          </a:xfrm>
        </p:spPr>
        <p:txBody>
          <a:bodyPr>
            <a:normAutofit/>
          </a:bodyPr>
          <a:lstStyle>
            <a:lvl1pPr marL="0">
              <a:spcBef>
                <a:spcPts val="0"/>
              </a:spcBef>
              <a:buNone/>
              <a:defRPr sz="1800">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sv-SE"/>
              <a:t>Klicka här för att ändra format på bakgrundstexten</a:t>
            </a:r>
          </a:p>
        </p:txBody>
      </p:sp>
      <p:sp>
        <p:nvSpPr>
          <p:cNvPr id="12" name="Platshållare för text 11"/>
          <p:cNvSpPr>
            <a:spLocks noGrp="1"/>
          </p:cNvSpPr>
          <p:nvPr>
            <p:ph type="body" sz="quarter" idx="11" hasCustomPrompt="1"/>
          </p:nvPr>
        </p:nvSpPr>
        <p:spPr>
          <a:xfrm>
            <a:off x="711200" y="5806440"/>
            <a:ext cx="5461000" cy="295276"/>
          </a:xfrm>
        </p:spPr>
        <p:txBody>
          <a:bodyPr>
            <a:normAutofit/>
          </a:bodyPr>
          <a:lstStyle>
            <a:lvl1pPr marL="0">
              <a:spcBef>
                <a:spcPts val="0"/>
              </a:spcBef>
              <a:buNone/>
              <a:defRPr sz="1000" baseline="0">
                <a:latin typeface="Open Sans Extrabold"/>
                <a:cs typeface="Open Sans Extrabold"/>
              </a:defRPr>
            </a:lvl1pPr>
          </a:lstStyle>
          <a:p>
            <a:pPr lvl="0"/>
            <a:r>
              <a:rPr lang="sv-SE" dirty="0"/>
              <a:t>Klicka för att lägga till text</a:t>
            </a:r>
          </a:p>
        </p:txBody>
      </p:sp>
      <p:pic>
        <p:nvPicPr>
          <p:cNvPr id="11" name="Bildobjekt 10" descr="Skellefteå kommun_SVART.eps"/>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3"/>
              <a:stretch>
                <a:fillRect/>
              </a:stretch>
            </p:blipFill>
          </mc:Fallback>
        </mc:AlternateContent>
        <p:spPr>
          <a:xfrm>
            <a:off x="9347200" y="5715001"/>
            <a:ext cx="2087237" cy="589399"/>
          </a:xfrm>
          <a:prstGeom prst="rect">
            <a:avLst/>
          </a:prstGeom>
        </p:spPr>
      </p:pic>
    </p:spTree>
    <p:extLst>
      <p:ext uri="{BB962C8B-B14F-4D97-AF65-F5344CB8AC3E}">
        <p14:creationId xmlns:p14="http://schemas.microsoft.com/office/powerpoint/2010/main" val="286820465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cSld name="Enkel textsida, vit">
    <p:spTree>
      <p:nvGrpSpPr>
        <p:cNvPr id="1" name=""/>
        <p:cNvGrpSpPr/>
        <p:nvPr/>
      </p:nvGrpSpPr>
      <p:grpSpPr>
        <a:xfrm>
          <a:off x="0" y="0"/>
          <a:ext cx="0" cy="0"/>
          <a:chOff x="0" y="0"/>
          <a:chExt cx="0" cy="0"/>
        </a:xfrm>
      </p:grpSpPr>
      <p:pic>
        <p:nvPicPr>
          <p:cNvPr id="7" name="Bildobjekt 6" descr="Skellefteå kommun_SVART.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9347200" y="5715001"/>
            <a:ext cx="2087237" cy="589399"/>
          </a:xfrm>
          <a:prstGeom prst="rect">
            <a:avLst/>
          </a:prstGeom>
        </p:spPr>
      </p:pic>
      <p:sp>
        <p:nvSpPr>
          <p:cNvPr id="8" name="Rubrik 7"/>
          <p:cNvSpPr>
            <a:spLocks noGrp="1"/>
          </p:cNvSpPr>
          <p:nvPr>
            <p:ph type="title"/>
          </p:nvPr>
        </p:nvSpPr>
        <p:spPr>
          <a:xfrm>
            <a:off x="609600" y="731520"/>
            <a:ext cx="10972800" cy="1143000"/>
          </a:xfrm>
        </p:spPr>
        <p:txBody>
          <a:bodyPr>
            <a:normAutofit/>
          </a:bodyPr>
          <a:lstStyle>
            <a:lvl1pPr algn="l">
              <a:defRPr sz="3000">
                <a:latin typeface="Open Sans Extrabold"/>
                <a:cs typeface="Open Sans Extrabold"/>
              </a:defRPr>
            </a:lvl1pPr>
          </a:lstStyle>
          <a:p>
            <a:r>
              <a:rPr lang="sv-SE"/>
              <a:t>Klicka här för att ändra format</a:t>
            </a:r>
            <a:endParaRPr lang="sv-SE" dirty="0"/>
          </a:p>
        </p:txBody>
      </p:sp>
      <p:sp>
        <p:nvSpPr>
          <p:cNvPr id="10" name="Platshållare för text 9"/>
          <p:cNvSpPr>
            <a:spLocks noGrp="1"/>
          </p:cNvSpPr>
          <p:nvPr>
            <p:ph type="body" sz="quarter" idx="10"/>
          </p:nvPr>
        </p:nvSpPr>
        <p:spPr>
          <a:xfrm>
            <a:off x="609600" y="1874520"/>
            <a:ext cx="10972800" cy="3474720"/>
          </a:xfrm>
        </p:spPr>
        <p:txBody>
          <a:bodyPr>
            <a:normAutofit/>
          </a:bodyPr>
          <a:lstStyle>
            <a:lvl1pPr marL="0">
              <a:spcBef>
                <a:spcPts val="0"/>
              </a:spcBef>
              <a:buNone/>
              <a:defRPr sz="1800">
                <a:latin typeface="Open Sans" panose="020B0606030504020204" pitchFamily="34" charset="0"/>
                <a:ea typeface="Open Sans" panose="020B0606030504020204" pitchFamily="34" charset="0"/>
                <a:cs typeface="Open Sans" panose="020B0606030504020204" pitchFamily="34" charset="0"/>
              </a:defRPr>
            </a:lvl1pPr>
          </a:lstStyle>
          <a:p>
            <a:pPr lvl="0"/>
            <a:r>
              <a:rPr lang="sv-SE"/>
              <a:t>Klicka här för att ändra format på bakgrundstexten</a:t>
            </a:r>
          </a:p>
        </p:txBody>
      </p:sp>
      <p:pic>
        <p:nvPicPr>
          <p:cNvPr id="5" name="Bildobjekt 4" descr="Skellefteå kommun_SVART.eps"/>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3"/>
              <a:stretch>
                <a:fillRect/>
              </a:stretch>
            </p:blipFill>
          </mc:Fallback>
        </mc:AlternateContent>
        <p:spPr>
          <a:xfrm>
            <a:off x="9347200" y="5715001"/>
            <a:ext cx="2087237" cy="589399"/>
          </a:xfrm>
          <a:prstGeom prst="rect">
            <a:avLst/>
          </a:prstGeom>
        </p:spPr>
      </p:pic>
    </p:spTree>
    <p:extLst>
      <p:ext uri="{BB962C8B-B14F-4D97-AF65-F5344CB8AC3E}">
        <p14:creationId xmlns:p14="http://schemas.microsoft.com/office/powerpoint/2010/main" val="230502632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1_Rubrikbild">
    <p:spTree>
      <p:nvGrpSpPr>
        <p:cNvPr id="1" name=""/>
        <p:cNvGrpSpPr/>
        <p:nvPr/>
      </p:nvGrpSpPr>
      <p:grpSpPr>
        <a:xfrm>
          <a:off x="0" y="0"/>
          <a:ext cx="0" cy="0"/>
          <a:chOff x="0" y="0"/>
          <a:chExt cx="0" cy="0"/>
        </a:xfrm>
      </p:grpSpPr>
      <p:pic>
        <p:nvPicPr>
          <p:cNvPr id="4" name="Bildobjekt 3" descr="sky.jpg"/>
          <p:cNvPicPr>
            <a:picLocks noChangeAspect="1"/>
          </p:cNvPicPr>
          <p:nvPr userDrawn="1"/>
        </p:nvPicPr>
        <p:blipFill>
          <a:blip r:embed="rId2"/>
          <a:stretch>
            <a:fillRect/>
          </a:stretch>
        </p:blipFill>
        <p:spPr>
          <a:xfrm>
            <a:off x="0" y="0"/>
            <a:ext cx="12192000" cy="6858000"/>
          </a:xfrm>
          <a:prstGeom prst="rect">
            <a:avLst/>
          </a:prstGeom>
        </p:spPr>
      </p:pic>
      <p:pic>
        <p:nvPicPr>
          <p:cNvPr id="8" name="Bildobjekt 7" descr="Skelleftea kommun_VIT.eps"/>
          <p:cNvPicPr>
            <a:picLocks noChangeAspect="1"/>
          </p:cNvPicPr>
          <p:nvPr userDrawn="1"/>
        </p:nvPicPr>
        <p:blipFill>
          <a:blip r:embed="rId3"/>
          <a:stretch>
            <a:fillRect/>
          </a:stretch>
        </p:blipFill>
        <p:spPr>
          <a:xfrm>
            <a:off x="2650067" y="2461133"/>
            <a:ext cx="6891867" cy="1935736"/>
          </a:xfrm>
          <a:prstGeom prst="rect">
            <a:avLst/>
          </a:prstGeom>
        </p:spPr>
      </p:pic>
    </p:spTree>
    <p:extLst>
      <p:ext uri="{BB962C8B-B14F-4D97-AF65-F5344CB8AC3E}">
        <p14:creationId xmlns:p14="http://schemas.microsoft.com/office/powerpoint/2010/main" val="290427362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Enkel textsida, vit">
    <p:spTree>
      <p:nvGrpSpPr>
        <p:cNvPr id="1" name=""/>
        <p:cNvGrpSpPr/>
        <p:nvPr/>
      </p:nvGrpSpPr>
      <p:grpSpPr>
        <a:xfrm>
          <a:off x="0" y="0"/>
          <a:ext cx="0" cy="0"/>
          <a:chOff x="0" y="0"/>
          <a:chExt cx="0" cy="0"/>
        </a:xfrm>
      </p:grpSpPr>
      <p:sp>
        <p:nvSpPr>
          <p:cNvPr id="8" name="Rubrik 7"/>
          <p:cNvSpPr>
            <a:spLocks noGrp="1"/>
          </p:cNvSpPr>
          <p:nvPr>
            <p:ph type="title"/>
          </p:nvPr>
        </p:nvSpPr>
        <p:spPr>
          <a:xfrm>
            <a:off x="609600" y="731520"/>
            <a:ext cx="10972800" cy="1143000"/>
          </a:xfrm>
        </p:spPr>
        <p:txBody>
          <a:bodyPr>
            <a:normAutofit/>
          </a:bodyPr>
          <a:lstStyle>
            <a:lvl1pPr algn="l">
              <a:defRPr sz="2900">
                <a:latin typeface="Open Sans Extrabold"/>
                <a:cs typeface="Open Sans Extrabold"/>
              </a:defRPr>
            </a:lvl1pPr>
          </a:lstStyle>
          <a:p>
            <a:r>
              <a:rPr lang="sv-SE"/>
              <a:t>Klicka här för att ändra format</a:t>
            </a:r>
            <a:endParaRPr lang="sv-SE" dirty="0"/>
          </a:p>
        </p:txBody>
      </p:sp>
      <p:sp>
        <p:nvSpPr>
          <p:cNvPr id="10" name="Platshållare för text 9"/>
          <p:cNvSpPr>
            <a:spLocks noGrp="1"/>
          </p:cNvSpPr>
          <p:nvPr>
            <p:ph type="body" sz="quarter" idx="10"/>
          </p:nvPr>
        </p:nvSpPr>
        <p:spPr>
          <a:xfrm>
            <a:off x="609600" y="1874520"/>
            <a:ext cx="10972800" cy="3474720"/>
          </a:xfrm>
        </p:spPr>
        <p:txBody>
          <a:bodyPr>
            <a:normAutofit/>
          </a:bodyPr>
          <a:lstStyle>
            <a:lvl1pPr marL="0">
              <a:spcBef>
                <a:spcPts val="0"/>
              </a:spcBef>
              <a:buNone/>
              <a:defRPr sz="1800">
                <a:latin typeface="Open Sans" panose="020B0606030504020204" pitchFamily="34" charset="0"/>
                <a:ea typeface="Open Sans" panose="020B0606030504020204" pitchFamily="34" charset="0"/>
                <a:cs typeface="Open Sans" panose="020B0606030504020204" pitchFamily="34" charset="0"/>
              </a:defRPr>
            </a:lvl1pPr>
          </a:lstStyle>
          <a:p>
            <a:pPr lvl="0"/>
            <a:r>
              <a:rPr lang="sv-SE"/>
              <a:t>Klicka här för att ändra format på bakgrundstexten</a:t>
            </a:r>
          </a:p>
        </p:txBody>
      </p:sp>
    </p:spTree>
    <p:extLst>
      <p:ext uri="{BB962C8B-B14F-4D97-AF65-F5344CB8AC3E}">
        <p14:creationId xmlns:p14="http://schemas.microsoft.com/office/powerpoint/2010/main" val="369371875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2/3 med text, vit">
    <p:spTree>
      <p:nvGrpSpPr>
        <p:cNvPr id="1" name=""/>
        <p:cNvGrpSpPr/>
        <p:nvPr/>
      </p:nvGrpSpPr>
      <p:grpSpPr>
        <a:xfrm>
          <a:off x="0" y="0"/>
          <a:ext cx="0" cy="0"/>
          <a:chOff x="0" y="0"/>
          <a:chExt cx="0" cy="0"/>
        </a:xfrm>
      </p:grpSpPr>
      <p:sp>
        <p:nvSpPr>
          <p:cNvPr id="11" name="Platshållare för bild 10"/>
          <p:cNvSpPr>
            <a:spLocks noGrp="1"/>
          </p:cNvSpPr>
          <p:nvPr>
            <p:ph type="pic" sz="quarter" idx="12"/>
          </p:nvPr>
        </p:nvSpPr>
        <p:spPr>
          <a:xfrm>
            <a:off x="0" y="0"/>
            <a:ext cx="12192000" cy="4574880"/>
          </a:xfrm>
        </p:spPr>
        <p:txBody>
          <a:bodyPr anchor="ctr">
            <a:normAutofit/>
          </a:bodyPr>
          <a:lstStyle>
            <a:lvl1pPr algn="ctr">
              <a:defRPr sz="1400">
                <a:latin typeface="Open Sans Light"/>
                <a:cs typeface="Open Sans Light"/>
              </a:defRPr>
            </a:lvl1pPr>
          </a:lstStyle>
          <a:p>
            <a:r>
              <a:rPr lang="sv-SE"/>
              <a:t>Klicka på ikonen för att lägga till en bild</a:t>
            </a:r>
            <a:endParaRPr lang="sv-SE" dirty="0"/>
          </a:p>
        </p:txBody>
      </p:sp>
      <p:sp>
        <p:nvSpPr>
          <p:cNvPr id="8" name="Rubrik 7"/>
          <p:cNvSpPr>
            <a:spLocks noGrp="1"/>
          </p:cNvSpPr>
          <p:nvPr>
            <p:ph type="title"/>
          </p:nvPr>
        </p:nvSpPr>
        <p:spPr>
          <a:xfrm>
            <a:off x="711200" y="1783080"/>
            <a:ext cx="4978400" cy="1143000"/>
          </a:xfrm>
        </p:spPr>
        <p:txBody>
          <a:bodyPr>
            <a:normAutofit/>
          </a:bodyPr>
          <a:lstStyle>
            <a:lvl1pPr algn="l">
              <a:defRPr sz="2400">
                <a:latin typeface="Open Sans Extrabold"/>
                <a:cs typeface="Open Sans Extrabold"/>
              </a:defRPr>
            </a:lvl1pPr>
          </a:lstStyle>
          <a:p>
            <a:r>
              <a:rPr lang="sv-SE"/>
              <a:t>Klicka här för att ändra format</a:t>
            </a:r>
            <a:endParaRPr lang="sv-SE" dirty="0"/>
          </a:p>
        </p:txBody>
      </p:sp>
      <p:sp>
        <p:nvSpPr>
          <p:cNvPr id="12" name="Platshållare för text 11"/>
          <p:cNvSpPr>
            <a:spLocks noGrp="1"/>
          </p:cNvSpPr>
          <p:nvPr>
            <p:ph type="body" sz="quarter" idx="11" hasCustomPrompt="1"/>
          </p:nvPr>
        </p:nvSpPr>
        <p:spPr>
          <a:xfrm>
            <a:off x="711200" y="5806440"/>
            <a:ext cx="5461000" cy="295276"/>
          </a:xfrm>
        </p:spPr>
        <p:txBody>
          <a:bodyPr>
            <a:normAutofit/>
          </a:bodyPr>
          <a:lstStyle>
            <a:lvl1pPr marL="0">
              <a:spcBef>
                <a:spcPts val="0"/>
              </a:spcBef>
              <a:buNone/>
              <a:defRPr sz="1000" baseline="0">
                <a:latin typeface="Open Sans Extrabold"/>
                <a:cs typeface="Open Sans Extrabold"/>
              </a:defRPr>
            </a:lvl1pPr>
          </a:lstStyle>
          <a:p>
            <a:pPr lvl="0"/>
            <a:r>
              <a:rPr lang="sv-SE" dirty="0"/>
              <a:t>Klicka för att lägga till text</a:t>
            </a:r>
          </a:p>
        </p:txBody>
      </p:sp>
      <p:sp>
        <p:nvSpPr>
          <p:cNvPr id="9" name="Platshållare för text 9"/>
          <p:cNvSpPr>
            <a:spLocks noGrp="1"/>
          </p:cNvSpPr>
          <p:nvPr>
            <p:ph type="body" sz="quarter" idx="10"/>
          </p:nvPr>
        </p:nvSpPr>
        <p:spPr>
          <a:xfrm>
            <a:off x="711200" y="2926080"/>
            <a:ext cx="4978400" cy="1143000"/>
          </a:xfrm>
        </p:spPr>
        <p:txBody>
          <a:bodyPr>
            <a:normAutofit/>
          </a:bodyPr>
          <a:lstStyle>
            <a:lvl1pPr marL="0">
              <a:spcBef>
                <a:spcPts val="0"/>
              </a:spcBef>
              <a:buNone/>
              <a:defRPr sz="1500">
                <a:latin typeface="Open Sans" panose="020B0606030504020204" pitchFamily="34" charset="0"/>
                <a:ea typeface="Open Sans" panose="020B0606030504020204" pitchFamily="34" charset="0"/>
                <a:cs typeface="Open Sans" panose="020B0606030504020204" pitchFamily="34" charset="0"/>
              </a:defRPr>
            </a:lvl1pPr>
          </a:lstStyle>
          <a:p>
            <a:pPr lvl="0"/>
            <a:r>
              <a:rPr lang="sv-SE"/>
              <a:t>Klicka här för att ändra format på bakgrundstexten</a:t>
            </a:r>
          </a:p>
        </p:txBody>
      </p:sp>
      <p:pic>
        <p:nvPicPr>
          <p:cNvPr id="10" name="Bildobjekt 9" descr="Skellefteå kommun_SVART.eps"/>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9347200" y="5746150"/>
            <a:ext cx="2087237" cy="491166"/>
          </a:xfrm>
          <a:prstGeom prst="rect">
            <a:avLst/>
          </a:prstGeom>
        </p:spPr>
      </p:pic>
    </p:spTree>
    <p:extLst>
      <p:ext uri="{BB962C8B-B14F-4D97-AF65-F5344CB8AC3E}">
        <p14:creationId xmlns:p14="http://schemas.microsoft.com/office/powerpoint/2010/main" val="49612873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ida med logotyp, vit">
    <p:spTree>
      <p:nvGrpSpPr>
        <p:cNvPr id="1" name=""/>
        <p:cNvGrpSpPr/>
        <p:nvPr/>
      </p:nvGrpSpPr>
      <p:grpSpPr>
        <a:xfrm>
          <a:off x="0" y="0"/>
          <a:ext cx="0" cy="0"/>
          <a:chOff x="0" y="0"/>
          <a:chExt cx="0" cy="0"/>
        </a:xfrm>
      </p:grpSpPr>
      <p:pic>
        <p:nvPicPr>
          <p:cNvPr id="9" name="Bildobjekt 8" descr="Skellefteå kommun_SVART.eps"/>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9347200" y="5746150"/>
            <a:ext cx="2087237" cy="491166"/>
          </a:xfrm>
          <a:prstGeom prst="rect">
            <a:avLst/>
          </a:prstGeom>
        </p:spPr>
      </p:pic>
    </p:spTree>
    <p:extLst>
      <p:ext uri="{BB962C8B-B14F-4D97-AF65-F5344CB8AC3E}">
        <p14:creationId xmlns:p14="http://schemas.microsoft.com/office/powerpoint/2010/main" val="160579138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Blank sida, vit">
    <p:spTree>
      <p:nvGrpSpPr>
        <p:cNvPr id="1" name=""/>
        <p:cNvGrpSpPr/>
        <p:nvPr/>
      </p:nvGrpSpPr>
      <p:grpSpPr>
        <a:xfrm>
          <a:off x="0" y="0"/>
          <a:ext cx="0" cy="0"/>
          <a:chOff x="0" y="0"/>
          <a:chExt cx="0" cy="0"/>
        </a:xfrm>
      </p:grpSpPr>
      <p:pic>
        <p:nvPicPr>
          <p:cNvPr id="3" name="Bildobjekt 2"/>
          <p:cNvPicPr>
            <a:picLocks noChangeAspect="1"/>
          </p:cNvPicPr>
          <p:nvPr userDrawn="1"/>
        </p:nvPicPr>
        <p:blipFill rotWithShape="1">
          <a:blip r:embed="rId2">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pic>
        <p:nvPicPr>
          <p:cNvPr id="4" name="Bildobjekt 3" descr="Skellefteå kommun_SVART.eps"/>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2451364" y="2420888"/>
            <a:ext cx="7289272" cy="1715302"/>
          </a:xfrm>
          <a:prstGeom prst="rect">
            <a:avLst/>
          </a:prstGeom>
        </p:spPr>
      </p:pic>
    </p:spTree>
    <p:extLst>
      <p:ext uri="{BB962C8B-B14F-4D97-AF65-F5344CB8AC3E}">
        <p14:creationId xmlns:p14="http://schemas.microsoft.com/office/powerpoint/2010/main" val="318118309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2/3 text, ljusgrå">
    <p:spTree>
      <p:nvGrpSpPr>
        <p:cNvPr id="1" name=""/>
        <p:cNvGrpSpPr/>
        <p:nvPr/>
      </p:nvGrpSpPr>
      <p:grpSpPr>
        <a:xfrm>
          <a:off x="0" y="0"/>
          <a:ext cx="0" cy="0"/>
          <a:chOff x="0" y="0"/>
          <a:chExt cx="0" cy="0"/>
        </a:xfrm>
      </p:grpSpPr>
      <p:sp>
        <p:nvSpPr>
          <p:cNvPr id="6" name="Rektangel 5"/>
          <p:cNvSpPr/>
          <p:nvPr/>
        </p:nvSpPr>
        <p:spPr>
          <a:xfrm>
            <a:off x="0" y="0"/>
            <a:ext cx="12192000" cy="4574880"/>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pPr algn="ctr"/>
            <a:endParaRPr lang="sv-SE">
              <a:solidFill>
                <a:srgbClr val="4B4B4B"/>
              </a:solidFill>
            </a:endParaRPr>
          </a:p>
        </p:txBody>
      </p:sp>
      <p:sp>
        <p:nvSpPr>
          <p:cNvPr id="8" name="Rubrik 7"/>
          <p:cNvSpPr>
            <a:spLocks noGrp="1"/>
          </p:cNvSpPr>
          <p:nvPr>
            <p:ph type="title"/>
          </p:nvPr>
        </p:nvSpPr>
        <p:spPr>
          <a:xfrm>
            <a:off x="609600" y="320040"/>
            <a:ext cx="10972800" cy="1143000"/>
          </a:xfrm>
        </p:spPr>
        <p:txBody>
          <a:bodyPr>
            <a:normAutofit/>
          </a:bodyPr>
          <a:lstStyle>
            <a:lvl1pPr algn="l">
              <a:defRPr sz="2900">
                <a:latin typeface="Open Sans Extrabold"/>
                <a:cs typeface="Open Sans Extrabold"/>
              </a:defRPr>
            </a:lvl1pPr>
          </a:lstStyle>
          <a:p>
            <a:r>
              <a:rPr lang="sv-SE"/>
              <a:t>Klicka här för att ändra format</a:t>
            </a:r>
          </a:p>
        </p:txBody>
      </p:sp>
      <p:sp>
        <p:nvSpPr>
          <p:cNvPr id="10" name="Platshållare för text 9"/>
          <p:cNvSpPr>
            <a:spLocks noGrp="1"/>
          </p:cNvSpPr>
          <p:nvPr>
            <p:ph type="body" sz="quarter" idx="10"/>
          </p:nvPr>
        </p:nvSpPr>
        <p:spPr>
          <a:xfrm>
            <a:off x="609600" y="1463040"/>
            <a:ext cx="10972800" cy="2788920"/>
          </a:xfrm>
        </p:spPr>
        <p:txBody>
          <a:bodyPr>
            <a:normAutofit/>
          </a:bodyPr>
          <a:lstStyle>
            <a:lvl1pPr marL="0">
              <a:spcBef>
                <a:spcPts val="0"/>
              </a:spcBef>
              <a:buNone/>
              <a:defRPr sz="1800">
                <a:latin typeface="Open Sans" panose="020B0606030504020204" pitchFamily="34" charset="0"/>
                <a:ea typeface="Open Sans" panose="020B0606030504020204" pitchFamily="34" charset="0"/>
                <a:cs typeface="Open Sans" panose="020B0606030504020204" pitchFamily="34" charset="0"/>
              </a:defRPr>
            </a:lvl1pPr>
          </a:lstStyle>
          <a:p>
            <a:pPr lvl="0"/>
            <a:r>
              <a:rPr lang="sv-SE"/>
              <a:t>Klicka här för att ändra format på bakgrundstexten</a:t>
            </a:r>
          </a:p>
        </p:txBody>
      </p:sp>
      <p:sp>
        <p:nvSpPr>
          <p:cNvPr id="12" name="Platshållare för text 11"/>
          <p:cNvSpPr>
            <a:spLocks noGrp="1"/>
          </p:cNvSpPr>
          <p:nvPr>
            <p:ph type="body" sz="quarter" idx="11" hasCustomPrompt="1"/>
          </p:nvPr>
        </p:nvSpPr>
        <p:spPr>
          <a:xfrm>
            <a:off x="711200" y="5806440"/>
            <a:ext cx="5461000" cy="295276"/>
          </a:xfrm>
        </p:spPr>
        <p:txBody>
          <a:bodyPr>
            <a:normAutofit/>
          </a:bodyPr>
          <a:lstStyle>
            <a:lvl1pPr marL="0">
              <a:spcBef>
                <a:spcPts val="0"/>
              </a:spcBef>
              <a:buNone/>
              <a:defRPr sz="1000" baseline="0">
                <a:latin typeface="Open Sans Extrabold"/>
                <a:cs typeface="Open Sans Extrabold"/>
              </a:defRPr>
            </a:lvl1pPr>
          </a:lstStyle>
          <a:p>
            <a:pPr lvl="0"/>
            <a:r>
              <a:rPr lang="sv-SE" dirty="0"/>
              <a:t>Klicka för att lägga till text</a:t>
            </a:r>
          </a:p>
        </p:txBody>
      </p:sp>
      <p:pic>
        <p:nvPicPr>
          <p:cNvPr id="14" name="Bildobjekt 13" descr="Skellefteå kommun_SVART.eps"/>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9347200" y="5746150"/>
            <a:ext cx="2087237" cy="491166"/>
          </a:xfrm>
          <a:prstGeom prst="rect">
            <a:avLst/>
          </a:prstGeom>
        </p:spPr>
      </p:pic>
    </p:spTree>
    <p:extLst>
      <p:ext uri="{BB962C8B-B14F-4D97-AF65-F5344CB8AC3E}">
        <p14:creationId xmlns:p14="http://schemas.microsoft.com/office/powerpoint/2010/main" val="89775986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2/3 text och bild, ljusgrå">
    <p:spTree>
      <p:nvGrpSpPr>
        <p:cNvPr id="1" name=""/>
        <p:cNvGrpSpPr/>
        <p:nvPr/>
      </p:nvGrpSpPr>
      <p:grpSpPr>
        <a:xfrm>
          <a:off x="0" y="0"/>
          <a:ext cx="0" cy="0"/>
          <a:chOff x="0" y="0"/>
          <a:chExt cx="0" cy="0"/>
        </a:xfrm>
      </p:grpSpPr>
      <p:sp>
        <p:nvSpPr>
          <p:cNvPr id="6" name="Rektangel 5"/>
          <p:cNvSpPr/>
          <p:nvPr/>
        </p:nvSpPr>
        <p:spPr>
          <a:xfrm>
            <a:off x="0" y="-8872"/>
            <a:ext cx="12192000" cy="4590000"/>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pPr algn="ctr"/>
            <a:endParaRPr lang="sv-SE">
              <a:solidFill>
                <a:srgbClr val="4B4B4B"/>
              </a:solidFill>
            </a:endParaRPr>
          </a:p>
        </p:txBody>
      </p:sp>
      <p:sp>
        <p:nvSpPr>
          <p:cNvPr id="8" name="Rubrik 7"/>
          <p:cNvSpPr>
            <a:spLocks noGrp="1"/>
          </p:cNvSpPr>
          <p:nvPr>
            <p:ph type="title"/>
          </p:nvPr>
        </p:nvSpPr>
        <p:spPr>
          <a:xfrm>
            <a:off x="609600" y="320040"/>
            <a:ext cx="4978400" cy="1143000"/>
          </a:xfrm>
        </p:spPr>
        <p:txBody>
          <a:bodyPr>
            <a:normAutofit/>
          </a:bodyPr>
          <a:lstStyle>
            <a:lvl1pPr algn="l">
              <a:defRPr sz="2400">
                <a:latin typeface="Open Sans Extrabold"/>
                <a:cs typeface="Open Sans Extrabold"/>
              </a:defRPr>
            </a:lvl1pPr>
          </a:lstStyle>
          <a:p>
            <a:r>
              <a:rPr lang="sv-SE"/>
              <a:t>Klicka här för att ändra format</a:t>
            </a:r>
            <a:endParaRPr lang="sv-SE" dirty="0"/>
          </a:p>
        </p:txBody>
      </p:sp>
      <p:sp>
        <p:nvSpPr>
          <p:cNvPr id="10" name="Platshållare för text 9"/>
          <p:cNvSpPr>
            <a:spLocks noGrp="1"/>
          </p:cNvSpPr>
          <p:nvPr>
            <p:ph type="body" sz="quarter" idx="10"/>
          </p:nvPr>
        </p:nvSpPr>
        <p:spPr>
          <a:xfrm>
            <a:off x="609600" y="1463040"/>
            <a:ext cx="4978400" cy="2788920"/>
          </a:xfrm>
        </p:spPr>
        <p:txBody>
          <a:bodyPr>
            <a:normAutofit/>
          </a:bodyPr>
          <a:lstStyle>
            <a:lvl1pPr marL="0">
              <a:spcBef>
                <a:spcPts val="0"/>
              </a:spcBef>
              <a:buNone/>
              <a:defRPr sz="1500">
                <a:latin typeface="Open Sans" panose="020B0606030504020204" pitchFamily="34" charset="0"/>
                <a:ea typeface="Open Sans" panose="020B0606030504020204" pitchFamily="34" charset="0"/>
                <a:cs typeface="Open Sans" panose="020B0606030504020204" pitchFamily="34" charset="0"/>
              </a:defRPr>
            </a:lvl1pPr>
          </a:lstStyle>
          <a:p>
            <a:pPr lvl="0"/>
            <a:r>
              <a:rPr lang="sv-SE"/>
              <a:t>Klicka här för att ändra format på bakgrundstexten</a:t>
            </a:r>
          </a:p>
        </p:txBody>
      </p:sp>
      <p:sp>
        <p:nvSpPr>
          <p:cNvPr id="12" name="Platshållare för text 11"/>
          <p:cNvSpPr>
            <a:spLocks noGrp="1"/>
          </p:cNvSpPr>
          <p:nvPr>
            <p:ph type="body" sz="quarter" idx="11" hasCustomPrompt="1"/>
          </p:nvPr>
        </p:nvSpPr>
        <p:spPr>
          <a:xfrm>
            <a:off x="711200" y="5806440"/>
            <a:ext cx="5461000" cy="295276"/>
          </a:xfrm>
        </p:spPr>
        <p:txBody>
          <a:bodyPr>
            <a:normAutofit/>
          </a:bodyPr>
          <a:lstStyle>
            <a:lvl1pPr marL="0">
              <a:spcBef>
                <a:spcPts val="0"/>
              </a:spcBef>
              <a:buNone/>
              <a:defRPr sz="1000" baseline="0">
                <a:latin typeface="Open Sans Extrabold"/>
                <a:cs typeface="Open Sans Extrabold"/>
              </a:defRPr>
            </a:lvl1pPr>
          </a:lstStyle>
          <a:p>
            <a:pPr lvl="0"/>
            <a:r>
              <a:rPr lang="sv-SE" dirty="0"/>
              <a:t>Klicka för att lägga till text</a:t>
            </a:r>
          </a:p>
        </p:txBody>
      </p:sp>
      <p:sp>
        <p:nvSpPr>
          <p:cNvPr id="11" name="Platshållare för bild 10"/>
          <p:cNvSpPr>
            <a:spLocks noGrp="1"/>
          </p:cNvSpPr>
          <p:nvPr>
            <p:ph type="pic" sz="quarter" idx="12"/>
          </p:nvPr>
        </p:nvSpPr>
        <p:spPr>
          <a:xfrm>
            <a:off x="6096000" y="0"/>
            <a:ext cx="6096000" cy="4574880"/>
          </a:xfrm>
        </p:spPr>
        <p:txBody>
          <a:bodyPr anchor="ctr">
            <a:normAutofit/>
          </a:bodyPr>
          <a:lstStyle>
            <a:lvl1pPr algn="ctr">
              <a:defRPr sz="1400">
                <a:latin typeface="Open Sans Light"/>
                <a:cs typeface="Open Sans Light"/>
              </a:defRPr>
            </a:lvl1pPr>
          </a:lstStyle>
          <a:p>
            <a:r>
              <a:rPr lang="sv-SE"/>
              <a:t>Klicka på ikonen för att lägga till en bild</a:t>
            </a:r>
          </a:p>
        </p:txBody>
      </p:sp>
      <p:pic>
        <p:nvPicPr>
          <p:cNvPr id="17" name="Bildobjekt 16" descr="Skellefteå kommun_SVART.eps"/>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9347200" y="5746150"/>
            <a:ext cx="2087237" cy="491166"/>
          </a:xfrm>
          <a:prstGeom prst="rect">
            <a:avLst/>
          </a:prstGeom>
        </p:spPr>
      </p:pic>
    </p:spTree>
    <p:extLst>
      <p:ext uri="{BB962C8B-B14F-4D97-AF65-F5344CB8AC3E}">
        <p14:creationId xmlns:p14="http://schemas.microsoft.com/office/powerpoint/2010/main" val="37945738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3 text, bild">
    <p:bg>
      <p:bgPr>
        <a:solidFill>
          <a:srgbClr val="13567D"/>
        </a:solidFill>
        <a:effectLst/>
      </p:bgPr>
    </p:bg>
    <p:spTree>
      <p:nvGrpSpPr>
        <p:cNvPr id="1" name=""/>
        <p:cNvGrpSpPr/>
        <p:nvPr/>
      </p:nvGrpSpPr>
      <p:grpSpPr>
        <a:xfrm>
          <a:off x="0" y="0"/>
          <a:ext cx="0" cy="0"/>
          <a:chOff x="0" y="0"/>
          <a:chExt cx="0" cy="0"/>
        </a:xfrm>
      </p:grpSpPr>
      <p:sp>
        <p:nvSpPr>
          <p:cNvPr id="8" name="Rubrik"/>
          <p:cNvSpPr>
            <a:spLocks noGrp="1"/>
          </p:cNvSpPr>
          <p:nvPr>
            <p:ph type="title" hasCustomPrompt="1"/>
          </p:nvPr>
        </p:nvSpPr>
        <p:spPr>
          <a:xfrm>
            <a:off x="609600" y="404665"/>
            <a:ext cx="5102357" cy="1041380"/>
          </a:xfrm>
        </p:spPr>
        <p:txBody>
          <a:bodyPr>
            <a:noAutofit/>
          </a:bodyPr>
          <a:lstStyle>
            <a:lvl1pPr algn="l">
              <a:defRPr sz="2400" baseline="0">
                <a:solidFill>
                  <a:srgbClr val="FFFFFF"/>
                </a:solidFill>
                <a:latin typeface="Open Sans Extrabold"/>
                <a:cs typeface="Open Sans Extrabold"/>
              </a:defRPr>
            </a:lvl1pPr>
          </a:lstStyle>
          <a:p>
            <a:r>
              <a:rPr lang="sv-SE" dirty="0"/>
              <a:t>Klicka här för att lägga till rubrik</a:t>
            </a:r>
          </a:p>
        </p:txBody>
      </p:sp>
      <p:sp>
        <p:nvSpPr>
          <p:cNvPr id="9" name="Text"/>
          <p:cNvSpPr>
            <a:spLocks noGrp="1"/>
          </p:cNvSpPr>
          <p:nvPr>
            <p:ph type="body" sz="quarter" idx="10"/>
          </p:nvPr>
        </p:nvSpPr>
        <p:spPr>
          <a:xfrm>
            <a:off x="609600" y="1484815"/>
            <a:ext cx="5102357" cy="2664298"/>
          </a:xfrm>
        </p:spPr>
        <p:txBody>
          <a:bodyPr/>
          <a:lstStyle>
            <a:lvl1pPr marL="342886" indent="-342886">
              <a:buFont typeface="Arial" panose="020B0604020202020204" pitchFamily="34" charset="0"/>
              <a:buChar char="•"/>
              <a:defRPr/>
            </a:lvl1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6" name="VitRuta"/>
          <p:cNvSpPr/>
          <p:nvPr userDrawn="1"/>
        </p:nvSpPr>
        <p:spPr>
          <a:xfrm>
            <a:off x="0" y="4577908"/>
            <a:ext cx="12192000" cy="228012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pPr algn="l"/>
            <a:endParaRPr lang="sv-SE" sz="2200" dirty="0">
              <a:solidFill>
                <a:srgbClr val="FFFFFF"/>
              </a:solidFill>
            </a:endParaRPr>
          </a:p>
        </p:txBody>
      </p:sp>
      <p:sp>
        <p:nvSpPr>
          <p:cNvPr id="4" name="Platshållare för text 3"/>
          <p:cNvSpPr>
            <a:spLocks noGrp="1"/>
          </p:cNvSpPr>
          <p:nvPr>
            <p:ph type="body" sz="quarter" idx="11" hasCustomPrompt="1"/>
          </p:nvPr>
        </p:nvSpPr>
        <p:spPr>
          <a:xfrm>
            <a:off x="719689" y="5805265"/>
            <a:ext cx="6049433" cy="288032"/>
          </a:xfrm>
        </p:spPr>
        <p:txBody>
          <a:bodyPr/>
          <a:lstStyle>
            <a:lvl1pPr>
              <a:defRPr sz="1000" baseline="0">
                <a:solidFill>
                  <a:srgbClr val="000000"/>
                </a:solidFill>
                <a:latin typeface="+mj-lt"/>
              </a:defRPr>
            </a:lvl1pPr>
            <a:lvl2pPr>
              <a:defRPr sz="1000">
                <a:latin typeface="+mj-lt"/>
              </a:defRPr>
            </a:lvl2pPr>
            <a:lvl3pPr>
              <a:defRPr sz="1000">
                <a:solidFill>
                  <a:schemeClr val="tx1"/>
                </a:solidFill>
                <a:latin typeface="+mj-lt"/>
              </a:defRPr>
            </a:lvl3pPr>
            <a:lvl4pPr>
              <a:defRPr sz="1000">
                <a:solidFill>
                  <a:schemeClr val="tx1"/>
                </a:solidFill>
                <a:latin typeface="+mj-lt"/>
              </a:defRPr>
            </a:lvl4pPr>
            <a:lvl5pPr>
              <a:defRPr sz="1000">
                <a:solidFill>
                  <a:srgbClr val="000000"/>
                </a:solidFill>
                <a:latin typeface="+mj-lt"/>
              </a:defRPr>
            </a:lvl5pPr>
          </a:lstStyle>
          <a:p>
            <a:pPr lvl="0"/>
            <a:r>
              <a:rPr lang="sv-SE" dirty="0"/>
              <a:t>Klicka här för att lägga till text</a:t>
            </a:r>
          </a:p>
          <a:p>
            <a:pPr lvl="4"/>
            <a:endParaRPr lang="sv-SE" dirty="0"/>
          </a:p>
        </p:txBody>
      </p:sp>
      <p:sp>
        <p:nvSpPr>
          <p:cNvPr id="10" name="Bild"/>
          <p:cNvSpPr>
            <a:spLocks noGrp="1"/>
          </p:cNvSpPr>
          <p:nvPr>
            <p:ph type="pic" sz="quarter" idx="12"/>
          </p:nvPr>
        </p:nvSpPr>
        <p:spPr>
          <a:xfrm>
            <a:off x="6096000" y="0"/>
            <a:ext cx="6096000" cy="4574880"/>
          </a:xfrm>
        </p:spPr>
        <p:txBody>
          <a:bodyPr anchor="ctr">
            <a:normAutofit/>
          </a:bodyPr>
          <a:lstStyle>
            <a:lvl1pPr algn="ctr">
              <a:defRPr sz="1400">
                <a:latin typeface="Open Sans Light"/>
                <a:cs typeface="Open Sans Light"/>
              </a:defRPr>
            </a:lvl1pPr>
          </a:lstStyle>
          <a:p>
            <a:r>
              <a:rPr lang="sv-SE" dirty="0"/>
              <a:t>Klicka på ikonen för att lägga till en bild</a:t>
            </a:r>
          </a:p>
        </p:txBody>
      </p:sp>
    </p:spTree>
    <p:extLst>
      <p:ext uri="{BB962C8B-B14F-4D97-AF65-F5344CB8AC3E}">
        <p14:creationId xmlns:p14="http://schemas.microsoft.com/office/powerpoint/2010/main" val="8377297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Enkel textsida, ljusgrå">
    <p:bg>
      <p:bgPr>
        <a:solidFill>
          <a:schemeClr val="tx2"/>
        </a:solidFill>
        <a:effectLst/>
      </p:bgPr>
    </p:bg>
    <p:spTree>
      <p:nvGrpSpPr>
        <p:cNvPr id="1" name=""/>
        <p:cNvGrpSpPr/>
        <p:nvPr/>
      </p:nvGrpSpPr>
      <p:grpSpPr>
        <a:xfrm>
          <a:off x="0" y="0"/>
          <a:ext cx="0" cy="0"/>
          <a:chOff x="0" y="0"/>
          <a:chExt cx="0" cy="0"/>
        </a:xfrm>
      </p:grpSpPr>
      <p:sp>
        <p:nvSpPr>
          <p:cNvPr id="8" name="Rubrik 7"/>
          <p:cNvSpPr>
            <a:spLocks noGrp="1"/>
          </p:cNvSpPr>
          <p:nvPr>
            <p:ph type="title"/>
          </p:nvPr>
        </p:nvSpPr>
        <p:spPr>
          <a:xfrm>
            <a:off x="609600" y="731520"/>
            <a:ext cx="10972800" cy="1143000"/>
          </a:xfrm>
        </p:spPr>
        <p:txBody>
          <a:bodyPr>
            <a:normAutofit/>
          </a:bodyPr>
          <a:lstStyle>
            <a:lvl1pPr algn="l">
              <a:defRPr sz="2900">
                <a:solidFill>
                  <a:schemeClr val="bg1"/>
                </a:solidFill>
                <a:latin typeface="Open Sans Extrabold"/>
                <a:cs typeface="Open Sans Extrabold"/>
              </a:defRPr>
            </a:lvl1pPr>
          </a:lstStyle>
          <a:p>
            <a:r>
              <a:rPr lang="sv-SE"/>
              <a:t>Klicka här för att ändra format</a:t>
            </a:r>
            <a:endParaRPr lang="sv-SE" dirty="0"/>
          </a:p>
        </p:txBody>
      </p:sp>
      <p:sp>
        <p:nvSpPr>
          <p:cNvPr id="10" name="Platshållare för text 9"/>
          <p:cNvSpPr>
            <a:spLocks noGrp="1"/>
          </p:cNvSpPr>
          <p:nvPr>
            <p:ph type="body" sz="quarter" idx="10"/>
          </p:nvPr>
        </p:nvSpPr>
        <p:spPr>
          <a:xfrm>
            <a:off x="609600" y="1874520"/>
            <a:ext cx="10972800" cy="3474720"/>
          </a:xfrm>
        </p:spPr>
        <p:txBody>
          <a:bodyPr>
            <a:normAutofit/>
          </a:bodyPr>
          <a:lstStyle>
            <a:lvl1pPr marL="0">
              <a:spcBef>
                <a:spcPts val="0"/>
              </a:spcBef>
              <a:buNone/>
              <a:defRPr sz="1800">
                <a:latin typeface="Open Sans" panose="020B0606030504020204" pitchFamily="34" charset="0"/>
                <a:ea typeface="Open Sans" panose="020B0606030504020204" pitchFamily="34" charset="0"/>
                <a:cs typeface="Open Sans" panose="020B0606030504020204" pitchFamily="34" charset="0"/>
              </a:defRPr>
            </a:lvl1pPr>
          </a:lstStyle>
          <a:p>
            <a:pPr lvl="0"/>
            <a:r>
              <a:rPr lang="sv-SE"/>
              <a:t>Klicka här för att ändra format på bakgrundstexten</a:t>
            </a:r>
          </a:p>
        </p:txBody>
      </p:sp>
      <p:pic>
        <p:nvPicPr>
          <p:cNvPr id="9" name="Bildobjekt 8" descr="Skellefteå kommun_SVART.eps"/>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9347200" y="5746150"/>
            <a:ext cx="2087237" cy="491166"/>
          </a:xfrm>
          <a:prstGeom prst="rect">
            <a:avLst/>
          </a:prstGeom>
        </p:spPr>
      </p:pic>
    </p:spTree>
    <p:extLst>
      <p:ext uri="{BB962C8B-B14F-4D97-AF65-F5344CB8AC3E}">
        <p14:creationId xmlns:p14="http://schemas.microsoft.com/office/powerpoint/2010/main" val="350649723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2/3 text, ljuslila">
    <p:spTree>
      <p:nvGrpSpPr>
        <p:cNvPr id="1" name=""/>
        <p:cNvGrpSpPr/>
        <p:nvPr/>
      </p:nvGrpSpPr>
      <p:grpSpPr>
        <a:xfrm>
          <a:off x="0" y="0"/>
          <a:ext cx="0" cy="0"/>
          <a:chOff x="0" y="0"/>
          <a:chExt cx="0" cy="0"/>
        </a:xfrm>
      </p:grpSpPr>
      <p:sp>
        <p:nvSpPr>
          <p:cNvPr id="6" name="Rektangel 5"/>
          <p:cNvSpPr/>
          <p:nvPr/>
        </p:nvSpPr>
        <p:spPr>
          <a:xfrm>
            <a:off x="0" y="0"/>
            <a:ext cx="12192000" cy="457488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pPr algn="ctr"/>
            <a:endParaRPr lang="sv-SE">
              <a:solidFill>
                <a:srgbClr val="4B4B4B"/>
              </a:solidFill>
            </a:endParaRPr>
          </a:p>
        </p:txBody>
      </p:sp>
      <p:sp>
        <p:nvSpPr>
          <p:cNvPr id="8" name="Rubrik 7"/>
          <p:cNvSpPr>
            <a:spLocks noGrp="1"/>
          </p:cNvSpPr>
          <p:nvPr>
            <p:ph type="title"/>
          </p:nvPr>
        </p:nvSpPr>
        <p:spPr>
          <a:xfrm>
            <a:off x="609600" y="320040"/>
            <a:ext cx="10972800" cy="1143000"/>
          </a:xfrm>
        </p:spPr>
        <p:txBody>
          <a:bodyPr>
            <a:normAutofit/>
          </a:bodyPr>
          <a:lstStyle>
            <a:lvl1pPr algn="l">
              <a:defRPr sz="2900" baseline="0">
                <a:solidFill>
                  <a:srgbClr val="FFFFFF"/>
                </a:solidFill>
                <a:latin typeface="Open Sans Extrabold"/>
                <a:cs typeface="Open Sans Extrabold"/>
              </a:defRPr>
            </a:lvl1pPr>
          </a:lstStyle>
          <a:p>
            <a:r>
              <a:rPr lang="sv-SE"/>
              <a:t>Klicka här för att ändra format</a:t>
            </a:r>
            <a:endParaRPr lang="sv-SE" dirty="0"/>
          </a:p>
        </p:txBody>
      </p:sp>
      <p:sp>
        <p:nvSpPr>
          <p:cNvPr id="10" name="Platshållare för text 9"/>
          <p:cNvSpPr>
            <a:spLocks noGrp="1"/>
          </p:cNvSpPr>
          <p:nvPr>
            <p:ph type="body" sz="quarter" idx="10"/>
          </p:nvPr>
        </p:nvSpPr>
        <p:spPr>
          <a:xfrm>
            <a:off x="609600" y="1463040"/>
            <a:ext cx="10972800" cy="2788920"/>
          </a:xfrm>
        </p:spPr>
        <p:txBody>
          <a:bodyPr>
            <a:normAutofit/>
          </a:bodyPr>
          <a:lstStyle>
            <a:lvl1pPr marL="0">
              <a:spcBef>
                <a:spcPts val="0"/>
              </a:spcBef>
              <a:buNone/>
              <a:defRPr sz="1800" baseline="0">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sv-SE"/>
              <a:t>Klicka här för att ändra format på bakgrundstexten</a:t>
            </a:r>
          </a:p>
        </p:txBody>
      </p:sp>
      <p:sp>
        <p:nvSpPr>
          <p:cNvPr id="12" name="Platshållare för text 11"/>
          <p:cNvSpPr>
            <a:spLocks noGrp="1"/>
          </p:cNvSpPr>
          <p:nvPr>
            <p:ph type="body" sz="quarter" idx="11" hasCustomPrompt="1"/>
          </p:nvPr>
        </p:nvSpPr>
        <p:spPr>
          <a:xfrm>
            <a:off x="711200" y="5806440"/>
            <a:ext cx="5461000" cy="295276"/>
          </a:xfrm>
        </p:spPr>
        <p:txBody>
          <a:bodyPr>
            <a:normAutofit/>
          </a:bodyPr>
          <a:lstStyle>
            <a:lvl1pPr marL="0">
              <a:spcBef>
                <a:spcPts val="0"/>
              </a:spcBef>
              <a:buNone/>
              <a:defRPr sz="1000" baseline="0">
                <a:latin typeface="Open Sans Extrabold"/>
                <a:cs typeface="Open Sans Extrabold"/>
              </a:defRPr>
            </a:lvl1pPr>
          </a:lstStyle>
          <a:p>
            <a:pPr lvl="0"/>
            <a:r>
              <a:rPr lang="sv-SE" dirty="0"/>
              <a:t>Klicka för att lägga till text</a:t>
            </a:r>
          </a:p>
        </p:txBody>
      </p:sp>
      <p:pic>
        <p:nvPicPr>
          <p:cNvPr id="14" name="Bildobjekt 13" descr="Skellefteå kommun_SVART.eps"/>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9347200" y="5746150"/>
            <a:ext cx="2087237" cy="491166"/>
          </a:xfrm>
          <a:prstGeom prst="rect">
            <a:avLst/>
          </a:prstGeom>
        </p:spPr>
      </p:pic>
    </p:spTree>
    <p:extLst>
      <p:ext uri="{BB962C8B-B14F-4D97-AF65-F5344CB8AC3E}">
        <p14:creationId xmlns:p14="http://schemas.microsoft.com/office/powerpoint/2010/main" val="85995030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2/3 text och bild, ljuslila">
    <p:spTree>
      <p:nvGrpSpPr>
        <p:cNvPr id="1" name=""/>
        <p:cNvGrpSpPr/>
        <p:nvPr/>
      </p:nvGrpSpPr>
      <p:grpSpPr>
        <a:xfrm>
          <a:off x="0" y="0"/>
          <a:ext cx="0" cy="0"/>
          <a:chOff x="0" y="0"/>
          <a:chExt cx="0" cy="0"/>
        </a:xfrm>
      </p:grpSpPr>
      <p:sp>
        <p:nvSpPr>
          <p:cNvPr id="6" name="Rektangel 5"/>
          <p:cNvSpPr/>
          <p:nvPr/>
        </p:nvSpPr>
        <p:spPr>
          <a:xfrm>
            <a:off x="0" y="-8872"/>
            <a:ext cx="12192000" cy="4590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pPr algn="ctr"/>
            <a:endParaRPr lang="sv-SE">
              <a:solidFill>
                <a:srgbClr val="4B4B4B"/>
              </a:solidFill>
            </a:endParaRPr>
          </a:p>
        </p:txBody>
      </p:sp>
      <p:sp>
        <p:nvSpPr>
          <p:cNvPr id="8" name="Rubrik 7"/>
          <p:cNvSpPr>
            <a:spLocks noGrp="1"/>
          </p:cNvSpPr>
          <p:nvPr>
            <p:ph type="title"/>
          </p:nvPr>
        </p:nvSpPr>
        <p:spPr>
          <a:xfrm>
            <a:off x="609600" y="320040"/>
            <a:ext cx="4978400" cy="1143000"/>
          </a:xfrm>
        </p:spPr>
        <p:txBody>
          <a:bodyPr>
            <a:normAutofit/>
          </a:bodyPr>
          <a:lstStyle>
            <a:lvl1pPr algn="l">
              <a:defRPr sz="2400" baseline="0">
                <a:solidFill>
                  <a:srgbClr val="FFFFFF"/>
                </a:solidFill>
                <a:latin typeface="Open Sans Extrabold"/>
                <a:cs typeface="Open Sans Extrabold"/>
              </a:defRPr>
            </a:lvl1pPr>
          </a:lstStyle>
          <a:p>
            <a:r>
              <a:rPr lang="sv-SE"/>
              <a:t>Klicka här för att ändra format</a:t>
            </a:r>
            <a:endParaRPr lang="sv-SE" dirty="0"/>
          </a:p>
        </p:txBody>
      </p:sp>
      <p:sp>
        <p:nvSpPr>
          <p:cNvPr id="10" name="Platshållare för text 9"/>
          <p:cNvSpPr>
            <a:spLocks noGrp="1"/>
          </p:cNvSpPr>
          <p:nvPr>
            <p:ph type="body" sz="quarter" idx="10"/>
          </p:nvPr>
        </p:nvSpPr>
        <p:spPr>
          <a:xfrm>
            <a:off x="609600" y="1463040"/>
            <a:ext cx="4978400" cy="2788920"/>
          </a:xfrm>
        </p:spPr>
        <p:txBody>
          <a:bodyPr>
            <a:normAutofit/>
          </a:bodyPr>
          <a:lstStyle>
            <a:lvl1pPr marL="0">
              <a:spcBef>
                <a:spcPts val="0"/>
              </a:spcBef>
              <a:buNone/>
              <a:defRPr sz="1500" baseline="0">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sv-SE"/>
              <a:t>Klicka här för att ändra format på bakgrundstexten</a:t>
            </a:r>
          </a:p>
        </p:txBody>
      </p:sp>
      <p:sp>
        <p:nvSpPr>
          <p:cNvPr id="12" name="Platshållare för text 11"/>
          <p:cNvSpPr>
            <a:spLocks noGrp="1"/>
          </p:cNvSpPr>
          <p:nvPr>
            <p:ph type="body" sz="quarter" idx="11" hasCustomPrompt="1"/>
          </p:nvPr>
        </p:nvSpPr>
        <p:spPr>
          <a:xfrm>
            <a:off x="711200" y="5806440"/>
            <a:ext cx="5461000" cy="295276"/>
          </a:xfrm>
        </p:spPr>
        <p:txBody>
          <a:bodyPr>
            <a:normAutofit/>
          </a:bodyPr>
          <a:lstStyle>
            <a:lvl1pPr marL="0">
              <a:spcBef>
                <a:spcPts val="0"/>
              </a:spcBef>
              <a:buNone/>
              <a:defRPr sz="1000" baseline="0">
                <a:latin typeface="Open Sans Extrabold"/>
                <a:cs typeface="Open Sans Extrabold"/>
              </a:defRPr>
            </a:lvl1pPr>
          </a:lstStyle>
          <a:p>
            <a:pPr lvl="0"/>
            <a:r>
              <a:rPr lang="sv-SE" dirty="0"/>
              <a:t>Klicka för att lägga till text</a:t>
            </a:r>
          </a:p>
        </p:txBody>
      </p:sp>
      <p:sp>
        <p:nvSpPr>
          <p:cNvPr id="11" name="Platshållare för bild 10"/>
          <p:cNvSpPr>
            <a:spLocks noGrp="1"/>
          </p:cNvSpPr>
          <p:nvPr>
            <p:ph type="pic" sz="quarter" idx="12"/>
          </p:nvPr>
        </p:nvSpPr>
        <p:spPr>
          <a:xfrm>
            <a:off x="6096000" y="0"/>
            <a:ext cx="6096000" cy="4574880"/>
          </a:xfrm>
        </p:spPr>
        <p:txBody>
          <a:bodyPr anchor="ctr">
            <a:normAutofit/>
          </a:bodyPr>
          <a:lstStyle>
            <a:lvl1pPr algn="ctr">
              <a:defRPr sz="1400">
                <a:latin typeface="Open Sans Light"/>
                <a:cs typeface="Open Sans Light"/>
              </a:defRPr>
            </a:lvl1pPr>
          </a:lstStyle>
          <a:p>
            <a:r>
              <a:rPr lang="sv-SE"/>
              <a:t>Klicka på ikonen för att lägga till en bild</a:t>
            </a:r>
            <a:endParaRPr lang="sv-SE" dirty="0"/>
          </a:p>
        </p:txBody>
      </p:sp>
      <p:pic>
        <p:nvPicPr>
          <p:cNvPr id="17" name="Bildobjekt 16" descr="Skellefteå kommun_SVART.eps"/>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9347200" y="5746150"/>
            <a:ext cx="2087237" cy="491166"/>
          </a:xfrm>
          <a:prstGeom prst="rect">
            <a:avLst/>
          </a:prstGeom>
        </p:spPr>
      </p:pic>
    </p:spTree>
    <p:extLst>
      <p:ext uri="{BB962C8B-B14F-4D97-AF65-F5344CB8AC3E}">
        <p14:creationId xmlns:p14="http://schemas.microsoft.com/office/powerpoint/2010/main" val="189033931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Enkel textsida, ljuslila">
    <p:bg>
      <p:bgPr>
        <a:solidFill>
          <a:schemeClr val="accent3"/>
        </a:solidFill>
        <a:effectLst/>
      </p:bgPr>
    </p:bg>
    <p:spTree>
      <p:nvGrpSpPr>
        <p:cNvPr id="1" name=""/>
        <p:cNvGrpSpPr/>
        <p:nvPr/>
      </p:nvGrpSpPr>
      <p:grpSpPr>
        <a:xfrm>
          <a:off x="0" y="0"/>
          <a:ext cx="0" cy="0"/>
          <a:chOff x="0" y="0"/>
          <a:chExt cx="0" cy="0"/>
        </a:xfrm>
      </p:grpSpPr>
      <p:sp>
        <p:nvSpPr>
          <p:cNvPr id="8" name="Rubrik 7"/>
          <p:cNvSpPr>
            <a:spLocks noGrp="1"/>
          </p:cNvSpPr>
          <p:nvPr>
            <p:ph type="title"/>
          </p:nvPr>
        </p:nvSpPr>
        <p:spPr>
          <a:xfrm>
            <a:off x="609600" y="731520"/>
            <a:ext cx="10972800" cy="1143000"/>
          </a:xfrm>
        </p:spPr>
        <p:txBody>
          <a:bodyPr>
            <a:normAutofit/>
          </a:bodyPr>
          <a:lstStyle>
            <a:lvl1pPr algn="l">
              <a:defRPr sz="2900" baseline="0">
                <a:solidFill>
                  <a:srgbClr val="FFFFFF"/>
                </a:solidFill>
                <a:latin typeface="Open Sans Extrabold"/>
                <a:cs typeface="Open Sans Extrabold"/>
              </a:defRPr>
            </a:lvl1pPr>
          </a:lstStyle>
          <a:p>
            <a:r>
              <a:rPr lang="sv-SE"/>
              <a:t>Klicka här för att ändra format</a:t>
            </a:r>
            <a:endParaRPr lang="sv-SE" dirty="0"/>
          </a:p>
        </p:txBody>
      </p:sp>
      <p:sp>
        <p:nvSpPr>
          <p:cNvPr id="10" name="Platshållare för text 9"/>
          <p:cNvSpPr>
            <a:spLocks noGrp="1"/>
          </p:cNvSpPr>
          <p:nvPr>
            <p:ph type="body" sz="quarter" idx="10"/>
          </p:nvPr>
        </p:nvSpPr>
        <p:spPr>
          <a:xfrm>
            <a:off x="609600" y="1874520"/>
            <a:ext cx="10972800" cy="3474720"/>
          </a:xfrm>
        </p:spPr>
        <p:txBody>
          <a:bodyPr>
            <a:normAutofit/>
          </a:bodyPr>
          <a:lstStyle>
            <a:lvl1pPr marL="0">
              <a:spcBef>
                <a:spcPts val="0"/>
              </a:spcBef>
              <a:buNone/>
              <a:defRPr sz="1800" baseline="0">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sv-SE"/>
              <a:t>Klicka här för att ändra format på bakgrundstexten</a:t>
            </a:r>
          </a:p>
        </p:txBody>
      </p:sp>
      <p:pic>
        <p:nvPicPr>
          <p:cNvPr id="5" name="Bildobjekt 4"/>
          <p:cNvPicPr preferRelativeResize="0">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9347200" y="5745600"/>
            <a:ext cx="2088000" cy="489600"/>
          </a:xfrm>
          <a:prstGeom prst="rect">
            <a:avLst/>
          </a:prstGeom>
        </p:spPr>
      </p:pic>
    </p:spTree>
    <p:extLst>
      <p:ext uri="{BB962C8B-B14F-4D97-AF65-F5344CB8AC3E}">
        <p14:creationId xmlns:p14="http://schemas.microsoft.com/office/powerpoint/2010/main" val="138845450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2/3 text, plommon">
    <p:spTree>
      <p:nvGrpSpPr>
        <p:cNvPr id="1" name=""/>
        <p:cNvGrpSpPr/>
        <p:nvPr/>
      </p:nvGrpSpPr>
      <p:grpSpPr>
        <a:xfrm>
          <a:off x="0" y="0"/>
          <a:ext cx="0" cy="0"/>
          <a:chOff x="0" y="0"/>
          <a:chExt cx="0" cy="0"/>
        </a:xfrm>
      </p:grpSpPr>
      <p:sp>
        <p:nvSpPr>
          <p:cNvPr id="6" name="Rektangel 5"/>
          <p:cNvSpPr/>
          <p:nvPr/>
        </p:nvSpPr>
        <p:spPr>
          <a:xfrm>
            <a:off x="0" y="0"/>
            <a:ext cx="12192000" cy="4574880"/>
          </a:xfrm>
          <a:prstGeom prst="rect">
            <a:avLst/>
          </a:prstGeom>
          <a:solidFill>
            <a:srgbClr val="623D5A"/>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pPr algn="ctr"/>
            <a:endParaRPr lang="sv-SE">
              <a:solidFill>
                <a:srgbClr val="4B4B4B"/>
              </a:solidFill>
            </a:endParaRPr>
          </a:p>
        </p:txBody>
      </p:sp>
      <p:sp>
        <p:nvSpPr>
          <p:cNvPr id="8" name="Rubrik 7"/>
          <p:cNvSpPr>
            <a:spLocks noGrp="1"/>
          </p:cNvSpPr>
          <p:nvPr>
            <p:ph type="title"/>
          </p:nvPr>
        </p:nvSpPr>
        <p:spPr>
          <a:xfrm>
            <a:off x="609600" y="320040"/>
            <a:ext cx="10972800" cy="1143000"/>
          </a:xfrm>
        </p:spPr>
        <p:txBody>
          <a:bodyPr>
            <a:normAutofit/>
          </a:bodyPr>
          <a:lstStyle>
            <a:lvl1pPr algn="l">
              <a:defRPr sz="2900" baseline="0">
                <a:solidFill>
                  <a:srgbClr val="FFFFFF"/>
                </a:solidFill>
                <a:latin typeface="Open Sans Extrabold"/>
                <a:cs typeface="Open Sans Extrabold"/>
              </a:defRPr>
            </a:lvl1pPr>
          </a:lstStyle>
          <a:p>
            <a:r>
              <a:rPr lang="sv-SE"/>
              <a:t>Klicka här för att ändra format</a:t>
            </a:r>
            <a:endParaRPr lang="sv-SE" dirty="0"/>
          </a:p>
        </p:txBody>
      </p:sp>
      <p:sp>
        <p:nvSpPr>
          <p:cNvPr id="10" name="Platshållare för text 9"/>
          <p:cNvSpPr>
            <a:spLocks noGrp="1"/>
          </p:cNvSpPr>
          <p:nvPr>
            <p:ph type="body" sz="quarter" idx="10"/>
          </p:nvPr>
        </p:nvSpPr>
        <p:spPr>
          <a:xfrm>
            <a:off x="609600" y="1463040"/>
            <a:ext cx="10972800" cy="2788920"/>
          </a:xfrm>
        </p:spPr>
        <p:txBody>
          <a:bodyPr>
            <a:normAutofit/>
          </a:bodyPr>
          <a:lstStyle>
            <a:lvl1pPr marL="0">
              <a:spcBef>
                <a:spcPts val="0"/>
              </a:spcBef>
              <a:buNone/>
              <a:defRPr sz="1800" baseline="0">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sv-SE"/>
              <a:t>Klicka här för att ändra format på bakgrundstexten</a:t>
            </a:r>
          </a:p>
        </p:txBody>
      </p:sp>
      <p:sp>
        <p:nvSpPr>
          <p:cNvPr id="12" name="Platshållare för text 11"/>
          <p:cNvSpPr>
            <a:spLocks noGrp="1"/>
          </p:cNvSpPr>
          <p:nvPr>
            <p:ph type="body" sz="quarter" idx="11" hasCustomPrompt="1"/>
          </p:nvPr>
        </p:nvSpPr>
        <p:spPr>
          <a:xfrm>
            <a:off x="711200" y="5806440"/>
            <a:ext cx="5461000" cy="295276"/>
          </a:xfrm>
        </p:spPr>
        <p:txBody>
          <a:bodyPr>
            <a:normAutofit/>
          </a:bodyPr>
          <a:lstStyle>
            <a:lvl1pPr marL="0">
              <a:spcBef>
                <a:spcPts val="0"/>
              </a:spcBef>
              <a:buNone/>
              <a:defRPr sz="1000" baseline="0">
                <a:latin typeface="Open Sans Extrabold"/>
                <a:cs typeface="Open Sans Extrabold"/>
              </a:defRPr>
            </a:lvl1pPr>
          </a:lstStyle>
          <a:p>
            <a:pPr lvl="0"/>
            <a:r>
              <a:rPr lang="sv-SE" dirty="0"/>
              <a:t>Klicka för att lägga till text</a:t>
            </a:r>
          </a:p>
        </p:txBody>
      </p:sp>
      <p:pic>
        <p:nvPicPr>
          <p:cNvPr id="14" name="Bildobjekt 13" descr="Skellefteå kommun_SVART.eps"/>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9347200" y="5746150"/>
            <a:ext cx="2087237" cy="491166"/>
          </a:xfrm>
          <a:prstGeom prst="rect">
            <a:avLst/>
          </a:prstGeom>
        </p:spPr>
      </p:pic>
    </p:spTree>
    <p:extLst>
      <p:ext uri="{BB962C8B-B14F-4D97-AF65-F5344CB8AC3E}">
        <p14:creationId xmlns:p14="http://schemas.microsoft.com/office/powerpoint/2010/main" val="59622626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2/3 text och bild, plommon">
    <p:spTree>
      <p:nvGrpSpPr>
        <p:cNvPr id="1" name=""/>
        <p:cNvGrpSpPr/>
        <p:nvPr/>
      </p:nvGrpSpPr>
      <p:grpSpPr>
        <a:xfrm>
          <a:off x="0" y="0"/>
          <a:ext cx="0" cy="0"/>
          <a:chOff x="0" y="0"/>
          <a:chExt cx="0" cy="0"/>
        </a:xfrm>
      </p:grpSpPr>
      <p:sp>
        <p:nvSpPr>
          <p:cNvPr id="6" name="Rektangel 5"/>
          <p:cNvSpPr/>
          <p:nvPr/>
        </p:nvSpPr>
        <p:spPr>
          <a:xfrm>
            <a:off x="0" y="-8872"/>
            <a:ext cx="12192000" cy="4590000"/>
          </a:xfrm>
          <a:prstGeom prst="rect">
            <a:avLst/>
          </a:prstGeom>
          <a:solidFill>
            <a:srgbClr val="623D5A"/>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pPr algn="ctr"/>
            <a:endParaRPr lang="sv-SE">
              <a:solidFill>
                <a:srgbClr val="4B4B4B"/>
              </a:solidFill>
            </a:endParaRPr>
          </a:p>
        </p:txBody>
      </p:sp>
      <p:sp>
        <p:nvSpPr>
          <p:cNvPr id="8" name="Rubrik 7"/>
          <p:cNvSpPr>
            <a:spLocks noGrp="1"/>
          </p:cNvSpPr>
          <p:nvPr>
            <p:ph type="title"/>
          </p:nvPr>
        </p:nvSpPr>
        <p:spPr>
          <a:xfrm>
            <a:off x="609600" y="320040"/>
            <a:ext cx="4978400" cy="1143000"/>
          </a:xfrm>
        </p:spPr>
        <p:txBody>
          <a:bodyPr>
            <a:normAutofit/>
          </a:bodyPr>
          <a:lstStyle>
            <a:lvl1pPr algn="l">
              <a:defRPr sz="2400" baseline="0">
                <a:solidFill>
                  <a:srgbClr val="FFFFFF"/>
                </a:solidFill>
                <a:latin typeface="Open Sans Extrabold"/>
                <a:cs typeface="Open Sans Extrabold"/>
              </a:defRPr>
            </a:lvl1pPr>
          </a:lstStyle>
          <a:p>
            <a:r>
              <a:rPr lang="sv-SE"/>
              <a:t>Klicka här för att ändra format</a:t>
            </a:r>
            <a:endParaRPr lang="sv-SE" dirty="0"/>
          </a:p>
        </p:txBody>
      </p:sp>
      <p:sp>
        <p:nvSpPr>
          <p:cNvPr id="10" name="Platshållare för text 9"/>
          <p:cNvSpPr>
            <a:spLocks noGrp="1"/>
          </p:cNvSpPr>
          <p:nvPr>
            <p:ph type="body" sz="quarter" idx="10"/>
          </p:nvPr>
        </p:nvSpPr>
        <p:spPr>
          <a:xfrm>
            <a:off x="609600" y="1463040"/>
            <a:ext cx="4978400" cy="2788920"/>
          </a:xfrm>
        </p:spPr>
        <p:txBody>
          <a:bodyPr>
            <a:normAutofit/>
          </a:bodyPr>
          <a:lstStyle>
            <a:lvl1pPr marL="0">
              <a:spcBef>
                <a:spcPts val="0"/>
              </a:spcBef>
              <a:buNone/>
              <a:defRPr sz="1500" baseline="0">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sv-SE"/>
              <a:t>Klicka här för att ändra format på bakgrundstexten</a:t>
            </a:r>
          </a:p>
        </p:txBody>
      </p:sp>
      <p:sp>
        <p:nvSpPr>
          <p:cNvPr id="12" name="Platshållare för text 11"/>
          <p:cNvSpPr>
            <a:spLocks noGrp="1"/>
          </p:cNvSpPr>
          <p:nvPr>
            <p:ph type="body" sz="quarter" idx="11" hasCustomPrompt="1"/>
          </p:nvPr>
        </p:nvSpPr>
        <p:spPr>
          <a:xfrm>
            <a:off x="711200" y="5806440"/>
            <a:ext cx="5461000" cy="295276"/>
          </a:xfrm>
        </p:spPr>
        <p:txBody>
          <a:bodyPr>
            <a:normAutofit/>
          </a:bodyPr>
          <a:lstStyle>
            <a:lvl1pPr marL="0">
              <a:spcBef>
                <a:spcPts val="0"/>
              </a:spcBef>
              <a:buNone/>
              <a:defRPr sz="1000" baseline="0">
                <a:latin typeface="Open Sans Extrabold"/>
                <a:cs typeface="Open Sans Extrabold"/>
              </a:defRPr>
            </a:lvl1pPr>
          </a:lstStyle>
          <a:p>
            <a:pPr lvl="0"/>
            <a:r>
              <a:rPr lang="sv-SE" dirty="0"/>
              <a:t>Klicka för att lägga till text</a:t>
            </a:r>
          </a:p>
        </p:txBody>
      </p:sp>
      <p:sp>
        <p:nvSpPr>
          <p:cNvPr id="11" name="Platshållare för bild 10"/>
          <p:cNvSpPr>
            <a:spLocks noGrp="1"/>
          </p:cNvSpPr>
          <p:nvPr>
            <p:ph type="pic" sz="quarter" idx="12"/>
          </p:nvPr>
        </p:nvSpPr>
        <p:spPr>
          <a:xfrm>
            <a:off x="6096000" y="0"/>
            <a:ext cx="6096000" cy="4574880"/>
          </a:xfrm>
        </p:spPr>
        <p:txBody>
          <a:bodyPr anchor="ctr">
            <a:normAutofit/>
          </a:bodyPr>
          <a:lstStyle>
            <a:lvl1pPr algn="ctr">
              <a:defRPr sz="1400">
                <a:latin typeface="Open Sans Light"/>
                <a:cs typeface="Open Sans Light"/>
              </a:defRPr>
            </a:lvl1pPr>
          </a:lstStyle>
          <a:p>
            <a:r>
              <a:rPr lang="sv-SE"/>
              <a:t>Klicka på ikonen för att lägga till en bild</a:t>
            </a:r>
            <a:endParaRPr lang="sv-SE" dirty="0"/>
          </a:p>
        </p:txBody>
      </p:sp>
      <p:pic>
        <p:nvPicPr>
          <p:cNvPr id="17" name="Bildobjekt 16" descr="Skellefteå kommun_SVART.eps"/>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9347200" y="5746150"/>
            <a:ext cx="2087237" cy="491166"/>
          </a:xfrm>
          <a:prstGeom prst="rect">
            <a:avLst/>
          </a:prstGeom>
        </p:spPr>
      </p:pic>
    </p:spTree>
    <p:extLst>
      <p:ext uri="{BB962C8B-B14F-4D97-AF65-F5344CB8AC3E}">
        <p14:creationId xmlns:p14="http://schemas.microsoft.com/office/powerpoint/2010/main" val="153693785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Enkel textsida, plommon">
    <p:bg>
      <p:bgPr>
        <a:solidFill>
          <a:srgbClr val="623D5A"/>
        </a:solidFill>
        <a:effectLst/>
      </p:bgPr>
    </p:bg>
    <p:spTree>
      <p:nvGrpSpPr>
        <p:cNvPr id="1" name=""/>
        <p:cNvGrpSpPr/>
        <p:nvPr/>
      </p:nvGrpSpPr>
      <p:grpSpPr>
        <a:xfrm>
          <a:off x="0" y="0"/>
          <a:ext cx="0" cy="0"/>
          <a:chOff x="0" y="0"/>
          <a:chExt cx="0" cy="0"/>
        </a:xfrm>
      </p:grpSpPr>
      <p:sp>
        <p:nvSpPr>
          <p:cNvPr id="8" name="Rubrik 7"/>
          <p:cNvSpPr>
            <a:spLocks noGrp="1"/>
          </p:cNvSpPr>
          <p:nvPr>
            <p:ph type="title"/>
          </p:nvPr>
        </p:nvSpPr>
        <p:spPr>
          <a:xfrm>
            <a:off x="609600" y="731520"/>
            <a:ext cx="10972800" cy="1143000"/>
          </a:xfrm>
        </p:spPr>
        <p:txBody>
          <a:bodyPr>
            <a:normAutofit/>
          </a:bodyPr>
          <a:lstStyle>
            <a:lvl1pPr algn="l">
              <a:defRPr sz="2900" baseline="0">
                <a:solidFill>
                  <a:srgbClr val="FFFFFF"/>
                </a:solidFill>
                <a:latin typeface="Open Sans Extrabold"/>
                <a:cs typeface="Open Sans Extrabold"/>
              </a:defRPr>
            </a:lvl1pPr>
          </a:lstStyle>
          <a:p>
            <a:r>
              <a:rPr lang="sv-SE"/>
              <a:t>Klicka här för att ändra format</a:t>
            </a:r>
            <a:endParaRPr lang="sv-SE" dirty="0"/>
          </a:p>
        </p:txBody>
      </p:sp>
      <p:sp>
        <p:nvSpPr>
          <p:cNvPr id="10" name="Platshållare för text 9"/>
          <p:cNvSpPr>
            <a:spLocks noGrp="1"/>
          </p:cNvSpPr>
          <p:nvPr>
            <p:ph type="body" sz="quarter" idx="10"/>
          </p:nvPr>
        </p:nvSpPr>
        <p:spPr>
          <a:xfrm>
            <a:off x="609600" y="1874520"/>
            <a:ext cx="10972800" cy="3474720"/>
          </a:xfrm>
        </p:spPr>
        <p:txBody>
          <a:bodyPr>
            <a:normAutofit/>
          </a:bodyPr>
          <a:lstStyle>
            <a:lvl1pPr marL="0">
              <a:spcBef>
                <a:spcPts val="0"/>
              </a:spcBef>
              <a:buNone/>
              <a:defRPr sz="1800" baseline="0">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sv-SE"/>
              <a:t>Klicka här för att ändra format på bakgrundstexten</a:t>
            </a:r>
          </a:p>
        </p:txBody>
      </p:sp>
      <p:pic>
        <p:nvPicPr>
          <p:cNvPr id="5" name="Bildobjekt 4"/>
          <p:cNvPicPr preferRelativeResize="0">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9347200" y="5745600"/>
            <a:ext cx="2088000" cy="489600"/>
          </a:xfrm>
          <a:prstGeom prst="rect">
            <a:avLst/>
          </a:prstGeom>
        </p:spPr>
      </p:pic>
    </p:spTree>
    <p:extLst>
      <p:ext uri="{BB962C8B-B14F-4D97-AF65-F5344CB8AC3E}">
        <p14:creationId xmlns:p14="http://schemas.microsoft.com/office/powerpoint/2010/main" val="294553762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2/3 text, petrol">
    <p:spTree>
      <p:nvGrpSpPr>
        <p:cNvPr id="1" name=""/>
        <p:cNvGrpSpPr/>
        <p:nvPr/>
      </p:nvGrpSpPr>
      <p:grpSpPr>
        <a:xfrm>
          <a:off x="0" y="0"/>
          <a:ext cx="0" cy="0"/>
          <a:chOff x="0" y="0"/>
          <a:chExt cx="0" cy="0"/>
        </a:xfrm>
      </p:grpSpPr>
      <p:sp>
        <p:nvSpPr>
          <p:cNvPr id="6" name="Rektangel 5"/>
          <p:cNvSpPr/>
          <p:nvPr/>
        </p:nvSpPr>
        <p:spPr>
          <a:xfrm>
            <a:off x="0" y="0"/>
            <a:ext cx="12192000" cy="457488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pPr algn="ctr"/>
            <a:endParaRPr lang="sv-SE">
              <a:solidFill>
                <a:srgbClr val="4B4B4B"/>
              </a:solidFill>
            </a:endParaRPr>
          </a:p>
        </p:txBody>
      </p:sp>
      <p:sp>
        <p:nvSpPr>
          <p:cNvPr id="8" name="Rubrik 7"/>
          <p:cNvSpPr>
            <a:spLocks noGrp="1"/>
          </p:cNvSpPr>
          <p:nvPr>
            <p:ph type="title"/>
          </p:nvPr>
        </p:nvSpPr>
        <p:spPr>
          <a:xfrm>
            <a:off x="609600" y="320040"/>
            <a:ext cx="10972800" cy="1143000"/>
          </a:xfrm>
        </p:spPr>
        <p:txBody>
          <a:bodyPr>
            <a:normAutofit/>
          </a:bodyPr>
          <a:lstStyle>
            <a:lvl1pPr algn="l">
              <a:defRPr sz="2900" baseline="0">
                <a:solidFill>
                  <a:srgbClr val="FFFFFF"/>
                </a:solidFill>
                <a:latin typeface="Open Sans Extrabold"/>
                <a:cs typeface="Open Sans Extrabold"/>
              </a:defRPr>
            </a:lvl1pPr>
          </a:lstStyle>
          <a:p>
            <a:r>
              <a:rPr lang="sv-SE"/>
              <a:t>Klicka här för att ändra format</a:t>
            </a:r>
            <a:endParaRPr lang="sv-SE" dirty="0"/>
          </a:p>
        </p:txBody>
      </p:sp>
      <p:sp>
        <p:nvSpPr>
          <p:cNvPr id="10" name="Platshållare för text 9"/>
          <p:cNvSpPr>
            <a:spLocks noGrp="1"/>
          </p:cNvSpPr>
          <p:nvPr>
            <p:ph type="body" sz="quarter" idx="10"/>
          </p:nvPr>
        </p:nvSpPr>
        <p:spPr>
          <a:xfrm>
            <a:off x="609600" y="1463040"/>
            <a:ext cx="10972800" cy="2788920"/>
          </a:xfrm>
        </p:spPr>
        <p:txBody>
          <a:bodyPr>
            <a:normAutofit/>
          </a:bodyPr>
          <a:lstStyle>
            <a:lvl1pPr marL="0">
              <a:spcBef>
                <a:spcPts val="0"/>
              </a:spcBef>
              <a:buNone/>
              <a:defRPr sz="1800" baseline="0">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sv-SE"/>
              <a:t>Klicka här för att ändra format på bakgrundstexten</a:t>
            </a:r>
          </a:p>
        </p:txBody>
      </p:sp>
      <p:sp>
        <p:nvSpPr>
          <p:cNvPr id="12" name="Platshållare för text 11"/>
          <p:cNvSpPr>
            <a:spLocks noGrp="1"/>
          </p:cNvSpPr>
          <p:nvPr>
            <p:ph type="body" sz="quarter" idx="11" hasCustomPrompt="1"/>
          </p:nvPr>
        </p:nvSpPr>
        <p:spPr>
          <a:xfrm>
            <a:off x="711200" y="5806440"/>
            <a:ext cx="5461000" cy="295276"/>
          </a:xfrm>
        </p:spPr>
        <p:txBody>
          <a:bodyPr>
            <a:normAutofit/>
          </a:bodyPr>
          <a:lstStyle>
            <a:lvl1pPr marL="0">
              <a:spcBef>
                <a:spcPts val="0"/>
              </a:spcBef>
              <a:buNone/>
              <a:defRPr sz="1000" baseline="0">
                <a:latin typeface="Open Sans Extrabold"/>
                <a:cs typeface="Open Sans Extrabold"/>
              </a:defRPr>
            </a:lvl1pPr>
          </a:lstStyle>
          <a:p>
            <a:pPr lvl="0"/>
            <a:r>
              <a:rPr lang="sv-SE" dirty="0"/>
              <a:t>Klicka för att lägga till text</a:t>
            </a:r>
          </a:p>
        </p:txBody>
      </p:sp>
      <p:pic>
        <p:nvPicPr>
          <p:cNvPr id="14" name="Bildobjekt 13" descr="Skellefteå kommun_SVART.eps"/>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9347200" y="5746150"/>
            <a:ext cx="2087237" cy="491166"/>
          </a:xfrm>
          <a:prstGeom prst="rect">
            <a:avLst/>
          </a:prstGeom>
        </p:spPr>
      </p:pic>
    </p:spTree>
    <p:extLst>
      <p:ext uri="{BB962C8B-B14F-4D97-AF65-F5344CB8AC3E}">
        <p14:creationId xmlns:p14="http://schemas.microsoft.com/office/powerpoint/2010/main" val="422829976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2/3 text och bild, petrol">
    <p:spTree>
      <p:nvGrpSpPr>
        <p:cNvPr id="1" name=""/>
        <p:cNvGrpSpPr/>
        <p:nvPr/>
      </p:nvGrpSpPr>
      <p:grpSpPr>
        <a:xfrm>
          <a:off x="0" y="0"/>
          <a:ext cx="0" cy="0"/>
          <a:chOff x="0" y="0"/>
          <a:chExt cx="0" cy="0"/>
        </a:xfrm>
      </p:grpSpPr>
      <p:sp>
        <p:nvSpPr>
          <p:cNvPr id="6" name="Rektangel 5"/>
          <p:cNvSpPr/>
          <p:nvPr/>
        </p:nvSpPr>
        <p:spPr>
          <a:xfrm>
            <a:off x="0" y="-8872"/>
            <a:ext cx="12192000" cy="4590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pPr algn="ctr"/>
            <a:endParaRPr lang="sv-SE">
              <a:solidFill>
                <a:srgbClr val="4B4B4B"/>
              </a:solidFill>
            </a:endParaRPr>
          </a:p>
        </p:txBody>
      </p:sp>
      <p:sp>
        <p:nvSpPr>
          <p:cNvPr id="8" name="Rubrik 7"/>
          <p:cNvSpPr>
            <a:spLocks noGrp="1"/>
          </p:cNvSpPr>
          <p:nvPr>
            <p:ph type="title"/>
          </p:nvPr>
        </p:nvSpPr>
        <p:spPr>
          <a:xfrm>
            <a:off x="609600" y="320040"/>
            <a:ext cx="4978400" cy="1143000"/>
          </a:xfrm>
        </p:spPr>
        <p:txBody>
          <a:bodyPr>
            <a:normAutofit/>
          </a:bodyPr>
          <a:lstStyle>
            <a:lvl1pPr algn="l">
              <a:defRPr sz="2400" baseline="0">
                <a:solidFill>
                  <a:srgbClr val="FFFFFF"/>
                </a:solidFill>
                <a:latin typeface="Open Sans Extrabold"/>
                <a:cs typeface="Open Sans Extrabold"/>
              </a:defRPr>
            </a:lvl1pPr>
          </a:lstStyle>
          <a:p>
            <a:r>
              <a:rPr lang="sv-SE"/>
              <a:t>Klicka här för att ändra format</a:t>
            </a:r>
            <a:endParaRPr lang="sv-SE" dirty="0"/>
          </a:p>
        </p:txBody>
      </p:sp>
      <p:sp>
        <p:nvSpPr>
          <p:cNvPr id="10" name="Platshållare för text 9"/>
          <p:cNvSpPr>
            <a:spLocks noGrp="1"/>
          </p:cNvSpPr>
          <p:nvPr>
            <p:ph type="body" sz="quarter" idx="10"/>
          </p:nvPr>
        </p:nvSpPr>
        <p:spPr>
          <a:xfrm>
            <a:off x="609600" y="1463040"/>
            <a:ext cx="4978400" cy="2788920"/>
          </a:xfrm>
        </p:spPr>
        <p:txBody>
          <a:bodyPr>
            <a:normAutofit/>
          </a:bodyPr>
          <a:lstStyle>
            <a:lvl1pPr marL="0">
              <a:spcBef>
                <a:spcPts val="0"/>
              </a:spcBef>
              <a:buNone/>
              <a:defRPr sz="1500" baseline="0">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sv-SE"/>
              <a:t>Klicka här för att ändra format på bakgrundstexten</a:t>
            </a:r>
          </a:p>
        </p:txBody>
      </p:sp>
      <p:sp>
        <p:nvSpPr>
          <p:cNvPr id="12" name="Platshållare för text 11"/>
          <p:cNvSpPr>
            <a:spLocks noGrp="1"/>
          </p:cNvSpPr>
          <p:nvPr>
            <p:ph type="body" sz="quarter" idx="11" hasCustomPrompt="1"/>
          </p:nvPr>
        </p:nvSpPr>
        <p:spPr>
          <a:xfrm>
            <a:off x="711200" y="5806440"/>
            <a:ext cx="5461000" cy="295276"/>
          </a:xfrm>
        </p:spPr>
        <p:txBody>
          <a:bodyPr>
            <a:normAutofit/>
          </a:bodyPr>
          <a:lstStyle>
            <a:lvl1pPr marL="0">
              <a:spcBef>
                <a:spcPts val="0"/>
              </a:spcBef>
              <a:buNone/>
              <a:defRPr sz="1000" baseline="0">
                <a:latin typeface="Open Sans Extrabold"/>
                <a:cs typeface="Open Sans Extrabold"/>
              </a:defRPr>
            </a:lvl1pPr>
          </a:lstStyle>
          <a:p>
            <a:pPr lvl="0"/>
            <a:r>
              <a:rPr lang="sv-SE" dirty="0"/>
              <a:t>Klicka för att lägga till text</a:t>
            </a:r>
          </a:p>
        </p:txBody>
      </p:sp>
      <p:sp>
        <p:nvSpPr>
          <p:cNvPr id="11" name="Platshållare för bild 10"/>
          <p:cNvSpPr>
            <a:spLocks noGrp="1"/>
          </p:cNvSpPr>
          <p:nvPr>
            <p:ph type="pic" sz="quarter" idx="12"/>
          </p:nvPr>
        </p:nvSpPr>
        <p:spPr>
          <a:xfrm>
            <a:off x="6096000" y="0"/>
            <a:ext cx="6096000" cy="4574880"/>
          </a:xfrm>
        </p:spPr>
        <p:txBody>
          <a:bodyPr anchor="ctr">
            <a:normAutofit/>
          </a:bodyPr>
          <a:lstStyle>
            <a:lvl1pPr algn="ctr">
              <a:defRPr sz="1400">
                <a:latin typeface="Open Sans Light"/>
                <a:cs typeface="Open Sans Light"/>
              </a:defRPr>
            </a:lvl1pPr>
          </a:lstStyle>
          <a:p>
            <a:r>
              <a:rPr lang="sv-SE"/>
              <a:t>Klicka på ikonen för att lägga till en bild</a:t>
            </a:r>
            <a:endParaRPr lang="sv-SE" dirty="0"/>
          </a:p>
        </p:txBody>
      </p:sp>
      <p:pic>
        <p:nvPicPr>
          <p:cNvPr id="17" name="Bildobjekt 16" descr="Skellefteå kommun_SVART.eps"/>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9347200" y="5746150"/>
            <a:ext cx="2087237" cy="491166"/>
          </a:xfrm>
          <a:prstGeom prst="rect">
            <a:avLst/>
          </a:prstGeom>
        </p:spPr>
      </p:pic>
    </p:spTree>
    <p:extLst>
      <p:ext uri="{BB962C8B-B14F-4D97-AF65-F5344CB8AC3E}">
        <p14:creationId xmlns:p14="http://schemas.microsoft.com/office/powerpoint/2010/main" val="396579153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Enkel textsida, petrol">
    <p:bg>
      <p:bgPr>
        <a:solidFill>
          <a:schemeClr val="accent4"/>
        </a:solidFill>
        <a:effectLst/>
      </p:bgPr>
    </p:bg>
    <p:spTree>
      <p:nvGrpSpPr>
        <p:cNvPr id="1" name=""/>
        <p:cNvGrpSpPr/>
        <p:nvPr/>
      </p:nvGrpSpPr>
      <p:grpSpPr>
        <a:xfrm>
          <a:off x="0" y="0"/>
          <a:ext cx="0" cy="0"/>
          <a:chOff x="0" y="0"/>
          <a:chExt cx="0" cy="0"/>
        </a:xfrm>
      </p:grpSpPr>
      <p:sp>
        <p:nvSpPr>
          <p:cNvPr id="8" name="Rubrik 7"/>
          <p:cNvSpPr>
            <a:spLocks noGrp="1"/>
          </p:cNvSpPr>
          <p:nvPr>
            <p:ph type="title"/>
          </p:nvPr>
        </p:nvSpPr>
        <p:spPr>
          <a:xfrm>
            <a:off x="609600" y="731520"/>
            <a:ext cx="10972800" cy="1143000"/>
          </a:xfrm>
        </p:spPr>
        <p:txBody>
          <a:bodyPr>
            <a:normAutofit/>
          </a:bodyPr>
          <a:lstStyle>
            <a:lvl1pPr algn="l">
              <a:defRPr sz="2900" baseline="0">
                <a:solidFill>
                  <a:srgbClr val="FFFFFF"/>
                </a:solidFill>
                <a:latin typeface="Open Sans Extrabold"/>
                <a:cs typeface="Open Sans Extrabold"/>
              </a:defRPr>
            </a:lvl1pPr>
          </a:lstStyle>
          <a:p>
            <a:r>
              <a:rPr lang="sv-SE"/>
              <a:t>Klicka här för att ändra format</a:t>
            </a:r>
            <a:endParaRPr lang="sv-SE" dirty="0"/>
          </a:p>
        </p:txBody>
      </p:sp>
      <p:sp>
        <p:nvSpPr>
          <p:cNvPr id="10" name="Platshållare för text 9"/>
          <p:cNvSpPr>
            <a:spLocks noGrp="1"/>
          </p:cNvSpPr>
          <p:nvPr>
            <p:ph type="body" sz="quarter" idx="10"/>
          </p:nvPr>
        </p:nvSpPr>
        <p:spPr>
          <a:xfrm>
            <a:off x="609600" y="1874520"/>
            <a:ext cx="10972800" cy="3474720"/>
          </a:xfrm>
        </p:spPr>
        <p:txBody>
          <a:bodyPr>
            <a:normAutofit/>
          </a:bodyPr>
          <a:lstStyle>
            <a:lvl1pPr marL="0">
              <a:spcBef>
                <a:spcPts val="0"/>
              </a:spcBef>
              <a:buNone/>
              <a:defRPr sz="1800" baseline="0">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sv-SE"/>
              <a:t>Klicka här för att ändra format på bakgrundstexten</a:t>
            </a:r>
          </a:p>
        </p:txBody>
      </p:sp>
      <p:pic>
        <p:nvPicPr>
          <p:cNvPr id="5" name="Bildobjekt 4"/>
          <p:cNvPicPr preferRelativeResize="0">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9347200" y="5745600"/>
            <a:ext cx="2088000" cy="489600"/>
          </a:xfrm>
          <a:prstGeom prst="rect">
            <a:avLst/>
          </a:prstGeom>
        </p:spPr>
      </p:pic>
    </p:spTree>
    <p:extLst>
      <p:ext uri="{BB962C8B-B14F-4D97-AF65-F5344CB8AC3E}">
        <p14:creationId xmlns:p14="http://schemas.microsoft.com/office/powerpoint/2010/main" val="28738219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kel textsida">
    <p:bg>
      <p:bgPr>
        <a:solidFill>
          <a:srgbClr val="13567D"/>
        </a:solidFill>
        <a:effectLst/>
      </p:bgPr>
    </p:bg>
    <p:spTree>
      <p:nvGrpSpPr>
        <p:cNvPr id="1" name=""/>
        <p:cNvGrpSpPr/>
        <p:nvPr/>
      </p:nvGrpSpPr>
      <p:grpSpPr>
        <a:xfrm>
          <a:off x="0" y="0"/>
          <a:ext cx="0" cy="0"/>
          <a:chOff x="0" y="0"/>
          <a:chExt cx="0" cy="0"/>
        </a:xfrm>
      </p:grpSpPr>
      <p:sp>
        <p:nvSpPr>
          <p:cNvPr id="8" name="Rubrik"/>
          <p:cNvSpPr>
            <a:spLocks noGrp="1"/>
          </p:cNvSpPr>
          <p:nvPr>
            <p:ph type="title" hasCustomPrompt="1"/>
          </p:nvPr>
        </p:nvSpPr>
        <p:spPr>
          <a:xfrm>
            <a:off x="609600" y="731520"/>
            <a:ext cx="10972800" cy="1143000"/>
          </a:xfrm>
        </p:spPr>
        <p:txBody>
          <a:bodyPr>
            <a:noAutofit/>
          </a:bodyPr>
          <a:lstStyle>
            <a:lvl1pPr algn="l">
              <a:defRPr sz="2900" baseline="0">
                <a:solidFill>
                  <a:srgbClr val="FFFFFF"/>
                </a:solidFill>
                <a:latin typeface="Open Sans Extrabold"/>
                <a:cs typeface="Open Sans Extrabold"/>
              </a:defRPr>
            </a:lvl1pPr>
          </a:lstStyle>
          <a:p>
            <a:r>
              <a:rPr lang="sv-SE" dirty="0"/>
              <a:t>Klicka här för att lägga till rubrik</a:t>
            </a:r>
          </a:p>
        </p:txBody>
      </p:sp>
      <p:sp>
        <p:nvSpPr>
          <p:cNvPr id="9" name="Text"/>
          <p:cNvSpPr>
            <a:spLocks noGrp="1"/>
          </p:cNvSpPr>
          <p:nvPr>
            <p:ph type="body" sz="quarter" idx="10"/>
          </p:nvPr>
        </p:nvSpPr>
        <p:spPr>
          <a:xfrm>
            <a:off x="609600" y="1874839"/>
            <a:ext cx="10972800" cy="3641725"/>
          </a:xfrm>
        </p:spPr>
        <p:txBody>
          <a:bodyPr/>
          <a:lstStyle>
            <a:lvl1pPr marL="342886" indent="-342886">
              <a:buFont typeface="Arial" panose="020B0604020202020204" pitchFamily="34" charset="0"/>
              <a:buChar char="•"/>
              <a:defRPr/>
            </a:lvl1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213279104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2/3 text, mint">
    <p:spTree>
      <p:nvGrpSpPr>
        <p:cNvPr id="1" name=""/>
        <p:cNvGrpSpPr/>
        <p:nvPr/>
      </p:nvGrpSpPr>
      <p:grpSpPr>
        <a:xfrm>
          <a:off x="0" y="0"/>
          <a:ext cx="0" cy="0"/>
          <a:chOff x="0" y="0"/>
          <a:chExt cx="0" cy="0"/>
        </a:xfrm>
      </p:grpSpPr>
      <p:sp>
        <p:nvSpPr>
          <p:cNvPr id="6" name="Rektangel 5"/>
          <p:cNvSpPr/>
          <p:nvPr/>
        </p:nvSpPr>
        <p:spPr>
          <a:xfrm>
            <a:off x="0" y="0"/>
            <a:ext cx="12192000" cy="457488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pPr algn="ctr"/>
            <a:endParaRPr lang="sv-SE">
              <a:solidFill>
                <a:srgbClr val="4B4B4B"/>
              </a:solidFill>
            </a:endParaRPr>
          </a:p>
        </p:txBody>
      </p:sp>
      <p:sp>
        <p:nvSpPr>
          <p:cNvPr id="8" name="Rubrik 7"/>
          <p:cNvSpPr>
            <a:spLocks noGrp="1"/>
          </p:cNvSpPr>
          <p:nvPr>
            <p:ph type="title"/>
          </p:nvPr>
        </p:nvSpPr>
        <p:spPr>
          <a:xfrm>
            <a:off x="609600" y="320040"/>
            <a:ext cx="10972800" cy="1143000"/>
          </a:xfrm>
        </p:spPr>
        <p:txBody>
          <a:bodyPr>
            <a:normAutofit/>
          </a:bodyPr>
          <a:lstStyle>
            <a:lvl1pPr algn="l">
              <a:defRPr sz="2900" baseline="0">
                <a:solidFill>
                  <a:srgbClr val="FFFFFF"/>
                </a:solidFill>
                <a:latin typeface="Open Sans Extrabold"/>
                <a:cs typeface="Open Sans Extrabold"/>
              </a:defRPr>
            </a:lvl1pPr>
          </a:lstStyle>
          <a:p>
            <a:r>
              <a:rPr lang="sv-SE"/>
              <a:t>Klicka här för att ändra format</a:t>
            </a:r>
            <a:endParaRPr lang="sv-SE" dirty="0"/>
          </a:p>
        </p:txBody>
      </p:sp>
      <p:sp>
        <p:nvSpPr>
          <p:cNvPr id="10" name="Platshållare för text 9"/>
          <p:cNvSpPr>
            <a:spLocks noGrp="1"/>
          </p:cNvSpPr>
          <p:nvPr>
            <p:ph type="body" sz="quarter" idx="10"/>
          </p:nvPr>
        </p:nvSpPr>
        <p:spPr>
          <a:xfrm>
            <a:off x="609600" y="1463040"/>
            <a:ext cx="10972800" cy="2788920"/>
          </a:xfrm>
        </p:spPr>
        <p:txBody>
          <a:bodyPr>
            <a:normAutofit/>
          </a:bodyPr>
          <a:lstStyle>
            <a:lvl1pPr marL="0">
              <a:spcBef>
                <a:spcPts val="0"/>
              </a:spcBef>
              <a:buNone/>
              <a:defRPr sz="1800" baseline="0">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sv-SE"/>
              <a:t>Klicka här för att ändra format på bakgrundstexten</a:t>
            </a:r>
          </a:p>
        </p:txBody>
      </p:sp>
      <p:sp>
        <p:nvSpPr>
          <p:cNvPr id="12" name="Platshållare för text 11"/>
          <p:cNvSpPr>
            <a:spLocks noGrp="1"/>
          </p:cNvSpPr>
          <p:nvPr>
            <p:ph type="body" sz="quarter" idx="11" hasCustomPrompt="1"/>
          </p:nvPr>
        </p:nvSpPr>
        <p:spPr>
          <a:xfrm>
            <a:off x="711200" y="5806440"/>
            <a:ext cx="5461000" cy="295276"/>
          </a:xfrm>
        </p:spPr>
        <p:txBody>
          <a:bodyPr>
            <a:normAutofit/>
          </a:bodyPr>
          <a:lstStyle>
            <a:lvl1pPr marL="0">
              <a:spcBef>
                <a:spcPts val="0"/>
              </a:spcBef>
              <a:buNone/>
              <a:defRPr sz="1000" baseline="0">
                <a:latin typeface="Open Sans Extrabold"/>
                <a:cs typeface="Open Sans Extrabold"/>
              </a:defRPr>
            </a:lvl1pPr>
          </a:lstStyle>
          <a:p>
            <a:pPr lvl="0"/>
            <a:r>
              <a:rPr lang="sv-SE" dirty="0"/>
              <a:t>Klicka för att lägga till text</a:t>
            </a:r>
          </a:p>
        </p:txBody>
      </p:sp>
      <p:pic>
        <p:nvPicPr>
          <p:cNvPr id="14" name="Bildobjekt 13" descr="Skellefteå kommun_SVART.eps"/>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9347200" y="5746150"/>
            <a:ext cx="2087237" cy="491166"/>
          </a:xfrm>
          <a:prstGeom prst="rect">
            <a:avLst/>
          </a:prstGeom>
        </p:spPr>
      </p:pic>
    </p:spTree>
    <p:extLst>
      <p:ext uri="{BB962C8B-B14F-4D97-AF65-F5344CB8AC3E}">
        <p14:creationId xmlns:p14="http://schemas.microsoft.com/office/powerpoint/2010/main" val="110270937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2/3 text och bild, mint">
    <p:spTree>
      <p:nvGrpSpPr>
        <p:cNvPr id="1" name=""/>
        <p:cNvGrpSpPr/>
        <p:nvPr/>
      </p:nvGrpSpPr>
      <p:grpSpPr>
        <a:xfrm>
          <a:off x="0" y="0"/>
          <a:ext cx="0" cy="0"/>
          <a:chOff x="0" y="0"/>
          <a:chExt cx="0" cy="0"/>
        </a:xfrm>
      </p:grpSpPr>
      <p:sp>
        <p:nvSpPr>
          <p:cNvPr id="6" name="Rektangel 5"/>
          <p:cNvSpPr/>
          <p:nvPr/>
        </p:nvSpPr>
        <p:spPr>
          <a:xfrm>
            <a:off x="0" y="-8872"/>
            <a:ext cx="12192000" cy="4590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pPr algn="ctr"/>
            <a:endParaRPr lang="sv-SE">
              <a:solidFill>
                <a:srgbClr val="4B4B4B"/>
              </a:solidFill>
            </a:endParaRPr>
          </a:p>
        </p:txBody>
      </p:sp>
      <p:sp>
        <p:nvSpPr>
          <p:cNvPr id="8" name="Rubrik 7"/>
          <p:cNvSpPr>
            <a:spLocks noGrp="1"/>
          </p:cNvSpPr>
          <p:nvPr>
            <p:ph type="title"/>
          </p:nvPr>
        </p:nvSpPr>
        <p:spPr>
          <a:xfrm>
            <a:off x="609600" y="320040"/>
            <a:ext cx="4978400" cy="1143000"/>
          </a:xfrm>
        </p:spPr>
        <p:txBody>
          <a:bodyPr>
            <a:normAutofit/>
          </a:bodyPr>
          <a:lstStyle>
            <a:lvl1pPr algn="l">
              <a:defRPr sz="2400" baseline="0">
                <a:solidFill>
                  <a:srgbClr val="FFFFFF"/>
                </a:solidFill>
                <a:latin typeface="Open Sans Extrabold"/>
                <a:cs typeface="Open Sans Extrabold"/>
              </a:defRPr>
            </a:lvl1pPr>
          </a:lstStyle>
          <a:p>
            <a:r>
              <a:rPr lang="sv-SE"/>
              <a:t>Klicka här för att ändra format</a:t>
            </a:r>
            <a:endParaRPr lang="sv-SE" dirty="0"/>
          </a:p>
        </p:txBody>
      </p:sp>
      <p:sp>
        <p:nvSpPr>
          <p:cNvPr id="10" name="Platshållare för text 9"/>
          <p:cNvSpPr>
            <a:spLocks noGrp="1"/>
          </p:cNvSpPr>
          <p:nvPr>
            <p:ph type="body" sz="quarter" idx="10"/>
          </p:nvPr>
        </p:nvSpPr>
        <p:spPr>
          <a:xfrm>
            <a:off x="609600" y="1463040"/>
            <a:ext cx="4978400" cy="2788920"/>
          </a:xfrm>
        </p:spPr>
        <p:txBody>
          <a:bodyPr>
            <a:normAutofit/>
          </a:bodyPr>
          <a:lstStyle>
            <a:lvl1pPr marL="0">
              <a:spcBef>
                <a:spcPts val="0"/>
              </a:spcBef>
              <a:buNone/>
              <a:defRPr sz="1500" baseline="0">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sv-SE"/>
              <a:t>Klicka här för att ändra format på bakgrundstexten</a:t>
            </a:r>
          </a:p>
        </p:txBody>
      </p:sp>
      <p:sp>
        <p:nvSpPr>
          <p:cNvPr id="12" name="Platshållare för text 11"/>
          <p:cNvSpPr>
            <a:spLocks noGrp="1"/>
          </p:cNvSpPr>
          <p:nvPr>
            <p:ph type="body" sz="quarter" idx="11" hasCustomPrompt="1"/>
          </p:nvPr>
        </p:nvSpPr>
        <p:spPr>
          <a:xfrm>
            <a:off x="711200" y="5806440"/>
            <a:ext cx="5461000" cy="295276"/>
          </a:xfrm>
        </p:spPr>
        <p:txBody>
          <a:bodyPr>
            <a:normAutofit/>
          </a:bodyPr>
          <a:lstStyle>
            <a:lvl1pPr marL="0">
              <a:spcBef>
                <a:spcPts val="0"/>
              </a:spcBef>
              <a:buNone/>
              <a:defRPr sz="1000" baseline="0">
                <a:latin typeface="Open Sans Extrabold"/>
                <a:cs typeface="Open Sans Extrabold"/>
              </a:defRPr>
            </a:lvl1pPr>
          </a:lstStyle>
          <a:p>
            <a:pPr lvl="0"/>
            <a:r>
              <a:rPr lang="sv-SE" dirty="0"/>
              <a:t>Klicka för att lägga till text</a:t>
            </a:r>
          </a:p>
        </p:txBody>
      </p:sp>
      <p:sp>
        <p:nvSpPr>
          <p:cNvPr id="11" name="Platshållare för bild 10"/>
          <p:cNvSpPr>
            <a:spLocks noGrp="1"/>
          </p:cNvSpPr>
          <p:nvPr>
            <p:ph type="pic" sz="quarter" idx="12"/>
          </p:nvPr>
        </p:nvSpPr>
        <p:spPr>
          <a:xfrm>
            <a:off x="6096000" y="0"/>
            <a:ext cx="6096000" cy="4574880"/>
          </a:xfrm>
        </p:spPr>
        <p:txBody>
          <a:bodyPr anchor="ctr">
            <a:normAutofit/>
          </a:bodyPr>
          <a:lstStyle>
            <a:lvl1pPr algn="ctr">
              <a:defRPr sz="1400">
                <a:latin typeface="Open Sans Light"/>
                <a:cs typeface="Open Sans Light"/>
              </a:defRPr>
            </a:lvl1pPr>
          </a:lstStyle>
          <a:p>
            <a:r>
              <a:rPr lang="sv-SE"/>
              <a:t>Klicka på ikonen för att lägga till en bild</a:t>
            </a:r>
            <a:endParaRPr lang="sv-SE" dirty="0"/>
          </a:p>
        </p:txBody>
      </p:sp>
      <p:pic>
        <p:nvPicPr>
          <p:cNvPr id="17" name="Bildobjekt 16" descr="Skellefteå kommun_SVART.eps"/>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9347200" y="5746150"/>
            <a:ext cx="2087237" cy="491166"/>
          </a:xfrm>
          <a:prstGeom prst="rect">
            <a:avLst/>
          </a:prstGeom>
        </p:spPr>
      </p:pic>
    </p:spTree>
    <p:extLst>
      <p:ext uri="{BB962C8B-B14F-4D97-AF65-F5344CB8AC3E}">
        <p14:creationId xmlns:p14="http://schemas.microsoft.com/office/powerpoint/2010/main" val="10000461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Enkel textsida, mint">
    <p:bg>
      <p:bgPr>
        <a:solidFill>
          <a:schemeClr val="accent5"/>
        </a:solidFill>
        <a:effectLst/>
      </p:bgPr>
    </p:bg>
    <p:spTree>
      <p:nvGrpSpPr>
        <p:cNvPr id="1" name=""/>
        <p:cNvGrpSpPr/>
        <p:nvPr/>
      </p:nvGrpSpPr>
      <p:grpSpPr>
        <a:xfrm>
          <a:off x="0" y="0"/>
          <a:ext cx="0" cy="0"/>
          <a:chOff x="0" y="0"/>
          <a:chExt cx="0" cy="0"/>
        </a:xfrm>
      </p:grpSpPr>
      <p:sp>
        <p:nvSpPr>
          <p:cNvPr id="8" name="Rubrik 7"/>
          <p:cNvSpPr>
            <a:spLocks noGrp="1"/>
          </p:cNvSpPr>
          <p:nvPr>
            <p:ph type="title"/>
          </p:nvPr>
        </p:nvSpPr>
        <p:spPr>
          <a:xfrm>
            <a:off x="609600" y="731520"/>
            <a:ext cx="10972800" cy="1143000"/>
          </a:xfrm>
        </p:spPr>
        <p:txBody>
          <a:bodyPr>
            <a:normAutofit/>
          </a:bodyPr>
          <a:lstStyle>
            <a:lvl1pPr algn="l">
              <a:defRPr sz="2900" baseline="0">
                <a:solidFill>
                  <a:srgbClr val="FFFFFF"/>
                </a:solidFill>
                <a:latin typeface="Open Sans Extrabold"/>
                <a:cs typeface="Open Sans Extrabold"/>
              </a:defRPr>
            </a:lvl1pPr>
          </a:lstStyle>
          <a:p>
            <a:r>
              <a:rPr lang="sv-SE"/>
              <a:t>Klicka här för att ändra format</a:t>
            </a:r>
            <a:endParaRPr lang="sv-SE" dirty="0"/>
          </a:p>
        </p:txBody>
      </p:sp>
      <p:sp>
        <p:nvSpPr>
          <p:cNvPr id="10" name="Platshållare för text 9"/>
          <p:cNvSpPr>
            <a:spLocks noGrp="1"/>
          </p:cNvSpPr>
          <p:nvPr>
            <p:ph type="body" sz="quarter" idx="10"/>
          </p:nvPr>
        </p:nvSpPr>
        <p:spPr>
          <a:xfrm>
            <a:off x="609600" y="1874520"/>
            <a:ext cx="10972800" cy="3474720"/>
          </a:xfrm>
        </p:spPr>
        <p:txBody>
          <a:bodyPr>
            <a:normAutofit/>
          </a:bodyPr>
          <a:lstStyle>
            <a:lvl1pPr marL="0">
              <a:spcBef>
                <a:spcPts val="0"/>
              </a:spcBef>
              <a:buNone/>
              <a:defRPr sz="1800" baseline="0">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sv-SE"/>
              <a:t>Klicka här för att ändra format på bakgrundstexten</a:t>
            </a:r>
          </a:p>
        </p:txBody>
      </p:sp>
      <p:pic>
        <p:nvPicPr>
          <p:cNvPr id="5" name="Bildobjekt 4"/>
          <p:cNvPicPr preferRelativeResize="0">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9347200" y="5745600"/>
            <a:ext cx="2088000" cy="489600"/>
          </a:xfrm>
          <a:prstGeom prst="rect">
            <a:avLst/>
          </a:prstGeom>
        </p:spPr>
      </p:pic>
    </p:spTree>
    <p:extLst>
      <p:ext uri="{BB962C8B-B14F-4D97-AF65-F5344CB8AC3E}">
        <p14:creationId xmlns:p14="http://schemas.microsoft.com/office/powerpoint/2010/main" val="221170317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2/3 text, mörkblå">
    <p:spTree>
      <p:nvGrpSpPr>
        <p:cNvPr id="1" name=""/>
        <p:cNvGrpSpPr/>
        <p:nvPr/>
      </p:nvGrpSpPr>
      <p:grpSpPr>
        <a:xfrm>
          <a:off x="0" y="0"/>
          <a:ext cx="0" cy="0"/>
          <a:chOff x="0" y="0"/>
          <a:chExt cx="0" cy="0"/>
        </a:xfrm>
      </p:grpSpPr>
      <p:sp>
        <p:nvSpPr>
          <p:cNvPr id="6" name="Rektangel 5"/>
          <p:cNvSpPr/>
          <p:nvPr/>
        </p:nvSpPr>
        <p:spPr>
          <a:xfrm>
            <a:off x="0" y="0"/>
            <a:ext cx="12192000" cy="4574880"/>
          </a:xfrm>
          <a:prstGeom prst="rect">
            <a:avLst/>
          </a:prstGeom>
          <a:solidFill>
            <a:srgbClr val="13567D"/>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pPr algn="ctr"/>
            <a:endParaRPr lang="sv-SE">
              <a:solidFill>
                <a:srgbClr val="4B4B4B"/>
              </a:solidFill>
            </a:endParaRPr>
          </a:p>
        </p:txBody>
      </p:sp>
      <p:sp>
        <p:nvSpPr>
          <p:cNvPr id="8" name="Rubrik 7"/>
          <p:cNvSpPr>
            <a:spLocks noGrp="1"/>
          </p:cNvSpPr>
          <p:nvPr>
            <p:ph type="title"/>
          </p:nvPr>
        </p:nvSpPr>
        <p:spPr>
          <a:xfrm>
            <a:off x="609600" y="320040"/>
            <a:ext cx="10972800" cy="1143000"/>
          </a:xfrm>
        </p:spPr>
        <p:txBody>
          <a:bodyPr>
            <a:normAutofit/>
          </a:bodyPr>
          <a:lstStyle>
            <a:lvl1pPr algn="l">
              <a:defRPr sz="2900" baseline="0">
                <a:solidFill>
                  <a:srgbClr val="FFFFFF"/>
                </a:solidFill>
                <a:latin typeface="Open Sans Extrabold"/>
                <a:cs typeface="Open Sans Extrabold"/>
              </a:defRPr>
            </a:lvl1pPr>
          </a:lstStyle>
          <a:p>
            <a:r>
              <a:rPr lang="sv-SE"/>
              <a:t>Klicka här för att ändra format</a:t>
            </a:r>
            <a:endParaRPr lang="sv-SE" dirty="0"/>
          </a:p>
        </p:txBody>
      </p:sp>
      <p:sp>
        <p:nvSpPr>
          <p:cNvPr id="10" name="Platshållare för text 9"/>
          <p:cNvSpPr>
            <a:spLocks noGrp="1"/>
          </p:cNvSpPr>
          <p:nvPr>
            <p:ph type="body" sz="quarter" idx="10"/>
          </p:nvPr>
        </p:nvSpPr>
        <p:spPr>
          <a:xfrm>
            <a:off x="609600" y="1463040"/>
            <a:ext cx="10972800" cy="2788920"/>
          </a:xfrm>
        </p:spPr>
        <p:txBody>
          <a:bodyPr>
            <a:normAutofit/>
          </a:bodyPr>
          <a:lstStyle>
            <a:lvl1pPr marL="0">
              <a:spcBef>
                <a:spcPts val="0"/>
              </a:spcBef>
              <a:buNone/>
              <a:defRPr sz="1800" baseline="0">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sv-SE"/>
              <a:t>Klicka här för att ändra format på bakgrundstexten</a:t>
            </a:r>
          </a:p>
        </p:txBody>
      </p:sp>
      <p:sp>
        <p:nvSpPr>
          <p:cNvPr id="12" name="Platshållare för text 11"/>
          <p:cNvSpPr>
            <a:spLocks noGrp="1"/>
          </p:cNvSpPr>
          <p:nvPr>
            <p:ph type="body" sz="quarter" idx="11" hasCustomPrompt="1"/>
          </p:nvPr>
        </p:nvSpPr>
        <p:spPr>
          <a:xfrm>
            <a:off x="711200" y="5806440"/>
            <a:ext cx="5461000" cy="295276"/>
          </a:xfrm>
        </p:spPr>
        <p:txBody>
          <a:bodyPr>
            <a:normAutofit/>
          </a:bodyPr>
          <a:lstStyle>
            <a:lvl1pPr marL="0">
              <a:spcBef>
                <a:spcPts val="0"/>
              </a:spcBef>
              <a:buNone/>
              <a:defRPr sz="1000" baseline="0">
                <a:latin typeface="Open Sans Extrabold"/>
                <a:cs typeface="Open Sans Extrabold"/>
              </a:defRPr>
            </a:lvl1pPr>
          </a:lstStyle>
          <a:p>
            <a:pPr lvl="0"/>
            <a:r>
              <a:rPr lang="sv-SE" dirty="0"/>
              <a:t>Klicka för att lägga till text</a:t>
            </a:r>
          </a:p>
        </p:txBody>
      </p:sp>
      <p:pic>
        <p:nvPicPr>
          <p:cNvPr id="14" name="Bildobjekt 13" descr="Skellefteå kommun_SVART.eps"/>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9347200" y="5746150"/>
            <a:ext cx="2087237" cy="491166"/>
          </a:xfrm>
          <a:prstGeom prst="rect">
            <a:avLst/>
          </a:prstGeom>
        </p:spPr>
      </p:pic>
    </p:spTree>
    <p:extLst>
      <p:ext uri="{BB962C8B-B14F-4D97-AF65-F5344CB8AC3E}">
        <p14:creationId xmlns:p14="http://schemas.microsoft.com/office/powerpoint/2010/main" val="323419164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2/3 text och bild, mörkblå">
    <p:spTree>
      <p:nvGrpSpPr>
        <p:cNvPr id="1" name=""/>
        <p:cNvGrpSpPr/>
        <p:nvPr/>
      </p:nvGrpSpPr>
      <p:grpSpPr>
        <a:xfrm>
          <a:off x="0" y="0"/>
          <a:ext cx="0" cy="0"/>
          <a:chOff x="0" y="0"/>
          <a:chExt cx="0" cy="0"/>
        </a:xfrm>
      </p:grpSpPr>
      <p:sp>
        <p:nvSpPr>
          <p:cNvPr id="6" name="Rektangel 5"/>
          <p:cNvSpPr/>
          <p:nvPr/>
        </p:nvSpPr>
        <p:spPr>
          <a:xfrm>
            <a:off x="0" y="0"/>
            <a:ext cx="12192000" cy="4590000"/>
          </a:xfrm>
          <a:prstGeom prst="rect">
            <a:avLst/>
          </a:prstGeom>
          <a:solidFill>
            <a:srgbClr val="13567D"/>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pPr algn="ctr"/>
            <a:endParaRPr lang="sv-SE">
              <a:solidFill>
                <a:srgbClr val="4B4B4B"/>
              </a:solidFill>
            </a:endParaRPr>
          </a:p>
        </p:txBody>
      </p:sp>
      <p:sp>
        <p:nvSpPr>
          <p:cNvPr id="8" name="Rubrik 7"/>
          <p:cNvSpPr>
            <a:spLocks noGrp="1"/>
          </p:cNvSpPr>
          <p:nvPr>
            <p:ph type="title"/>
          </p:nvPr>
        </p:nvSpPr>
        <p:spPr>
          <a:xfrm>
            <a:off x="609600" y="320040"/>
            <a:ext cx="4978400" cy="1143000"/>
          </a:xfrm>
        </p:spPr>
        <p:txBody>
          <a:bodyPr>
            <a:normAutofit/>
          </a:bodyPr>
          <a:lstStyle>
            <a:lvl1pPr algn="l">
              <a:defRPr sz="2400" baseline="0">
                <a:solidFill>
                  <a:srgbClr val="FFFFFF"/>
                </a:solidFill>
                <a:latin typeface="Open Sans Extrabold"/>
                <a:cs typeface="Open Sans Extrabold"/>
              </a:defRPr>
            </a:lvl1pPr>
          </a:lstStyle>
          <a:p>
            <a:r>
              <a:rPr lang="sv-SE"/>
              <a:t>Klicka här för att ändra format</a:t>
            </a:r>
            <a:endParaRPr lang="sv-SE" dirty="0"/>
          </a:p>
        </p:txBody>
      </p:sp>
      <p:sp>
        <p:nvSpPr>
          <p:cNvPr id="10" name="Platshållare för text 9"/>
          <p:cNvSpPr>
            <a:spLocks noGrp="1"/>
          </p:cNvSpPr>
          <p:nvPr>
            <p:ph type="body" sz="quarter" idx="10"/>
          </p:nvPr>
        </p:nvSpPr>
        <p:spPr>
          <a:xfrm>
            <a:off x="609600" y="1463040"/>
            <a:ext cx="4978400" cy="2788920"/>
          </a:xfrm>
        </p:spPr>
        <p:txBody>
          <a:bodyPr>
            <a:normAutofit/>
          </a:bodyPr>
          <a:lstStyle>
            <a:lvl1pPr marL="0">
              <a:spcBef>
                <a:spcPts val="0"/>
              </a:spcBef>
              <a:buNone/>
              <a:defRPr sz="1500" baseline="0">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sv-SE"/>
              <a:t>Klicka här för att ändra format på bakgrundstexten</a:t>
            </a:r>
          </a:p>
        </p:txBody>
      </p:sp>
      <p:sp>
        <p:nvSpPr>
          <p:cNvPr id="12" name="Platshållare för text 11"/>
          <p:cNvSpPr>
            <a:spLocks noGrp="1"/>
          </p:cNvSpPr>
          <p:nvPr>
            <p:ph type="body" sz="quarter" idx="11" hasCustomPrompt="1"/>
          </p:nvPr>
        </p:nvSpPr>
        <p:spPr>
          <a:xfrm>
            <a:off x="711200" y="5806440"/>
            <a:ext cx="5461000" cy="295276"/>
          </a:xfrm>
        </p:spPr>
        <p:txBody>
          <a:bodyPr>
            <a:normAutofit/>
          </a:bodyPr>
          <a:lstStyle>
            <a:lvl1pPr marL="0">
              <a:spcBef>
                <a:spcPts val="0"/>
              </a:spcBef>
              <a:buNone/>
              <a:defRPr sz="1000" baseline="0">
                <a:latin typeface="Open Sans Extrabold"/>
                <a:cs typeface="Open Sans Extrabold"/>
              </a:defRPr>
            </a:lvl1pPr>
          </a:lstStyle>
          <a:p>
            <a:pPr lvl="0"/>
            <a:r>
              <a:rPr lang="sv-SE" dirty="0"/>
              <a:t>Klicka för att lägga till text</a:t>
            </a:r>
          </a:p>
        </p:txBody>
      </p:sp>
      <p:sp>
        <p:nvSpPr>
          <p:cNvPr id="11" name="Platshållare för bild 10"/>
          <p:cNvSpPr>
            <a:spLocks noGrp="1"/>
          </p:cNvSpPr>
          <p:nvPr>
            <p:ph type="pic" sz="quarter" idx="12"/>
          </p:nvPr>
        </p:nvSpPr>
        <p:spPr>
          <a:xfrm>
            <a:off x="6096000" y="0"/>
            <a:ext cx="6096000" cy="4574880"/>
          </a:xfrm>
        </p:spPr>
        <p:txBody>
          <a:bodyPr anchor="ctr">
            <a:normAutofit/>
          </a:bodyPr>
          <a:lstStyle>
            <a:lvl1pPr algn="ctr">
              <a:defRPr sz="1400">
                <a:latin typeface="Open Sans Light"/>
                <a:cs typeface="Open Sans Light"/>
              </a:defRPr>
            </a:lvl1pPr>
          </a:lstStyle>
          <a:p>
            <a:r>
              <a:rPr lang="sv-SE"/>
              <a:t>Klicka på ikonen för att lägga till en bild</a:t>
            </a:r>
            <a:endParaRPr lang="sv-SE" dirty="0"/>
          </a:p>
        </p:txBody>
      </p:sp>
      <p:pic>
        <p:nvPicPr>
          <p:cNvPr id="17" name="Bildobjekt 16" descr="Skellefteå kommun_SVART.eps"/>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9347200" y="5746150"/>
            <a:ext cx="2087237" cy="491166"/>
          </a:xfrm>
          <a:prstGeom prst="rect">
            <a:avLst/>
          </a:prstGeom>
        </p:spPr>
      </p:pic>
    </p:spTree>
    <p:extLst>
      <p:ext uri="{BB962C8B-B14F-4D97-AF65-F5344CB8AC3E}">
        <p14:creationId xmlns:p14="http://schemas.microsoft.com/office/powerpoint/2010/main" val="7447529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Enkel textsida, mörkblå">
    <p:bg>
      <p:bgPr>
        <a:solidFill>
          <a:srgbClr val="13567D"/>
        </a:solidFill>
        <a:effectLst/>
      </p:bgPr>
    </p:bg>
    <p:spTree>
      <p:nvGrpSpPr>
        <p:cNvPr id="1" name=""/>
        <p:cNvGrpSpPr/>
        <p:nvPr/>
      </p:nvGrpSpPr>
      <p:grpSpPr>
        <a:xfrm>
          <a:off x="0" y="0"/>
          <a:ext cx="0" cy="0"/>
          <a:chOff x="0" y="0"/>
          <a:chExt cx="0" cy="0"/>
        </a:xfrm>
      </p:grpSpPr>
      <p:sp>
        <p:nvSpPr>
          <p:cNvPr id="8" name="Rubrik 7"/>
          <p:cNvSpPr>
            <a:spLocks noGrp="1"/>
          </p:cNvSpPr>
          <p:nvPr>
            <p:ph type="title"/>
          </p:nvPr>
        </p:nvSpPr>
        <p:spPr>
          <a:xfrm>
            <a:off x="609600" y="731520"/>
            <a:ext cx="10972800" cy="1143000"/>
          </a:xfrm>
        </p:spPr>
        <p:txBody>
          <a:bodyPr>
            <a:normAutofit/>
          </a:bodyPr>
          <a:lstStyle>
            <a:lvl1pPr algn="l">
              <a:defRPr sz="2900" baseline="0">
                <a:solidFill>
                  <a:srgbClr val="FFFFFF"/>
                </a:solidFill>
                <a:latin typeface="Open Sans Extrabold"/>
                <a:cs typeface="Open Sans Extrabold"/>
              </a:defRPr>
            </a:lvl1pPr>
          </a:lstStyle>
          <a:p>
            <a:r>
              <a:rPr lang="sv-SE"/>
              <a:t>Klicka här för att ändra format</a:t>
            </a:r>
            <a:endParaRPr lang="sv-SE" dirty="0"/>
          </a:p>
        </p:txBody>
      </p:sp>
      <p:sp>
        <p:nvSpPr>
          <p:cNvPr id="10" name="Platshållare för text 9"/>
          <p:cNvSpPr>
            <a:spLocks noGrp="1"/>
          </p:cNvSpPr>
          <p:nvPr>
            <p:ph type="body" sz="quarter" idx="10"/>
          </p:nvPr>
        </p:nvSpPr>
        <p:spPr>
          <a:xfrm>
            <a:off x="609600" y="1874520"/>
            <a:ext cx="10972800" cy="3474720"/>
          </a:xfrm>
        </p:spPr>
        <p:txBody>
          <a:bodyPr>
            <a:normAutofit/>
          </a:bodyPr>
          <a:lstStyle>
            <a:lvl1pPr marL="0">
              <a:spcBef>
                <a:spcPts val="0"/>
              </a:spcBef>
              <a:buNone/>
              <a:defRPr sz="1800" baseline="0">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sv-SE"/>
              <a:t>Klicka här för att ändra format på bakgrundstexten</a:t>
            </a:r>
          </a:p>
        </p:txBody>
      </p:sp>
      <p:pic>
        <p:nvPicPr>
          <p:cNvPr id="5" name="Bildobjekt 4"/>
          <p:cNvPicPr preferRelativeResize="0">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9347200" y="5745600"/>
            <a:ext cx="2088000" cy="489600"/>
          </a:xfrm>
          <a:prstGeom prst="rect">
            <a:avLst/>
          </a:prstGeom>
        </p:spPr>
      </p:pic>
    </p:spTree>
    <p:extLst>
      <p:ext uri="{BB962C8B-B14F-4D97-AF65-F5344CB8AC3E}">
        <p14:creationId xmlns:p14="http://schemas.microsoft.com/office/powerpoint/2010/main" val="173872569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2/3 text, blå">
    <p:spTree>
      <p:nvGrpSpPr>
        <p:cNvPr id="1" name=""/>
        <p:cNvGrpSpPr/>
        <p:nvPr/>
      </p:nvGrpSpPr>
      <p:grpSpPr>
        <a:xfrm>
          <a:off x="0" y="0"/>
          <a:ext cx="0" cy="0"/>
          <a:chOff x="0" y="0"/>
          <a:chExt cx="0" cy="0"/>
        </a:xfrm>
      </p:grpSpPr>
      <p:sp>
        <p:nvSpPr>
          <p:cNvPr id="6" name="Rektangel 5"/>
          <p:cNvSpPr/>
          <p:nvPr/>
        </p:nvSpPr>
        <p:spPr>
          <a:xfrm>
            <a:off x="0" y="0"/>
            <a:ext cx="12192000" cy="4574880"/>
          </a:xfrm>
          <a:prstGeom prst="rect">
            <a:avLst/>
          </a:prstGeom>
          <a:solidFill>
            <a:srgbClr val="006EB6"/>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pPr algn="ctr"/>
            <a:endParaRPr lang="sv-SE">
              <a:solidFill>
                <a:srgbClr val="4B4B4B"/>
              </a:solidFill>
            </a:endParaRPr>
          </a:p>
        </p:txBody>
      </p:sp>
      <p:sp>
        <p:nvSpPr>
          <p:cNvPr id="8" name="Rubrik 7"/>
          <p:cNvSpPr>
            <a:spLocks noGrp="1"/>
          </p:cNvSpPr>
          <p:nvPr>
            <p:ph type="title"/>
          </p:nvPr>
        </p:nvSpPr>
        <p:spPr>
          <a:xfrm>
            <a:off x="609600" y="320040"/>
            <a:ext cx="10972800" cy="1143000"/>
          </a:xfrm>
        </p:spPr>
        <p:txBody>
          <a:bodyPr>
            <a:normAutofit/>
          </a:bodyPr>
          <a:lstStyle>
            <a:lvl1pPr algn="l">
              <a:defRPr sz="2900" baseline="0">
                <a:solidFill>
                  <a:srgbClr val="FFFFFF"/>
                </a:solidFill>
                <a:latin typeface="Open Sans Extrabold"/>
                <a:cs typeface="Open Sans Extrabold"/>
              </a:defRPr>
            </a:lvl1pPr>
          </a:lstStyle>
          <a:p>
            <a:r>
              <a:rPr lang="sv-SE"/>
              <a:t>Klicka här för att ändra format</a:t>
            </a:r>
            <a:endParaRPr lang="sv-SE" dirty="0"/>
          </a:p>
        </p:txBody>
      </p:sp>
      <p:sp>
        <p:nvSpPr>
          <p:cNvPr id="10" name="Platshållare för text 9"/>
          <p:cNvSpPr>
            <a:spLocks noGrp="1"/>
          </p:cNvSpPr>
          <p:nvPr>
            <p:ph type="body" sz="quarter" idx="10"/>
          </p:nvPr>
        </p:nvSpPr>
        <p:spPr>
          <a:xfrm>
            <a:off x="609600" y="1463040"/>
            <a:ext cx="10972800" cy="2788920"/>
          </a:xfrm>
        </p:spPr>
        <p:txBody>
          <a:bodyPr>
            <a:normAutofit/>
          </a:bodyPr>
          <a:lstStyle>
            <a:lvl1pPr marL="0">
              <a:spcBef>
                <a:spcPts val="0"/>
              </a:spcBef>
              <a:buNone/>
              <a:defRPr sz="1800" baseline="0">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sv-SE"/>
              <a:t>Klicka här för att ändra format på bakgrundstexten</a:t>
            </a:r>
          </a:p>
        </p:txBody>
      </p:sp>
      <p:sp>
        <p:nvSpPr>
          <p:cNvPr id="12" name="Platshållare för text 11"/>
          <p:cNvSpPr>
            <a:spLocks noGrp="1"/>
          </p:cNvSpPr>
          <p:nvPr>
            <p:ph type="body" sz="quarter" idx="11" hasCustomPrompt="1"/>
          </p:nvPr>
        </p:nvSpPr>
        <p:spPr>
          <a:xfrm>
            <a:off x="711200" y="5806440"/>
            <a:ext cx="5461000" cy="295276"/>
          </a:xfrm>
        </p:spPr>
        <p:txBody>
          <a:bodyPr>
            <a:normAutofit/>
          </a:bodyPr>
          <a:lstStyle>
            <a:lvl1pPr marL="0">
              <a:spcBef>
                <a:spcPts val="0"/>
              </a:spcBef>
              <a:buNone/>
              <a:defRPr sz="1000" baseline="0">
                <a:latin typeface="Open Sans Extrabold"/>
                <a:cs typeface="Open Sans Extrabold"/>
              </a:defRPr>
            </a:lvl1pPr>
          </a:lstStyle>
          <a:p>
            <a:pPr lvl="0"/>
            <a:r>
              <a:rPr lang="sv-SE" dirty="0"/>
              <a:t>Klicka för att lägga till text</a:t>
            </a:r>
          </a:p>
        </p:txBody>
      </p:sp>
      <p:pic>
        <p:nvPicPr>
          <p:cNvPr id="14" name="Bildobjekt 13" descr="Skellefteå kommun_SVART.eps"/>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9347200" y="5746150"/>
            <a:ext cx="2087237" cy="491166"/>
          </a:xfrm>
          <a:prstGeom prst="rect">
            <a:avLst/>
          </a:prstGeom>
        </p:spPr>
      </p:pic>
    </p:spTree>
    <p:extLst>
      <p:ext uri="{BB962C8B-B14F-4D97-AF65-F5344CB8AC3E}">
        <p14:creationId xmlns:p14="http://schemas.microsoft.com/office/powerpoint/2010/main" val="276271871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2/3 text och bild, blå">
    <p:spTree>
      <p:nvGrpSpPr>
        <p:cNvPr id="1" name=""/>
        <p:cNvGrpSpPr/>
        <p:nvPr/>
      </p:nvGrpSpPr>
      <p:grpSpPr>
        <a:xfrm>
          <a:off x="0" y="0"/>
          <a:ext cx="0" cy="0"/>
          <a:chOff x="0" y="0"/>
          <a:chExt cx="0" cy="0"/>
        </a:xfrm>
      </p:grpSpPr>
      <p:sp>
        <p:nvSpPr>
          <p:cNvPr id="6" name="Rektangel 5"/>
          <p:cNvSpPr/>
          <p:nvPr/>
        </p:nvSpPr>
        <p:spPr>
          <a:xfrm>
            <a:off x="0" y="-8872"/>
            <a:ext cx="12192000" cy="4590000"/>
          </a:xfrm>
          <a:prstGeom prst="rect">
            <a:avLst/>
          </a:prstGeom>
          <a:solidFill>
            <a:srgbClr val="006EB6"/>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pPr algn="ctr"/>
            <a:endParaRPr lang="sv-SE">
              <a:solidFill>
                <a:srgbClr val="4B4B4B"/>
              </a:solidFill>
            </a:endParaRPr>
          </a:p>
        </p:txBody>
      </p:sp>
      <p:sp>
        <p:nvSpPr>
          <p:cNvPr id="8" name="Rubrik 7"/>
          <p:cNvSpPr>
            <a:spLocks noGrp="1"/>
          </p:cNvSpPr>
          <p:nvPr>
            <p:ph type="title"/>
          </p:nvPr>
        </p:nvSpPr>
        <p:spPr>
          <a:xfrm>
            <a:off x="609600" y="320040"/>
            <a:ext cx="4978400" cy="1143000"/>
          </a:xfrm>
        </p:spPr>
        <p:txBody>
          <a:bodyPr>
            <a:normAutofit/>
          </a:bodyPr>
          <a:lstStyle>
            <a:lvl1pPr algn="l">
              <a:defRPr sz="2400" baseline="0">
                <a:solidFill>
                  <a:srgbClr val="FFFFFF"/>
                </a:solidFill>
                <a:latin typeface="Open Sans Extrabold"/>
                <a:cs typeface="Open Sans Extrabold"/>
              </a:defRPr>
            </a:lvl1pPr>
          </a:lstStyle>
          <a:p>
            <a:r>
              <a:rPr lang="sv-SE"/>
              <a:t>Klicka här för att ändra format</a:t>
            </a:r>
            <a:endParaRPr lang="sv-SE" dirty="0"/>
          </a:p>
        </p:txBody>
      </p:sp>
      <p:sp>
        <p:nvSpPr>
          <p:cNvPr id="10" name="Platshållare för text 9"/>
          <p:cNvSpPr>
            <a:spLocks noGrp="1"/>
          </p:cNvSpPr>
          <p:nvPr>
            <p:ph type="body" sz="quarter" idx="10"/>
          </p:nvPr>
        </p:nvSpPr>
        <p:spPr>
          <a:xfrm>
            <a:off x="609600" y="1463040"/>
            <a:ext cx="4978400" cy="2788920"/>
          </a:xfrm>
        </p:spPr>
        <p:txBody>
          <a:bodyPr>
            <a:normAutofit/>
          </a:bodyPr>
          <a:lstStyle>
            <a:lvl1pPr marL="0">
              <a:spcBef>
                <a:spcPts val="0"/>
              </a:spcBef>
              <a:buNone/>
              <a:defRPr sz="1500" baseline="0">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sv-SE"/>
              <a:t>Klicka här för att ändra format på bakgrundstexten</a:t>
            </a:r>
          </a:p>
        </p:txBody>
      </p:sp>
      <p:sp>
        <p:nvSpPr>
          <p:cNvPr id="12" name="Platshållare för text 11"/>
          <p:cNvSpPr>
            <a:spLocks noGrp="1"/>
          </p:cNvSpPr>
          <p:nvPr>
            <p:ph type="body" sz="quarter" idx="11" hasCustomPrompt="1"/>
          </p:nvPr>
        </p:nvSpPr>
        <p:spPr>
          <a:xfrm>
            <a:off x="711200" y="5806440"/>
            <a:ext cx="5461000" cy="295276"/>
          </a:xfrm>
        </p:spPr>
        <p:txBody>
          <a:bodyPr>
            <a:normAutofit/>
          </a:bodyPr>
          <a:lstStyle>
            <a:lvl1pPr marL="0">
              <a:spcBef>
                <a:spcPts val="0"/>
              </a:spcBef>
              <a:buNone/>
              <a:defRPr sz="1000" baseline="0">
                <a:latin typeface="Open Sans Extrabold"/>
                <a:cs typeface="Open Sans Extrabold"/>
              </a:defRPr>
            </a:lvl1pPr>
          </a:lstStyle>
          <a:p>
            <a:pPr lvl="0"/>
            <a:r>
              <a:rPr lang="sv-SE" dirty="0"/>
              <a:t>Klicka för att lägga till text</a:t>
            </a:r>
          </a:p>
        </p:txBody>
      </p:sp>
      <p:sp>
        <p:nvSpPr>
          <p:cNvPr id="11" name="Platshållare för bild 10"/>
          <p:cNvSpPr>
            <a:spLocks noGrp="1"/>
          </p:cNvSpPr>
          <p:nvPr>
            <p:ph type="pic" sz="quarter" idx="12"/>
          </p:nvPr>
        </p:nvSpPr>
        <p:spPr>
          <a:xfrm>
            <a:off x="6096000" y="0"/>
            <a:ext cx="6096000" cy="4574880"/>
          </a:xfrm>
        </p:spPr>
        <p:txBody>
          <a:bodyPr anchor="ctr">
            <a:normAutofit/>
          </a:bodyPr>
          <a:lstStyle>
            <a:lvl1pPr algn="ctr">
              <a:defRPr sz="1400">
                <a:latin typeface="Open Sans Light"/>
                <a:cs typeface="Open Sans Light"/>
              </a:defRPr>
            </a:lvl1pPr>
          </a:lstStyle>
          <a:p>
            <a:r>
              <a:rPr lang="sv-SE"/>
              <a:t>Klicka på ikonen för att lägga till en bild</a:t>
            </a:r>
            <a:endParaRPr lang="sv-SE" dirty="0"/>
          </a:p>
        </p:txBody>
      </p:sp>
      <p:pic>
        <p:nvPicPr>
          <p:cNvPr id="17" name="Bildobjekt 16" descr="Skellefteå kommun_SVART.eps"/>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9347200" y="5746150"/>
            <a:ext cx="2087237" cy="491166"/>
          </a:xfrm>
          <a:prstGeom prst="rect">
            <a:avLst/>
          </a:prstGeom>
        </p:spPr>
      </p:pic>
    </p:spTree>
    <p:extLst>
      <p:ext uri="{BB962C8B-B14F-4D97-AF65-F5344CB8AC3E}">
        <p14:creationId xmlns:p14="http://schemas.microsoft.com/office/powerpoint/2010/main" val="193696844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Enkel textsida, blå">
    <p:bg>
      <p:bgPr>
        <a:solidFill>
          <a:srgbClr val="006EB6"/>
        </a:solidFill>
        <a:effectLst/>
      </p:bgPr>
    </p:bg>
    <p:spTree>
      <p:nvGrpSpPr>
        <p:cNvPr id="1" name=""/>
        <p:cNvGrpSpPr/>
        <p:nvPr/>
      </p:nvGrpSpPr>
      <p:grpSpPr>
        <a:xfrm>
          <a:off x="0" y="0"/>
          <a:ext cx="0" cy="0"/>
          <a:chOff x="0" y="0"/>
          <a:chExt cx="0" cy="0"/>
        </a:xfrm>
      </p:grpSpPr>
      <p:sp>
        <p:nvSpPr>
          <p:cNvPr id="8" name="Rubrik 7"/>
          <p:cNvSpPr>
            <a:spLocks noGrp="1"/>
          </p:cNvSpPr>
          <p:nvPr>
            <p:ph type="title"/>
          </p:nvPr>
        </p:nvSpPr>
        <p:spPr>
          <a:xfrm>
            <a:off x="609600" y="731520"/>
            <a:ext cx="10972800" cy="1143000"/>
          </a:xfrm>
        </p:spPr>
        <p:txBody>
          <a:bodyPr>
            <a:normAutofit/>
          </a:bodyPr>
          <a:lstStyle>
            <a:lvl1pPr algn="l">
              <a:defRPr sz="2900" baseline="0">
                <a:solidFill>
                  <a:srgbClr val="FFFFFF"/>
                </a:solidFill>
                <a:latin typeface="Open Sans Extrabold"/>
                <a:cs typeface="Open Sans Extrabold"/>
              </a:defRPr>
            </a:lvl1pPr>
          </a:lstStyle>
          <a:p>
            <a:r>
              <a:rPr lang="sv-SE"/>
              <a:t>Klicka här för att ändra format</a:t>
            </a:r>
            <a:endParaRPr lang="sv-SE" dirty="0"/>
          </a:p>
        </p:txBody>
      </p:sp>
      <p:sp>
        <p:nvSpPr>
          <p:cNvPr id="10" name="Platshållare för text 9"/>
          <p:cNvSpPr>
            <a:spLocks noGrp="1"/>
          </p:cNvSpPr>
          <p:nvPr>
            <p:ph type="body" sz="quarter" idx="10"/>
          </p:nvPr>
        </p:nvSpPr>
        <p:spPr>
          <a:xfrm>
            <a:off x="609600" y="1874520"/>
            <a:ext cx="10972800" cy="3474720"/>
          </a:xfrm>
        </p:spPr>
        <p:txBody>
          <a:bodyPr>
            <a:normAutofit/>
          </a:bodyPr>
          <a:lstStyle>
            <a:lvl1pPr marL="0">
              <a:spcBef>
                <a:spcPts val="0"/>
              </a:spcBef>
              <a:buNone/>
              <a:defRPr sz="1800" baseline="0">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sv-SE"/>
              <a:t>Klicka här för att ändra format på bakgrundstexten</a:t>
            </a:r>
          </a:p>
        </p:txBody>
      </p:sp>
      <p:pic>
        <p:nvPicPr>
          <p:cNvPr id="6" name="Bildobjekt 5"/>
          <p:cNvPicPr preferRelativeResize="0">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9347200" y="5745600"/>
            <a:ext cx="2088000" cy="489600"/>
          </a:xfrm>
          <a:prstGeom prst="rect">
            <a:avLst/>
          </a:prstGeom>
        </p:spPr>
      </p:pic>
    </p:spTree>
    <p:extLst>
      <p:ext uri="{BB962C8B-B14F-4D97-AF65-F5344CB8AC3E}">
        <p14:creationId xmlns:p14="http://schemas.microsoft.com/office/powerpoint/2010/main" val="248265556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2/3 text, orange">
    <p:spTree>
      <p:nvGrpSpPr>
        <p:cNvPr id="1" name=""/>
        <p:cNvGrpSpPr/>
        <p:nvPr/>
      </p:nvGrpSpPr>
      <p:grpSpPr>
        <a:xfrm>
          <a:off x="0" y="0"/>
          <a:ext cx="0" cy="0"/>
          <a:chOff x="0" y="0"/>
          <a:chExt cx="0" cy="0"/>
        </a:xfrm>
      </p:grpSpPr>
      <p:sp>
        <p:nvSpPr>
          <p:cNvPr id="6" name="Rektangel 5"/>
          <p:cNvSpPr/>
          <p:nvPr/>
        </p:nvSpPr>
        <p:spPr>
          <a:xfrm>
            <a:off x="0" y="0"/>
            <a:ext cx="12192000" cy="4574880"/>
          </a:xfrm>
          <a:prstGeom prst="rect">
            <a:avLst/>
          </a:prstGeom>
          <a:solidFill>
            <a:srgbClr val="CB511C"/>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pPr algn="ctr"/>
            <a:endParaRPr lang="sv-SE">
              <a:solidFill>
                <a:srgbClr val="4B4B4B"/>
              </a:solidFill>
            </a:endParaRPr>
          </a:p>
        </p:txBody>
      </p:sp>
      <p:sp>
        <p:nvSpPr>
          <p:cNvPr id="8" name="Rubrik 7"/>
          <p:cNvSpPr>
            <a:spLocks noGrp="1"/>
          </p:cNvSpPr>
          <p:nvPr>
            <p:ph type="title"/>
          </p:nvPr>
        </p:nvSpPr>
        <p:spPr>
          <a:xfrm>
            <a:off x="609600" y="320040"/>
            <a:ext cx="10972800" cy="1143000"/>
          </a:xfrm>
        </p:spPr>
        <p:txBody>
          <a:bodyPr>
            <a:normAutofit/>
          </a:bodyPr>
          <a:lstStyle>
            <a:lvl1pPr algn="l">
              <a:defRPr sz="2900" baseline="0">
                <a:solidFill>
                  <a:srgbClr val="FFFFFF"/>
                </a:solidFill>
                <a:latin typeface="Open Sans Extrabold"/>
                <a:cs typeface="Open Sans Extrabold"/>
              </a:defRPr>
            </a:lvl1pPr>
          </a:lstStyle>
          <a:p>
            <a:r>
              <a:rPr lang="sv-SE"/>
              <a:t>Klicka här för att ändra format</a:t>
            </a:r>
            <a:endParaRPr lang="sv-SE" dirty="0"/>
          </a:p>
        </p:txBody>
      </p:sp>
      <p:sp>
        <p:nvSpPr>
          <p:cNvPr id="10" name="Platshållare för text 9"/>
          <p:cNvSpPr>
            <a:spLocks noGrp="1"/>
          </p:cNvSpPr>
          <p:nvPr>
            <p:ph type="body" sz="quarter" idx="10"/>
          </p:nvPr>
        </p:nvSpPr>
        <p:spPr>
          <a:xfrm>
            <a:off x="609600" y="1463040"/>
            <a:ext cx="10972800" cy="2788920"/>
          </a:xfrm>
        </p:spPr>
        <p:txBody>
          <a:bodyPr>
            <a:normAutofit/>
          </a:bodyPr>
          <a:lstStyle>
            <a:lvl1pPr marL="0">
              <a:spcBef>
                <a:spcPts val="0"/>
              </a:spcBef>
              <a:buNone/>
              <a:defRPr sz="1800" baseline="0">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sv-SE"/>
              <a:t>Klicka här för att ändra format på bakgrundstexten</a:t>
            </a:r>
          </a:p>
        </p:txBody>
      </p:sp>
      <p:sp>
        <p:nvSpPr>
          <p:cNvPr id="12" name="Platshållare för text 11"/>
          <p:cNvSpPr>
            <a:spLocks noGrp="1"/>
          </p:cNvSpPr>
          <p:nvPr>
            <p:ph type="body" sz="quarter" idx="11" hasCustomPrompt="1"/>
          </p:nvPr>
        </p:nvSpPr>
        <p:spPr>
          <a:xfrm>
            <a:off x="711200" y="5806440"/>
            <a:ext cx="5461000" cy="295276"/>
          </a:xfrm>
        </p:spPr>
        <p:txBody>
          <a:bodyPr>
            <a:normAutofit/>
          </a:bodyPr>
          <a:lstStyle>
            <a:lvl1pPr marL="0">
              <a:spcBef>
                <a:spcPts val="0"/>
              </a:spcBef>
              <a:buNone/>
              <a:defRPr sz="1000" baseline="0">
                <a:latin typeface="Open Sans Extrabold"/>
                <a:cs typeface="Open Sans Extrabold"/>
              </a:defRPr>
            </a:lvl1pPr>
          </a:lstStyle>
          <a:p>
            <a:pPr lvl="0"/>
            <a:r>
              <a:rPr lang="sv-SE" dirty="0"/>
              <a:t>Klicka för att lägga till text</a:t>
            </a:r>
          </a:p>
        </p:txBody>
      </p:sp>
      <p:pic>
        <p:nvPicPr>
          <p:cNvPr id="14" name="Bildobjekt 13" descr="Skellefteå kommun_SVART.eps"/>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9347200" y="5746150"/>
            <a:ext cx="2087237" cy="491166"/>
          </a:xfrm>
          <a:prstGeom prst="rect">
            <a:avLst/>
          </a:prstGeom>
        </p:spPr>
      </p:pic>
    </p:spTree>
    <p:extLst>
      <p:ext uri="{BB962C8B-B14F-4D97-AF65-F5344CB8AC3E}">
        <p14:creationId xmlns:p14="http://schemas.microsoft.com/office/powerpoint/2010/main" val="17218437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3 text, logo">
    <p:bg>
      <p:bgPr>
        <a:solidFill>
          <a:srgbClr val="CB511C"/>
        </a:solidFill>
        <a:effectLst/>
      </p:bgPr>
    </p:bg>
    <p:spTree>
      <p:nvGrpSpPr>
        <p:cNvPr id="1" name=""/>
        <p:cNvGrpSpPr/>
        <p:nvPr/>
      </p:nvGrpSpPr>
      <p:grpSpPr>
        <a:xfrm>
          <a:off x="0" y="0"/>
          <a:ext cx="0" cy="0"/>
          <a:chOff x="0" y="0"/>
          <a:chExt cx="0" cy="0"/>
        </a:xfrm>
      </p:grpSpPr>
      <p:sp>
        <p:nvSpPr>
          <p:cNvPr id="8" name="Rubrik"/>
          <p:cNvSpPr>
            <a:spLocks noGrp="1"/>
          </p:cNvSpPr>
          <p:nvPr>
            <p:ph type="title" hasCustomPrompt="1"/>
          </p:nvPr>
        </p:nvSpPr>
        <p:spPr>
          <a:xfrm>
            <a:off x="609600" y="731520"/>
            <a:ext cx="10972800" cy="1143000"/>
          </a:xfrm>
        </p:spPr>
        <p:txBody>
          <a:bodyPr>
            <a:noAutofit/>
          </a:bodyPr>
          <a:lstStyle>
            <a:lvl1pPr algn="l">
              <a:defRPr sz="2900" baseline="0">
                <a:solidFill>
                  <a:srgbClr val="FFFFFF"/>
                </a:solidFill>
                <a:latin typeface="Open Sans Extrabold"/>
                <a:cs typeface="Open Sans Extrabold"/>
              </a:defRPr>
            </a:lvl1pPr>
          </a:lstStyle>
          <a:p>
            <a:r>
              <a:rPr lang="sv-SE" dirty="0"/>
              <a:t>Klicka här för att lägga till rubrik</a:t>
            </a:r>
          </a:p>
        </p:txBody>
      </p:sp>
      <p:sp>
        <p:nvSpPr>
          <p:cNvPr id="9" name="Text"/>
          <p:cNvSpPr>
            <a:spLocks noGrp="1"/>
          </p:cNvSpPr>
          <p:nvPr>
            <p:ph type="body" sz="quarter" idx="10"/>
          </p:nvPr>
        </p:nvSpPr>
        <p:spPr>
          <a:xfrm>
            <a:off x="609600" y="1874839"/>
            <a:ext cx="10972800" cy="2274242"/>
          </a:xfrm>
        </p:spPr>
        <p:txBody>
          <a:bodyPr/>
          <a:lstStyle>
            <a:lvl1pPr marL="342886" indent="-342886">
              <a:buFont typeface="Arial" panose="020B0604020202020204" pitchFamily="34" charset="0"/>
              <a:buChar char="•"/>
              <a:defRPr/>
            </a:lvl1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6" name="VitRuta"/>
          <p:cNvSpPr/>
          <p:nvPr userDrawn="1"/>
        </p:nvSpPr>
        <p:spPr>
          <a:xfrm>
            <a:off x="0" y="4577908"/>
            <a:ext cx="12192000" cy="228012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pPr algn="l"/>
            <a:endParaRPr lang="sv-SE" sz="2200" dirty="0">
              <a:solidFill>
                <a:srgbClr val="FFFFFF"/>
              </a:solidFill>
            </a:endParaRPr>
          </a:p>
        </p:txBody>
      </p:sp>
      <p:sp>
        <p:nvSpPr>
          <p:cNvPr id="4" name="Platshållare för text 3"/>
          <p:cNvSpPr>
            <a:spLocks noGrp="1"/>
          </p:cNvSpPr>
          <p:nvPr>
            <p:ph type="body" sz="quarter" idx="11" hasCustomPrompt="1"/>
          </p:nvPr>
        </p:nvSpPr>
        <p:spPr>
          <a:xfrm>
            <a:off x="719689" y="5805265"/>
            <a:ext cx="6049433" cy="288032"/>
          </a:xfrm>
        </p:spPr>
        <p:txBody>
          <a:bodyPr/>
          <a:lstStyle>
            <a:lvl1pPr>
              <a:defRPr sz="1000" baseline="0">
                <a:solidFill>
                  <a:srgbClr val="000000"/>
                </a:solidFill>
                <a:latin typeface="+mj-lt"/>
              </a:defRPr>
            </a:lvl1pPr>
            <a:lvl2pPr>
              <a:defRPr sz="1000">
                <a:latin typeface="+mj-lt"/>
              </a:defRPr>
            </a:lvl2pPr>
            <a:lvl3pPr>
              <a:defRPr sz="1000">
                <a:solidFill>
                  <a:schemeClr val="tx1"/>
                </a:solidFill>
                <a:latin typeface="+mj-lt"/>
              </a:defRPr>
            </a:lvl3pPr>
            <a:lvl4pPr>
              <a:defRPr sz="1000">
                <a:solidFill>
                  <a:schemeClr val="tx1"/>
                </a:solidFill>
                <a:latin typeface="+mj-lt"/>
              </a:defRPr>
            </a:lvl4pPr>
            <a:lvl5pPr>
              <a:defRPr sz="1000">
                <a:solidFill>
                  <a:srgbClr val="000000"/>
                </a:solidFill>
                <a:latin typeface="+mj-lt"/>
              </a:defRPr>
            </a:lvl5pPr>
          </a:lstStyle>
          <a:p>
            <a:pPr lvl="0"/>
            <a:r>
              <a:rPr lang="sv-SE" dirty="0"/>
              <a:t>Klicka här för att lägga till text</a:t>
            </a:r>
          </a:p>
          <a:p>
            <a:pPr lvl="4"/>
            <a:endParaRPr lang="sv-SE" dirty="0"/>
          </a:p>
        </p:txBody>
      </p:sp>
      <p:pic>
        <p:nvPicPr>
          <p:cNvPr id="10" name="Logotype" descr="Skellefteå kommun_SVART.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869011" y="5746147"/>
            <a:ext cx="1565428" cy="491166"/>
          </a:xfrm>
          <a:prstGeom prst="rect">
            <a:avLst/>
          </a:prstGeom>
        </p:spPr>
      </p:pic>
    </p:spTree>
    <p:extLst>
      <p:ext uri="{BB962C8B-B14F-4D97-AF65-F5344CB8AC3E}">
        <p14:creationId xmlns:p14="http://schemas.microsoft.com/office/powerpoint/2010/main" val="85090421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2/3 text och bild, orange">
    <p:spTree>
      <p:nvGrpSpPr>
        <p:cNvPr id="1" name=""/>
        <p:cNvGrpSpPr/>
        <p:nvPr/>
      </p:nvGrpSpPr>
      <p:grpSpPr>
        <a:xfrm>
          <a:off x="0" y="0"/>
          <a:ext cx="0" cy="0"/>
          <a:chOff x="0" y="0"/>
          <a:chExt cx="0" cy="0"/>
        </a:xfrm>
      </p:grpSpPr>
      <p:sp>
        <p:nvSpPr>
          <p:cNvPr id="6" name="Rektangel 5"/>
          <p:cNvSpPr/>
          <p:nvPr/>
        </p:nvSpPr>
        <p:spPr>
          <a:xfrm>
            <a:off x="0" y="-8872"/>
            <a:ext cx="12192000" cy="4590000"/>
          </a:xfrm>
          <a:prstGeom prst="rect">
            <a:avLst/>
          </a:prstGeom>
          <a:solidFill>
            <a:srgbClr val="CB511C"/>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pPr algn="ctr"/>
            <a:endParaRPr lang="sv-SE">
              <a:solidFill>
                <a:srgbClr val="4B4B4B"/>
              </a:solidFill>
            </a:endParaRPr>
          </a:p>
        </p:txBody>
      </p:sp>
      <p:sp>
        <p:nvSpPr>
          <p:cNvPr id="8" name="Rubrik 7"/>
          <p:cNvSpPr>
            <a:spLocks noGrp="1"/>
          </p:cNvSpPr>
          <p:nvPr>
            <p:ph type="title"/>
          </p:nvPr>
        </p:nvSpPr>
        <p:spPr>
          <a:xfrm>
            <a:off x="609600" y="320040"/>
            <a:ext cx="4978400" cy="1143000"/>
          </a:xfrm>
        </p:spPr>
        <p:txBody>
          <a:bodyPr>
            <a:normAutofit/>
          </a:bodyPr>
          <a:lstStyle>
            <a:lvl1pPr algn="l">
              <a:defRPr sz="2400" baseline="0">
                <a:solidFill>
                  <a:srgbClr val="FFFFFF"/>
                </a:solidFill>
                <a:latin typeface="Open Sans Extrabold"/>
                <a:cs typeface="Open Sans Extrabold"/>
              </a:defRPr>
            </a:lvl1pPr>
          </a:lstStyle>
          <a:p>
            <a:r>
              <a:rPr lang="sv-SE"/>
              <a:t>Klicka här för att ändra format</a:t>
            </a:r>
            <a:endParaRPr lang="sv-SE" dirty="0"/>
          </a:p>
        </p:txBody>
      </p:sp>
      <p:sp>
        <p:nvSpPr>
          <p:cNvPr id="10" name="Platshållare för text 9"/>
          <p:cNvSpPr>
            <a:spLocks noGrp="1"/>
          </p:cNvSpPr>
          <p:nvPr>
            <p:ph type="body" sz="quarter" idx="10"/>
          </p:nvPr>
        </p:nvSpPr>
        <p:spPr>
          <a:xfrm>
            <a:off x="609600" y="1463040"/>
            <a:ext cx="4978400" cy="2788920"/>
          </a:xfrm>
        </p:spPr>
        <p:txBody>
          <a:bodyPr>
            <a:normAutofit/>
          </a:bodyPr>
          <a:lstStyle>
            <a:lvl1pPr marL="0">
              <a:spcBef>
                <a:spcPts val="0"/>
              </a:spcBef>
              <a:buNone/>
              <a:defRPr sz="1500" baseline="0">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sv-SE"/>
              <a:t>Klicka här för att ändra format på bakgrundstexten</a:t>
            </a:r>
          </a:p>
        </p:txBody>
      </p:sp>
      <p:sp>
        <p:nvSpPr>
          <p:cNvPr id="12" name="Platshållare för text 11"/>
          <p:cNvSpPr>
            <a:spLocks noGrp="1"/>
          </p:cNvSpPr>
          <p:nvPr>
            <p:ph type="body" sz="quarter" idx="11" hasCustomPrompt="1"/>
          </p:nvPr>
        </p:nvSpPr>
        <p:spPr>
          <a:xfrm>
            <a:off x="711200" y="5806440"/>
            <a:ext cx="5461000" cy="295276"/>
          </a:xfrm>
        </p:spPr>
        <p:txBody>
          <a:bodyPr>
            <a:normAutofit/>
          </a:bodyPr>
          <a:lstStyle>
            <a:lvl1pPr marL="0">
              <a:spcBef>
                <a:spcPts val="0"/>
              </a:spcBef>
              <a:buNone/>
              <a:defRPr sz="1000" baseline="0">
                <a:latin typeface="Open Sans Extrabold"/>
                <a:cs typeface="Open Sans Extrabold"/>
              </a:defRPr>
            </a:lvl1pPr>
          </a:lstStyle>
          <a:p>
            <a:pPr lvl="0"/>
            <a:r>
              <a:rPr lang="sv-SE" dirty="0"/>
              <a:t>Klicka för att lägga till text</a:t>
            </a:r>
          </a:p>
        </p:txBody>
      </p:sp>
      <p:sp>
        <p:nvSpPr>
          <p:cNvPr id="11" name="Platshållare för bild 10"/>
          <p:cNvSpPr>
            <a:spLocks noGrp="1"/>
          </p:cNvSpPr>
          <p:nvPr>
            <p:ph type="pic" sz="quarter" idx="12"/>
          </p:nvPr>
        </p:nvSpPr>
        <p:spPr>
          <a:xfrm>
            <a:off x="6096000" y="0"/>
            <a:ext cx="6096000" cy="4574880"/>
          </a:xfrm>
        </p:spPr>
        <p:txBody>
          <a:bodyPr anchor="ctr">
            <a:normAutofit/>
          </a:bodyPr>
          <a:lstStyle>
            <a:lvl1pPr algn="ctr">
              <a:defRPr sz="1400">
                <a:latin typeface="Open Sans Light"/>
                <a:cs typeface="Open Sans Light"/>
              </a:defRPr>
            </a:lvl1pPr>
          </a:lstStyle>
          <a:p>
            <a:r>
              <a:rPr lang="sv-SE"/>
              <a:t>Klicka på ikonen för att lägga till en bild</a:t>
            </a:r>
            <a:endParaRPr lang="sv-SE" dirty="0"/>
          </a:p>
        </p:txBody>
      </p:sp>
      <p:pic>
        <p:nvPicPr>
          <p:cNvPr id="17" name="Bildobjekt 16" descr="Skellefteå kommun_SVART.eps"/>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9347200" y="5746150"/>
            <a:ext cx="2087237" cy="491166"/>
          </a:xfrm>
          <a:prstGeom prst="rect">
            <a:avLst/>
          </a:prstGeom>
        </p:spPr>
      </p:pic>
    </p:spTree>
    <p:extLst>
      <p:ext uri="{BB962C8B-B14F-4D97-AF65-F5344CB8AC3E}">
        <p14:creationId xmlns:p14="http://schemas.microsoft.com/office/powerpoint/2010/main" val="267909550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Enkel textsida, orange">
    <p:bg>
      <p:bgPr>
        <a:solidFill>
          <a:srgbClr val="CB511C"/>
        </a:solidFill>
        <a:effectLst/>
      </p:bgPr>
    </p:bg>
    <p:spTree>
      <p:nvGrpSpPr>
        <p:cNvPr id="1" name=""/>
        <p:cNvGrpSpPr/>
        <p:nvPr/>
      </p:nvGrpSpPr>
      <p:grpSpPr>
        <a:xfrm>
          <a:off x="0" y="0"/>
          <a:ext cx="0" cy="0"/>
          <a:chOff x="0" y="0"/>
          <a:chExt cx="0" cy="0"/>
        </a:xfrm>
      </p:grpSpPr>
      <p:sp>
        <p:nvSpPr>
          <p:cNvPr id="8" name="Rubrik 7"/>
          <p:cNvSpPr>
            <a:spLocks noGrp="1"/>
          </p:cNvSpPr>
          <p:nvPr>
            <p:ph type="title"/>
          </p:nvPr>
        </p:nvSpPr>
        <p:spPr>
          <a:xfrm>
            <a:off x="609600" y="731520"/>
            <a:ext cx="10972800" cy="1143000"/>
          </a:xfrm>
        </p:spPr>
        <p:txBody>
          <a:bodyPr>
            <a:normAutofit/>
          </a:bodyPr>
          <a:lstStyle>
            <a:lvl1pPr algn="l">
              <a:defRPr sz="2900" baseline="0">
                <a:solidFill>
                  <a:srgbClr val="FFFFFF"/>
                </a:solidFill>
                <a:latin typeface="Open Sans Extrabold"/>
                <a:cs typeface="Open Sans Extrabold"/>
              </a:defRPr>
            </a:lvl1pPr>
          </a:lstStyle>
          <a:p>
            <a:r>
              <a:rPr lang="sv-SE"/>
              <a:t>Klicka här för att ändra format</a:t>
            </a:r>
            <a:endParaRPr lang="sv-SE" dirty="0"/>
          </a:p>
        </p:txBody>
      </p:sp>
      <p:sp>
        <p:nvSpPr>
          <p:cNvPr id="10" name="Platshållare för text 9"/>
          <p:cNvSpPr>
            <a:spLocks noGrp="1"/>
          </p:cNvSpPr>
          <p:nvPr>
            <p:ph type="body" sz="quarter" idx="10"/>
          </p:nvPr>
        </p:nvSpPr>
        <p:spPr>
          <a:xfrm>
            <a:off x="609600" y="1874520"/>
            <a:ext cx="10972800" cy="3474720"/>
          </a:xfrm>
        </p:spPr>
        <p:txBody>
          <a:bodyPr>
            <a:normAutofit/>
          </a:bodyPr>
          <a:lstStyle>
            <a:lvl1pPr marL="0">
              <a:spcBef>
                <a:spcPts val="0"/>
              </a:spcBef>
              <a:buNone/>
              <a:defRPr sz="1800" baseline="0">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sv-SE"/>
              <a:t>Klicka här för att ändra format på bakgrundstexten</a:t>
            </a:r>
          </a:p>
        </p:txBody>
      </p:sp>
      <p:pic>
        <p:nvPicPr>
          <p:cNvPr id="5" name="Bildobjekt 4"/>
          <p:cNvPicPr preferRelativeResize="0">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9347200" y="5745600"/>
            <a:ext cx="2088000" cy="489600"/>
          </a:xfrm>
          <a:prstGeom prst="rect">
            <a:avLst/>
          </a:prstGeom>
        </p:spPr>
      </p:pic>
    </p:spTree>
    <p:extLst>
      <p:ext uri="{BB962C8B-B14F-4D97-AF65-F5344CB8AC3E}">
        <p14:creationId xmlns:p14="http://schemas.microsoft.com/office/powerpoint/2010/main" val="95380162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2/3 text, gul">
    <p:spTree>
      <p:nvGrpSpPr>
        <p:cNvPr id="1" name=""/>
        <p:cNvGrpSpPr/>
        <p:nvPr/>
      </p:nvGrpSpPr>
      <p:grpSpPr>
        <a:xfrm>
          <a:off x="0" y="0"/>
          <a:ext cx="0" cy="0"/>
          <a:chOff x="0" y="0"/>
          <a:chExt cx="0" cy="0"/>
        </a:xfrm>
      </p:grpSpPr>
      <p:sp>
        <p:nvSpPr>
          <p:cNvPr id="6" name="Rektangel 5"/>
          <p:cNvSpPr/>
          <p:nvPr/>
        </p:nvSpPr>
        <p:spPr>
          <a:xfrm>
            <a:off x="0" y="0"/>
            <a:ext cx="12192000" cy="4574880"/>
          </a:xfrm>
          <a:prstGeom prst="rect">
            <a:avLst/>
          </a:prstGeom>
          <a:solidFill>
            <a:srgbClr val="FFC01D"/>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pPr algn="ctr"/>
            <a:endParaRPr lang="sv-SE">
              <a:solidFill>
                <a:srgbClr val="4B4B4B"/>
              </a:solidFill>
            </a:endParaRPr>
          </a:p>
        </p:txBody>
      </p:sp>
      <p:sp>
        <p:nvSpPr>
          <p:cNvPr id="8" name="Rubrik 7"/>
          <p:cNvSpPr>
            <a:spLocks noGrp="1"/>
          </p:cNvSpPr>
          <p:nvPr>
            <p:ph type="title"/>
          </p:nvPr>
        </p:nvSpPr>
        <p:spPr>
          <a:xfrm>
            <a:off x="609600" y="320040"/>
            <a:ext cx="10972800" cy="1143000"/>
          </a:xfrm>
        </p:spPr>
        <p:txBody>
          <a:bodyPr>
            <a:normAutofit/>
          </a:bodyPr>
          <a:lstStyle>
            <a:lvl1pPr algn="l">
              <a:defRPr sz="2900" baseline="0">
                <a:solidFill>
                  <a:schemeClr val="bg1"/>
                </a:solidFill>
                <a:latin typeface="Open Sans Extrabold"/>
                <a:cs typeface="Open Sans Extrabold"/>
              </a:defRPr>
            </a:lvl1pPr>
          </a:lstStyle>
          <a:p>
            <a:r>
              <a:rPr lang="sv-SE"/>
              <a:t>Klicka här för att ändra format</a:t>
            </a:r>
            <a:endParaRPr lang="sv-SE" dirty="0"/>
          </a:p>
        </p:txBody>
      </p:sp>
      <p:sp>
        <p:nvSpPr>
          <p:cNvPr id="10" name="Platshållare för text 9"/>
          <p:cNvSpPr>
            <a:spLocks noGrp="1"/>
          </p:cNvSpPr>
          <p:nvPr>
            <p:ph type="body" sz="quarter" idx="10"/>
          </p:nvPr>
        </p:nvSpPr>
        <p:spPr>
          <a:xfrm>
            <a:off x="609600" y="1463040"/>
            <a:ext cx="10972800" cy="2788920"/>
          </a:xfrm>
        </p:spPr>
        <p:txBody>
          <a:bodyPr>
            <a:normAutofit/>
          </a:bodyPr>
          <a:lstStyle>
            <a:lvl1pPr marL="0">
              <a:spcBef>
                <a:spcPts val="0"/>
              </a:spcBef>
              <a:buNone/>
              <a:defRPr sz="18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sv-SE"/>
              <a:t>Klicka här för att ändra format på bakgrundstexten</a:t>
            </a:r>
          </a:p>
        </p:txBody>
      </p:sp>
      <p:sp>
        <p:nvSpPr>
          <p:cNvPr id="12" name="Platshållare för text 11"/>
          <p:cNvSpPr>
            <a:spLocks noGrp="1"/>
          </p:cNvSpPr>
          <p:nvPr>
            <p:ph type="body" sz="quarter" idx="11" hasCustomPrompt="1"/>
          </p:nvPr>
        </p:nvSpPr>
        <p:spPr>
          <a:xfrm>
            <a:off x="711200" y="5806440"/>
            <a:ext cx="5461000" cy="295276"/>
          </a:xfrm>
        </p:spPr>
        <p:txBody>
          <a:bodyPr>
            <a:normAutofit/>
          </a:bodyPr>
          <a:lstStyle>
            <a:lvl1pPr marL="0">
              <a:spcBef>
                <a:spcPts val="0"/>
              </a:spcBef>
              <a:buNone/>
              <a:defRPr sz="1000" baseline="0">
                <a:latin typeface="Open Sans Extrabold"/>
                <a:cs typeface="Open Sans Extrabold"/>
              </a:defRPr>
            </a:lvl1pPr>
          </a:lstStyle>
          <a:p>
            <a:pPr lvl="0"/>
            <a:r>
              <a:rPr lang="sv-SE" dirty="0"/>
              <a:t>Klicka för att lägga till text</a:t>
            </a:r>
          </a:p>
        </p:txBody>
      </p:sp>
      <p:pic>
        <p:nvPicPr>
          <p:cNvPr id="14" name="Bildobjekt 13" descr="Skellefteå kommun_SVART.eps"/>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9347200" y="5746150"/>
            <a:ext cx="2087237" cy="491166"/>
          </a:xfrm>
          <a:prstGeom prst="rect">
            <a:avLst/>
          </a:prstGeom>
        </p:spPr>
      </p:pic>
    </p:spTree>
    <p:extLst>
      <p:ext uri="{BB962C8B-B14F-4D97-AF65-F5344CB8AC3E}">
        <p14:creationId xmlns:p14="http://schemas.microsoft.com/office/powerpoint/2010/main" val="72690772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2/3 text och bild, gul">
    <p:spTree>
      <p:nvGrpSpPr>
        <p:cNvPr id="1" name=""/>
        <p:cNvGrpSpPr/>
        <p:nvPr/>
      </p:nvGrpSpPr>
      <p:grpSpPr>
        <a:xfrm>
          <a:off x="0" y="0"/>
          <a:ext cx="0" cy="0"/>
          <a:chOff x="0" y="0"/>
          <a:chExt cx="0" cy="0"/>
        </a:xfrm>
      </p:grpSpPr>
      <p:sp>
        <p:nvSpPr>
          <p:cNvPr id="6" name="Rektangel 5"/>
          <p:cNvSpPr/>
          <p:nvPr/>
        </p:nvSpPr>
        <p:spPr>
          <a:xfrm>
            <a:off x="0" y="-8872"/>
            <a:ext cx="12192000" cy="4590000"/>
          </a:xfrm>
          <a:prstGeom prst="rect">
            <a:avLst/>
          </a:prstGeom>
          <a:solidFill>
            <a:srgbClr val="FFC01D"/>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pPr algn="ctr"/>
            <a:endParaRPr lang="sv-SE">
              <a:solidFill>
                <a:srgbClr val="4B4B4B"/>
              </a:solidFill>
            </a:endParaRPr>
          </a:p>
        </p:txBody>
      </p:sp>
      <p:sp>
        <p:nvSpPr>
          <p:cNvPr id="8" name="Rubrik 7"/>
          <p:cNvSpPr>
            <a:spLocks noGrp="1"/>
          </p:cNvSpPr>
          <p:nvPr>
            <p:ph type="title"/>
          </p:nvPr>
        </p:nvSpPr>
        <p:spPr>
          <a:xfrm>
            <a:off x="609600" y="320040"/>
            <a:ext cx="4978400" cy="1143000"/>
          </a:xfrm>
        </p:spPr>
        <p:txBody>
          <a:bodyPr>
            <a:normAutofit/>
          </a:bodyPr>
          <a:lstStyle>
            <a:lvl1pPr algn="l">
              <a:defRPr sz="2400" baseline="0">
                <a:solidFill>
                  <a:schemeClr val="bg1"/>
                </a:solidFill>
                <a:latin typeface="Open Sans Extrabold"/>
                <a:cs typeface="Open Sans Extrabold"/>
              </a:defRPr>
            </a:lvl1pPr>
          </a:lstStyle>
          <a:p>
            <a:r>
              <a:rPr lang="sv-SE"/>
              <a:t>Klicka här för att ändra format</a:t>
            </a:r>
            <a:endParaRPr lang="sv-SE" dirty="0"/>
          </a:p>
        </p:txBody>
      </p:sp>
      <p:sp>
        <p:nvSpPr>
          <p:cNvPr id="10" name="Platshållare för text 9"/>
          <p:cNvSpPr>
            <a:spLocks noGrp="1"/>
          </p:cNvSpPr>
          <p:nvPr>
            <p:ph type="body" sz="quarter" idx="10"/>
          </p:nvPr>
        </p:nvSpPr>
        <p:spPr>
          <a:xfrm>
            <a:off x="609600" y="1463040"/>
            <a:ext cx="4978400" cy="2788920"/>
          </a:xfrm>
        </p:spPr>
        <p:txBody>
          <a:bodyPr>
            <a:normAutofit/>
          </a:bodyPr>
          <a:lstStyle>
            <a:lvl1pPr marL="0">
              <a:spcBef>
                <a:spcPts val="0"/>
              </a:spcBef>
              <a:buNone/>
              <a:defRPr sz="15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sv-SE"/>
              <a:t>Klicka här för att ändra format på bakgrundstexten</a:t>
            </a:r>
          </a:p>
        </p:txBody>
      </p:sp>
      <p:sp>
        <p:nvSpPr>
          <p:cNvPr id="12" name="Platshållare för text 11"/>
          <p:cNvSpPr>
            <a:spLocks noGrp="1"/>
          </p:cNvSpPr>
          <p:nvPr>
            <p:ph type="body" sz="quarter" idx="11" hasCustomPrompt="1"/>
          </p:nvPr>
        </p:nvSpPr>
        <p:spPr>
          <a:xfrm>
            <a:off x="711200" y="5806440"/>
            <a:ext cx="5461000" cy="295276"/>
          </a:xfrm>
        </p:spPr>
        <p:txBody>
          <a:bodyPr>
            <a:normAutofit/>
          </a:bodyPr>
          <a:lstStyle>
            <a:lvl1pPr marL="0">
              <a:spcBef>
                <a:spcPts val="0"/>
              </a:spcBef>
              <a:buNone/>
              <a:defRPr sz="1000" baseline="0">
                <a:latin typeface="Open Sans Extrabold"/>
                <a:cs typeface="Open Sans Extrabold"/>
              </a:defRPr>
            </a:lvl1pPr>
          </a:lstStyle>
          <a:p>
            <a:pPr lvl="0"/>
            <a:r>
              <a:rPr lang="sv-SE" dirty="0"/>
              <a:t>Klicka för att lägga till text</a:t>
            </a:r>
          </a:p>
        </p:txBody>
      </p:sp>
      <p:sp>
        <p:nvSpPr>
          <p:cNvPr id="11" name="Platshållare för bild 10"/>
          <p:cNvSpPr>
            <a:spLocks noGrp="1"/>
          </p:cNvSpPr>
          <p:nvPr>
            <p:ph type="pic" sz="quarter" idx="12"/>
          </p:nvPr>
        </p:nvSpPr>
        <p:spPr>
          <a:xfrm>
            <a:off x="6096000" y="0"/>
            <a:ext cx="6096000" cy="4574880"/>
          </a:xfrm>
        </p:spPr>
        <p:txBody>
          <a:bodyPr anchor="ctr">
            <a:normAutofit/>
          </a:bodyPr>
          <a:lstStyle>
            <a:lvl1pPr algn="ctr">
              <a:defRPr sz="1400">
                <a:latin typeface="Open Sans Light"/>
                <a:cs typeface="Open Sans Light"/>
              </a:defRPr>
            </a:lvl1pPr>
          </a:lstStyle>
          <a:p>
            <a:r>
              <a:rPr lang="sv-SE"/>
              <a:t>Klicka på ikonen för att lägga till en bild</a:t>
            </a:r>
            <a:endParaRPr lang="sv-SE" dirty="0"/>
          </a:p>
        </p:txBody>
      </p:sp>
      <p:pic>
        <p:nvPicPr>
          <p:cNvPr id="17" name="Bildobjekt 16" descr="Skellefteå kommun_SVART.eps"/>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9347200" y="5746150"/>
            <a:ext cx="2087237" cy="491166"/>
          </a:xfrm>
          <a:prstGeom prst="rect">
            <a:avLst/>
          </a:prstGeom>
        </p:spPr>
      </p:pic>
    </p:spTree>
    <p:extLst>
      <p:ext uri="{BB962C8B-B14F-4D97-AF65-F5344CB8AC3E}">
        <p14:creationId xmlns:p14="http://schemas.microsoft.com/office/powerpoint/2010/main" val="368052988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Enkel textsida, gul">
    <p:bg>
      <p:bgPr>
        <a:solidFill>
          <a:srgbClr val="FFC01D"/>
        </a:solidFill>
        <a:effectLst/>
      </p:bgPr>
    </p:bg>
    <p:spTree>
      <p:nvGrpSpPr>
        <p:cNvPr id="1" name=""/>
        <p:cNvGrpSpPr/>
        <p:nvPr/>
      </p:nvGrpSpPr>
      <p:grpSpPr>
        <a:xfrm>
          <a:off x="0" y="0"/>
          <a:ext cx="0" cy="0"/>
          <a:chOff x="0" y="0"/>
          <a:chExt cx="0" cy="0"/>
        </a:xfrm>
      </p:grpSpPr>
      <p:sp>
        <p:nvSpPr>
          <p:cNvPr id="8" name="Rubrik 7"/>
          <p:cNvSpPr>
            <a:spLocks noGrp="1"/>
          </p:cNvSpPr>
          <p:nvPr>
            <p:ph type="title"/>
          </p:nvPr>
        </p:nvSpPr>
        <p:spPr>
          <a:xfrm>
            <a:off x="609600" y="731520"/>
            <a:ext cx="10972800" cy="1143000"/>
          </a:xfrm>
        </p:spPr>
        <p:txBody>
          <a:bodyPr>
            <a:normAutofit/>
          </a:bodyPr>
          <a:lstStyle>
            <a:lvl1pPr algn="l">
              <a:defRPr sz="2900" baseline="0">
                <a:solidFill>
                  <a:schemeClr val="bg1"/>
                </a:solidFill>
                <a:latin typeface="Open Sans Extrabold"/>
                <a:cs typeface="Open Sans Extrabold"/>
              </a:defRPr>
            </a:lvl1pPr>
          </a:lstStyle>
          <a:p>
            <a:r>
              <a:rPr lang="sv-SE"/>
              <a:t>Klicka här för att ändra format</a:t>
            </a:r>
            <a:endParaRPr lang="sv-SE" dirty="0"/>
          </a:p>
        </p:txBody>
      </p:sp>
      <p:sp>
        <p:nvSpPr>
          <p:cNvPr id="10" name="Platshållare för text 9"/>
          <p:cNvSpPr>
            <a:spLocks noGrp="1"/>
          </p:cNvSpPr>
          <p:nvPr>
            <p:ph type="body" sz="quarter" idx="10"/>
          </p:nvPr>
        </p:nvSpPr>
        <p:spPr>
          <a:xfrm>
            <a:off x="609600" y="1874520"/>
            <a:ext cx="10972800" cy="3474720"/>
          </a:xfrm>
        </p:spPr>
        <p:txBody>
          <a:bodyPr>
            <a:normAutofit/>
          </a:bodyPr>
          <a:lstStyle>
            <a:lvl1pPr marL="0">
              <a:spcBef>
                <a:spcPts val="0"/>
              </a:spcBef>
              <a:buNone/>
              <a:defRPr sz="18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sv-SE"/>
              <a:t>Klicka här för att ändra format på bakgrundstexten</a:t>
            </a:r>
          </a:p>
        </p:txBody>
      </p:sp>
      <p:pic>
        <p:nvPicPr>
          <p:cNvPr id="9" name="Bildobjekt 8" descr="Skellefteå kommun_SVART.eps"/>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9347200" y="5746150"/>
            <a:ext cx="2087237" cy="491166"/>
          </a:xfrm>
          <a:prstGeom prst="rect">
            <a:avLst/>
          </a:prstGeom>
        </p:spPr>
      </p:pic>
    </p:spTree>
    <p:extLst>
      <p:ext uri="{BB962C8B-B14F-4D97-AF65-F5344CB8AC3E}">
        <p14:creationId xmlns:p14="http://schemas.microsoft.com/office/powerpoint/2010/main" val="222906972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2/3 text, svart">
    <p:spTree>
      <p:nvGrpSpPr>
        <p:cNvPr id="1" name=""/>
        <p:cNvGrpSpPr/>
        <p:nvPr/>
      </p:nvGrpSpPr>
      <p:grpSpPr>
        <a:xfrm>
          <a:off x="0" y="0"/>
          <a:ext cx="0" cy="0"/>
          <a:chOff x="0" y="0"/>
          <a:chExt cx="0" cy="0"/>
        </a:xfrm>
      </p:grpSpPr>
      <p:sp>
        <p:nvSpPr>
          <p:cNvPr id="6" name="Rektangel 5"/>
          <p:cNvSpPr/>
          <p:nvPr/>
        </p:nvSpPr>
        <p:spPr>
          <a:xfrm>
            <a:off x="0" y="0"/>
            <a:ext cx="12192000" cy="457488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pPr algn="ctr"/>
            <a:endParaRPr lang="sv-SE">
              <a:solidFill>
                <a:srgbClr val="4B4B4B"/>
              </a:solidFill>
            </a:endParaRPr>
          </a:p>
        </p:txBody>
      </p:sp>
      <p:sp>
        <p:nvSpPr>
          <p:cNvPr id="8" name="Rubrik 7"/>
          <p:cNvSpPr>
            <a:spLocks noGrp="1"/>
          </p:cNvSpPr>
          <p:nvPr>
            <p:ph type="title"/>
          </p:nvPr>
        </p:nvSpPr>
        <p:spPr>
          <a:xfrm>
            <a:off x="609600" y="320040"/>
            <a:ext cx="10972800" cy="1143000"/>
          </a:xfrm>
        </p:spPr>
        <p:txBody>
          <a:bodyPr>
            <a:normAutofit/>
          </a:bodyPr>
          <a:lstStyle>
            <a:lvl1pPr algn="l">
              <a:defRPr sz="2900" baseline="0">
                <a:solidFill>
                  <a:srgbClr val="FFFFFF"/>
                </a:solidFill>
                <a:latin typeface="Open Sans Extrabold"/>
                <a:cs typeface="Open Sans Extrabold"/>
              </a:defRPr>
            </a:lvl1pPr>
          </a:lstStyle>
          <a:p>
            <a:r>
              <a:rPr lang="sv-SE"/>
              <a:t>Klicka här för att ändra format</a:t>
            </a:r>
            <a:endParaRPr lang="sv-SE" dirty="0"/>
          </a:p>
        </p:txBody>
      </p:sp>
      <p:sp>
        <p:nvSpPr>
          <p:cNvPr id="10" name="Platshållare för text 9"/>
          <p:cNvSpPr>
            <a:spLocks noGrp="1"/>
          </p:cNvSpPr>
          <p:nvPr>
            <p:ph type="body" sz="quarter" idx="10"/>
          </p:nvPr>
        </p:nvSpPr>
        <p:spPr>
          <a:xfrm>
            <a:off x="609600" y="1463040"/>
            <a:ext cx="10972800" cy="2788920"/>
          </a:xfrm>
        </p:spPr>
        <p:txBody>
          <a:bodyPr>
            <a:normAutofit/>
          </a:bodyPr>
          <a:lstStyle>
            <a:lvl1pPr marL="0">
              <a:spcBef>
                <a:spcPts val="0"/>
              </a:spcBef>
              <a:buNone/>
              <a:defRPr sz="1800" baseline="0">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sv-SE"/>
              <a:t>Klicka här för att ändra format på bakgrundstexten</a:t>
            </a:r>
          </a:p>
        </p:txBody>
      </p:sp>
      <p:sp>
        <p:nvSpPr>
          <p:cNvPr id="12" name="Platshållare för text 11"/>
          <p:cNvSpPr>
            <a:spLocks noGrp="1"/>
          </p:cNvSpPr>
          <p:nvPr>
            <p:ph type="body" sz="quarter" idx="11" hasCustomPrompt="1"/>
          </p:nvPr>
        </p:nvSpPr>
        <p:spPr>
          <a:xfrm>
            <a:off x="711200" y="5806440"/>
            <a:ext cx="5461000" cy="295276"/>
          </a:xfrm>
        </p:spPr>
        <p:txBody>
          <a:bodyPr>
            <a:normAutofit/>
          </a:bodyPr>
          <a:lstStyle>
            <a:lvl1pPr marL="0">
              <a:spcBef>
                <a:spcPts val="0"/>
              </a:spcBef>
              <a:buNone/>
              <a:defRPr sz="1000" baseline="0">
                <a:latin typeface="Open Sans Extrabold"/>
                <a:cs typeface="Open Sans Extrabold"/>
              </a:defRPr>
            </a:lvl1pPr>
          </a:lstStyle>
          <a:p>
            <a:pPr lvl="0"/>
            <a:r>
              <a:rPr lang="sv-SE" dirty="0"/>
              <a:t>Klicka för att lägga till text</a:t>
            </a:r>
          </a:p>
        </p:txBody>
      </p:sp>
      <p:pic>
        <p:nvPicPr>
          <p:cNvPr id="14" name="Bildobjekt 13" descr="Skellefteå kommun_SVART.eps"/>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9347200" y="5746150"/>
            <a:ext cx="2087237" cy="491166"/>
          </a:xfrm>
          <a:prstGeom prst="rect">
            <a:avLst/>
          </a:prstGeom>
        </p:spPr>
      </p:pic>
    </p:spTree>
    <p:extLst>
      <p:ext uri="{BB962C8B-B14F-4D97-AF65-F5344CB8AC3E}">
        <p14:creationId xmlns:p14="http://schemas.microsoft.com/office/powerpoint/2010/main" val="284142548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2/3 text och bild, svart">
    <p:spTree>
      <p:nvGrpSpPr>
        <p:cNvPr id="1" name=""/>
        <p:cNvGrpSpPr/>
        <p:nvPr/>
      </p:nvGrpSpPr>
      <p:grpSpPr>
        <a:xfrm>
          <a:off x="0" y="0"/>
          <a:ext cx="0" cy="0"/>
          <a:chOff x="0" y="0"/>
          <a:chExt cx="0" cy="0"/>
        </a:xfrm>
      </p:grpSpPr>
      <p:sp>
        <p:nvSpPr>
          <p:cNvPr id="6" name="Rektangel 5"/>
          <p:cNvSpPr/>
          <p:nvPr/>
        </p:nvSpPr>
        <p:spPr>
          <a:xfrm>
            <a:off x="0" y="-8872"/>
            <a:ext cx="12192000" cy="4590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pPr algn="ctr"/>
            <a:endParaRPr lang="sv-SE">
              <a:solidFill>
                <a:srgbClr val="4B4B4B"/>
              </a:solidFill>
            </a:endParaRPr>
          </a:p>
        </p:txBody>
      </p:sp>
      <p:sp>
        <p:nvSpPr>
          <p:cNvPr id="8" name="Rubrik 7"/>
          <p:cNvSpPr>
            <a:spLocks noGrp="1"/>
          </p:cNvSpPr>
          <p:nvPr>
            <p:ph type="title"/>
          </p:nvPr>
        </p:nvSpPr>
        <p:spPr>
          <a:xfrm>
            <a:off x="609600" y="320040"/>
            <a:ext cx="4978400" cy="1143000"/>
          </a:xfrm>
        </p:spPr>
        <p:txBody>
          <a:bodyPr>
            <a:normAutofit/>
          </a:bodyPr>
          <a:lstStyle>
            <a:lvl1pPr algn="l">
              <a:defRPr sz="2400" baseline="0">
                <a:solidFill>
                  <a:srgbClr val="FFFFFF"/>
                </a:solidFill>
                <a:latin typeface="Open Sans Extrabold"/>
                <a:cs typeface="Open Sans Extrabold"/>
              </a:defRPr>
            </a:lvl1pPr>
          </a:lstStyle>
          <a:p>
            <a:r>
              <a:rPr lang="sv-SE"/>
              <a:t>Klicka här för att ändra format</a:t>
            </a:r>
            <a:endParaRPr lang="sv-SE" dirty="0"/>
          </a:p>
        </p:txBody>
      </p:sp>
      <p:sp>
        <p:nvSpPr>
          <p:cNvPr id="10" name="Platshållare för text 9"/>
          <p:cNvSpPr>
            <a:spLocks noGrp="1"/>
          </p:cNvSpPr>
          <p:nvPr>
            <p:ph type="body" sz="quarter" idx="10"/>
          </p:nvPr>
        </p:nvSpPr>
        <p:spPr>
          <a:xfrm>
            <a:off x="609600" y="1463040"/>
            <a:ext cx="4978400" cy="2788920"/>
          </a:xfrm>
        </p:spPr>
        <p:txBody>
          <a:bodyPr>
            <a:normAutofit/>
          </a:bodyPr>
          <a:lstStyle>
            <a:lvl1pPr marL="0">
              <a:spcBef>
                <a:spcPts val="0"/>
              </a:spcBef>
              <a:buNone/>
              <a:defRPr sz="1500" baseline="0">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sv-SE"/>
              <a:t>Klicka här för att ändra format på bakgrundstexten</a:t>
            </a:r>
          </a:p>
        </p:txBody>
      </p:sp>
      <p:sp>
        <p:nvSpPr>
          <p:cNvPr id="12" name="Platshållare för text 11"/>
          <p:cNvSpPr>
            <a:spLocks noGrp="1"/>
          </p:cNvSpPr>
          <p:nvPr>
            <p:ph type="body" sz="quarter" idx="11" hasCustomPrompt="1"/>
          </p:nvPr>
        </p:nvSpPr>
        <p:spPr>
          <a:xfrm>
            <a:off x="711200" y="5806440"/>
            <a:ext cx="5461000" cy="295276"/>
          </a:xfrm>
        </p:spPr>
        <p:txBody>
          <a:bodyPr>
            <a:normAutofit/>
          </a:bodyPr>
          <a:lstStyle>
            <a:lvl1pPr marL="0">
              <a:spcBef>
                <a:spcPts val="0"/>
              </a:spcBef>
              <a:buNone/>
              <a:defRPr sz="1000" baseline="0">
                <a:latin typeface="Open Sans Extrabold"/>
                <a:cs typeface="Open Sans Extrabold"/>
              </a:defRPr>
            </a:lvl1pPr>
          </a:lstStyle>
          <a:p>
            <a:pPr lvl="0"/>
            <a:r>
              <a:rPr lang="sv-SE" dirty="0"/>
              <a:t>Klicka för att lägga till text</a:t>
            </a:r>
          </a:p>
        </p:txBody>
      </p:sp>
      <p:sp>
        <p:nvSpPr>
          <p:cNvPr id="11" name="Platshållare för bild 10"/>
          <p:cNvSpPr>
            <a:spLocks noGrp="1"/>
          </p:cNvSpPr>
          <p:nvPr>
            <p:ph type="pic" sz="quarter" idx="12"/>
          </p:nvPr>
        </p:nvSpPr>
        <p:spPr>
          <a:xfrm>
            <a:off x="6096000" y="0"/>
            <a:ext cx="6096000" cy="4574880"/>
          </a:xfrm>
        </p:spPr>
        <p:txBody>
          <a:bodyPr anchor="ctr">
            <a:normAutofit/>
          </a:bodyPr>
          <a:lstStyle>
            <a:lvl1pPr algn="ctr">
              <a:defRPr sz="1400">
                <a:latin typeface="Open Sans Light"/>
                <a:cs typeface="Open Sans Light"/>
              </a:defRPr>
            </a:lvl1pPr>
          </a:lstStyle>
          <a:p>
            <a:r>
              <a:rPr lang="sv-SE"/>
              <a:t>Klicka på ikonen för att lägga till en bild</a:t>
            </a:r>
            <a:endParaRPr lang="sv-SE" dirty="0"/>
          </a:p>
        </p:txBody>
      </p:sp>
      <p:pic>
        <p:nvPicPr>
          <p:cNvPr id="17" name="Bildobjekt 16" descr="Skellefteå kommun_SVART.eps"/>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9347200" y="5746150"/>
            <a:ext cx="2087237" cy="491166"/>
          </a:xfrm>
          <a:prstGeom prst="rect">
            <a:avLst/>
          </a:prstGeom>
        </p:spPr>
      </p:pic>
    </p:spTree>
    <p:extLst>
      <p:ext uri="{BB962C8B-B14F-4D97-AF65-F5344CB8AC3E}">
        <p14:creationId xmlns:p14="http://schemas.microsoft.com/office/powerpoint/2010/main" val="242189236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Enkel textsida, svart">
    <p:bg>
      <p:bgPr>
        <a:solidFill>
          <a:schemeClr val="tx1"/>
        </a:solidFill>
        <a:effectLst/>
      </p:bgPr>
    </p:bg>
    <p:spTree>
      <p:nvGrpSpPr>
        <p:cNvPr id="1" name=""/>
        <p:cNvGrpSpPr/>
        <p:nvPr/>
      </p:nvGrpSpPr>
      <p:grpSpPr>
        <a:xfrm>
          <a:off x="0" y="0"/>
          <a:ext cx="0" cy="0"/>
          <a:chOff x="0" y="0"/>
          <a:chExt cx="0" cy="0"/>
        </a:xfrm>
      </p:grpSpPr>
      <p:sp>
        <p:nvSpPr>
          <p:cNvPr id="8" name="Rubrik 7"/>
          <p:cNvSpPr>
            <a:spLocks noGrp="1"/>
          </p:cNvSpPr>
          <p:nvPr>
            <p:ph type="title"/>
          </p:nvPr>
        </p:nvSpPr>
        <p:spPr>
          <a:xfrm>
            <a:off x="609600" y="731520"/>
            <a:ext cx="10972800" cy="1143000"/>
          </a:xfrm>
        </p:spPr>
        <p:txBody>
          <a:bodyPr>
            <a:normAutofit/>
          </a:bodyPr>
          <a:lstStyle>
            <a:lvl1pPr algn="l">
              <a:defRPr sz="2900" baseline="0">
                <a:solidFill>
                  <a:srgbClr val="FFFFFF"/>
                </a:solidFill>
                <a:latin typeface="Open Sans Extrabold"/>
                <a:cs typeface="Open Sans Extrabold"/>
              </a:defRPr>
            </a:lvl1pPr>
          </a:lstStyle>
          <a:p>
            <a:r>
              <a:rPr lang="sv-SE"/>
              <a:t>Klicka här för att ändra format</a:t>
            </a:r>
            <a:endParaRPr lang="sv-SE" dirty="0"/>
          </a:p>
        </p:txBody>
      </p:sp>
      <p:sp>
        <p:nvSpPr>
          <p:cNvPr id="10" name="Platshållare för text 9"/>
          <p:cNvSpPr>
            <a:spLocks noGrp="1"/>
          </p:cNvSpPr>
          <p:nvPr>
            <p:ph type="body" sz="quarter" idx="10"/>
          </p:nvPr>
        </p:nvSpPr>
        <p:spPr>
          <a:xfrm>
            <a:off x="609600" y="1874520"/>
            <a:ext cx="10972800" cy="3474720"/>
          </a:xfrm>
        </p:spPr>
        <p:txBody>
          <a:bodyPr>
            <a:normAutofit/>
          </a:bodyPr>
          <a:lstStyle>
            <a:lvl1pPr marL="0">
              <a:spcBef>
                <a:spcPts val="0"/>
              </a:spcBef>
              <a:buNone/>
              <a:defRPr sz="1800" baseline="0">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sv-SE"/>
              <a:t>Klicka här för att ändra format på bakgrundstexten</a:t>
            </a:r>
          </a:p>
        </p:txBody>
      </p:sp>
    </p:spTree>
    <p:extLst>
      <p:ext uri="{BB962C8B-B14F-4D97-AF65-F5344CB8AC3E}">
        <p14:creationId xmlns:p14="http://schemas.microsoft.com/office/powerpoint/2010/main" val="247953944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2/3 text, grafit">
    <p:spTree>
      <p:nvGrpSpPr>
        <p:cNvPr id="1" name=""/>
        <p:cNvGrpSpPr/>
        <p:nvPr/>
      </p:nvGrpSpPr>
      <p:grpSpPr>
        <a:xfrm>
          <a:off x="0" y="0"/>
          <a:ext cx="0" cy="0"/>
          <a:chOff x="0" y="0"/>
          <a:chExt cx="0" cy="0"/>
        </a:xfrm>
      </p:grpSpPr>
      <p:sp>
        <p:nvSpPr>
          <p:cNvPr id="6" name="Rektangel 5"/>
          <p:cNvSpPr/>
          <p:nvPr/>
        </p:nvSpPr>
        <p:spPr>
          <a:xfrm>
            <a:off x="0" y="0"/>
            <a:ext cx="12192000" cy="4574880"/>
          </a:xfrm>
          <a:prstGeom prst="rect">
            <a:avLst/>
          </a:prstGeom>
          <a:solidFill>
            <a:srgbClr val="4B4B4B"/>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pPr algn="ctr"/>
            <a:endParaRPr lang="sv-SE">
              <a:solidFill>
                <a:srgbClr val="4B4B4B"/>
              </a:solidFill>
            </a:endParaRPr>
          </a:p>
        </p:txBody>
      </p:sp>
      <p:sp>
        <p:nvSpPr>
          <p:cNvPr id="8" name="Rubrik 7"/>
          <p:cNvSpPr>
            <a:spLocks noGrp="1"/>
          </p:cNvSpPr>
          <p:nvPr>
            <p:ph type="title"/>
          </p:nvPr>
        </p:nvSpPr>
        <p:spPr>
          <a:xfrm>
            <a:off x="609600" y="320040"/>
            <a:ext cx="10972800" cy="1143000"/>
          </a:xfrm>
        </p:spPr>
        <p:txBody>
          <a:bodyPr>
            <a:normAutofit/>
          </a:bodyPr>
          <a:lstStyle>
            <a:lvl1pPr algn="l">
              <a:defRPr sz="2900" baseline="0">
                <a:solidFill>
                  <a:srgbClr val="FFFFFF"/>
                </a:solidFill>
                <a:latin typeface="Open Sans Extrabold"/>
                <a:cs typeface="Open Sans Extrabold"/>
              </a:defRPr>
            </a:lvl1pPr>
          </a:lstStyle>
          <a:p>
            <a:r>
              <a:rPr lang="sv-SE"/>
              <a:t>Klicka här för att ändra format</a:t>
            </a:r>
            <a:endParaRPr lang="sv-SE" dirty="0"/>
          </a:p>
        </p:txBody>
      </p:sp>
      <p:sp>
        <p:nvSpPr>
          <p:cNvPr id="10" name="Platshållare för text 9"/>
          <p:cNvSpPr>
            <a:spLocks noGrp="1"/>
          </p:cNvSpPr>
          <p:nvPr>
            <p:ph type="body" sz="quarter" idx="10"/>
          </p:nvPr>
        </p:nvSpPr>
        <p:spPr>
          <a:xfrm>
            <a:off x="609600" y="1463040"/>
            <a:ext cx="10972800" cy="2788920"/>
          </a:xfrm>
        </p:spPr>
        <p:txBody>
          <a:bodyPr>
            <a:normAutofit/>
          </a:bodyPr>
          <a:lstStyle>
            <a:lvl1pPr marL="0">
              <a:spcBef>
                <a:spcPts val="0"/>
              </a:spcBef>
              <a:buNone/>
              <a:defRPr sz="1800" baseline="0">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sv-SE"/>
              <a:t>Klicka här för att ändra format på bakgrundstexten</a:t>
            </a:r>
          </a:p>
        </p:txBody>
      </p:sp>
      <p:sp>
        <p:nvSpPr>
          <p:cNvPr id="12" name="Platshållare för text 11"/>
          <p:cNvSpPr>
            <a:spLocks noGrp="1"/>
          </p:cNvSpPr>
          <p:nvPr>
            <p:ph type="body" sz="quarter" idx="11" hasCustomPrompt="1"/>
          </p:nvPr>
        </p:nvSpPr>
        <p:spPr>
          <a:xfrm>
            <a:off x="711200" y="5806440"/>
            <a:ext cx="5461000" cy="295276"/>
          </a:xfrm>
        </p:spPr>
        <p:txBody>
          <a:bodyPr>
            <a:normAutofit/>
          </a:bodyPr>
          <a:lstStyle>
            <a:lvl1pPr marL="0">
              <a:spcBef>
                <a:spcPts val="0"/>
              </a:spcBef>
              <a:buNone/>
              <a:defRPr sz="1000" baseline="0">
                <a:latin typeface="Open Sans Extrabold"/>
                <a:cs typeface="Open Sans Extrabold"/>
              </a:defRPr>
            </a:lvl1pPr>
          </a:lstStyle>
          <a:p>
            <a:pPr lvl="0"/>
            <a:r>
              <a:rPr lang="sv-SE" dirty="0"/>
              <a:t>Klicka för att lägga till text</a:t>
            </a:r>
          </a:p>
        </p:txBody>
      </p:sp>
      <p:pic>
        <p:nvPicPr>
          <p:cNvPr id="14" name="Bildobjekt 13" descr="Skellefteå kommun_SVART.eps"/>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9347200" y="5746150"/>
            <a:ext cx="2087237" cy="491166"/>
          </a:xfrm>
          <a:prstGeom prst="rect">
            <a:avLst/>
          </a:prstGeom>
        </p:spPr>
      </p:pic>
    </p:spTree>
    <p:extLst>
      <p:ext uri="{BB962C8B-B14F-4D97-AF65-F5344CB8AC3E}">
        <p14:creationId xmlns:p14="http://schemas.microsoft.com/office/powerpoint/2010/main" val="276222780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2/3 text och bild, grafit">
    <p:spTree>
      <p:nvGrpSpPr>
        <p:cNvPr id="1" name=""/>
        <p:cNvGrpSpPr/>
        <p:nvPr/>
      </p:nvGrpSpPr>
      <p:grpSpPr>
        <a:xfrm>
          <a:off x="0" y="0"/>
          <a:ext cx="0" cy="0"/>
          <a:chOff x="0" y="0"/>
          <a:chExt cx="0" cy="0"/>
        </a:xfrm>
      </p:grpSpPr>
      <p:sp>
        <p:nvSpPr>
          <p:cNvPr id="6" name="Rektangel 5"/>
          <p:cNvSpPr/>
          <p:nvPr/>
        </p:nvSpPr>
        <p:spPr>
          <a:xfrm>
            <a:off x="0" y="-8872"/>
            <a:ext cx="12192000" cy="4590000"/>
          </a:xfrm>
          <a:prstGeom prst="rect">
            <a:avLst/>
          </a:prstGeom>
          <a:solidFill>
            <a:srgbClr val="4B4B4B"/>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pPr algn="ctr"/>
            <a:endParaRPr lang="sv-SE">
              <a:solidFill>
                <a:srgbClr val="4B4B4B"/>
              </a:solidFill>
            </a:endParaRPr>
          </a:p>
        </p:txBody>
      </p:sp>
      <p:sp>
        <p:nvSpPr>
          <p:cNvPr id="8" name="Rubrik 7"/>
          <p:cNvSpPr>
            <a:spLocks noGrp="1"/>
          </p:cNvSpPr>
          <p:nvPr>
            <p:ph type="title"/>
          </p:nvPr>
        </p:nvSpPr>
        <p:spPr>
          <a:xfrm>
            <a:off x="609600" y="320040"/>
            <a:ext cx="4978400" cy="1143000"/>
          </a:xfrm>
        </p:spPr>
        <p:txBody>
          <a:bodyPr>
            <a:normAutofit/>
          </a:bodyPr>
          <a:lstStyle>
            <a:lvl1pPr algn="l">
              <a:defRPr sz="2400" baseline="0">
                <a:solidFill>
                  <a:srgbClr val="FFFFFF"/>
                </a:solidFill>
                <a:latin typeface="Open Sans Extrabold"/>
                <a:cs typeface="Open Sans Extrabold"/>
              </a:defRPr>
            </a:lvl1pPr>
          </a:lstStyle>
          <a:p>
            <a:r>
              <a:rPr lang="sv-SE"/>
              <a:t>Klicka här för att ändra format</a:t>
            </a:r>
            <a:endParaRPr lang="sv-SE" dirty="0"/>
          </a:p>
        </p:txBody>
      </p:sp>
      <p:sp>
        <p:nvSpPr>
          <p:cNvPr id="10" name="Platshållare för text 9"/>
          <p:cNvSpPr>
            <a:spLocks noGrp="1"/>
          </p:cNvSpPr>
          <p:nvPr>
            <p:ph type="body" sz="quarter" idx="10"/>
          </p:nvPr>
        </p:nvSpPr>
        <p:spPr>
          <a:xfrm>
            <a:off x="609600" y="1463040"/>
            <a:ext cx="4978400" cy="2788920"/>
          </a:xfrm>
        </p:spPr>
        <p:txBody>
          <a:bodyPr>
            <a:normAutofit/>
          </a:bodyPr>
          <a:lstStyle>
            <a:lvl1pPr marL="0">
              <a:spcBef>
                <a:spcPts val="0"/>
              </a:spcBef>
              <a:buNone/>
              <a:defRPr sz="1500" baseline="0">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sv-SE"/>
              <a:t>Klicka här för att ändra format på bakgrundstexten</a:t>
            </a:r>
          </a:p>
        </p:txBody>
      </p:sp>
      <p:sp>
        <p:nvSpPr>
          <p:cNvPr id="12" name="Platshållare för text 11"/>
          <p:cNvSpPr>
            <a:spLocks noGrp="1"/>
          </p:cNvSpPr>
          <p:nvPr>
            <p:ph type="body" sz="quarter" idx="11" hasCustomPrompt="1"/>
          </p:nvPr>
        </p:nvSpPr>
        <p:spPr>
          <a:xfrm>
            <a:off x="711200" y="5806440"/>
            <a:ext cx="5461000" cy="295276"/>
          </a:xfrm>
        </p:spPr>
        <p:txBody>
          <a:bodyPr>
            <a:normAutofit/>
          </a:bodyPr>
          <a:lstStyle>
            <a:lvl1pPr marL="0">
              <a:spcBef>
                <a:spcPts val="0"/>
              </a:spcBef>
              <a:buNone/>
              <a:defRPr sz="1000" baseline="0">
                <a:latin typeface="Open Sans Extrabold"/>
                <a:cs typeface="Open Sans Extrabold"/>
              </a:defRPr>
            </a:lvl1pPr>
          </a:lstStyle>
          <a:p>
            <a:pPr lvl="0"/>
            <a:r>
              <a:rPr lang="sv-SE" dirty="0"/>
              <a:t>Klicka för att lägga till text</a:t>
            </a:r>
          </a:p>
        </p:txBody>
      </p:sp>
      <p:sp>
        <p:nvSpPr>
          <p:cNvPr id="11" name="Platshållare för bild 10"/>
          <p:cNvSpPr>
            <a:spLocks noGrp="1"/>
          </p:cNvSpPr>
          <p:nvPr>
            <p:ph type="pic" sz="quarter" idx="12"/>
          </p:nvPr>
        </p:nvSpPr>
        <p:spPr>
          <a:xfrm>
            <a:off x="6096000" y="0"/>
            <a:ext cx="6096000" cy="4574880"/>
          </a:xfrm>
        </p:spPr>
        <p:txBody>
          <a:bodyPr anchor="ctr">
            <a:normAutofit/>
          </a:bodyPr>
          <a:lstStyle>
            <a:lvl1pPr algn="ctr">
              <a:defRPr sz="1400">
                <a:latin typeface="Open Sans Light"/>
                <a:cs typeface="Open Sans Light"/>
              </a:defRPr>
            </a:lvl1pPr>
          </a:lstStyle>
          <a:p>
            <a:r>
              <a:rPr lang="sv-SE"/>
              <a:t>Klicka på ikonen för att lägga till en bild</a:t>
            </a:r>
            <a:endParaRPr lang="sv-SE" dirty="0"/>
          </a:p>
        </p:txBody>
      </p:sp>
      <p:pic>
        <p:nvPicPr>
          <p:cNvPr id="17" name="Bildobjekt 16" descr="Skellefteå kommun_SVART.eps"/>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9347200" y="5746150"/>
            <a:ext cx="2087237" cy="491166"/>
          </a:xfrm>
          <a:prstGeom prst="rect">
            <a:avLst/>
          </a:prstGeom>
        </p:spPr>
      </p:pic>
    </p:spTree>
    <p:extLst>
      <p:ext uri="{BB962C8B-B14F-4D97-AF65-F5344CB8AC3E}">
        <p14:creationId xmlns:p14="http://schemas.microsoft.com/office/powerpoint/2010/main" val="13289055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3 text, bild, logo">
    <p:bg>
      <p:bgPr>
        <a:solidFill>
          <a:srgbClr val="CB511C"/>
        </a:solidFill>
        <a:effectLst/>
      </p:bgPr>
    </p:bg>
    <p:spTree>
      <p:nvGrpSpPr>
        <p:cNvPr id="1" name=""/>
        <p:cNvGrpSpPr/>
        <p:nvPr/>
      </p:nvGrpSpPr>
      <p:grpSpPr>
        <a:xfrm>
          <a:off x="0" y="0"/>
          <a:ext cx="0" cy="0"/>
          <a:chOff x="0" y="0"/>
          <a:chExt cx="0" cy="0"/>
        </a:xfrm>
      </p:grpSpPr>
      <p:sp>
        <p:nvSpPr>
          <p:cNvPr id="8" name="Rubrik"/>
          <p:cNvSpPr>
            <a:spLocks noGrp="1"/>
          </p:cNvSpPr>
          <p:nvPr>
            <p:ph type="title" hasCustomPrompt="1"/>
          </p:nvPr>
        </p:nvSpPr>
        <p:spPr>
          <a:xfrm>
            <a:off x="609600" y="404665"/>
            <a:ext cx="5102357" cy="1041380"/>
          </a:xfrm>
        </p:spPr>
        <p:txBody>
          <a:bodyPr>
            <a:noAutofit/>
          </a:bodyPr>
          <a:lstStyle>
            <a:lvl1pPr algn="l">
              <a:defRPr sz="2400" baseline="0">
                <a:solidFill>
                  <a:srgbClr val="FFFFFF"/>
                </a:solidFill>
                <a:latin typeface="Open Sans Extrabold"/>
                <a:cs typeface="Open Sans Extrabold"/>
              </a:defRPr>
            </a:lvl1pPr>
          </a:lstStyle>
          <a:p>
            <a:r>
              <a:rPr lang="sv-SE" dirty="0"/>
              <a:t>Klicka här för att lägga till rubrik</a:t>
            </a:r>
          </a:p>
        </p:txBody>
      </p:sp>
      <p:sp>
        <p:nvSpPr>
          <p:cNvPr id="9" name="Text"/>
          <p:cNvSpPr>
            <a:spLocks noGrp="1"/>
          </p:cNvSpPr>
          <p:nvPr>
            <p:ph type="body" sz="quarter" idx="10"/>
          </p:nvPr>
        </p:nvSpPr>
        <p:spPr>
          <a:xfrm>
            <a:off x="609600" y="1484815"/>
            <a:ext cx="5102357" cy="2664298"/>
          </a:xfrm>
        </p:spPr>
        <p:txBody>
          <a:bodyPr/>
          <a:lstStyle>
            <a:lvl1pPr marL="342886" indent="-342886">
              <a:buFont typeface="Arial" panose="020B0604020202020204" pitchFamily="34" charset="0"/>
              <a:buChar char="•"/>
              <a:defRPr/>
            </a:lvl1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6" name="VitRuta"/>
          <p:cNvSpPr/>
          <p:nvPr userDrawn="1"/>
        </p:nvSpPr>
        <p:spPr>
          <a:xfrm>
            <a:off x="0" y="4577908"/>
            <a:ext cx="12192000" cy="228012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pPr algn="l"/>
            <a:endParaRPr lang="sv-SE" sz="2200" dirty="0">
              <a:solidFill>
                <a:srgbClr val="FFFFFF"/>
              </a:solidFill>
            </a:endParaRPr>
          </a:p>
        </p:txBody>
      </p:sp>
      <p:sp>
        <p:nvSpPr>
          <p:cNvPr id="4" name="Platshållare för text 3"/>
          <p:cNvSpPr>
            <a:spLocks noGrp="1"/>
          </p:cNvSpPr>
          <p:nvPr>
            <p:ph type="body" sz="quarter" idx="11" hasCustomPrompt="1"/>
          </p:nvPr>
        </p:nvSpPr>
        <p:spPr>
          <a:xfrm>
            <a:off x="719689" y="5805265"/>
            <a:ext cx="6049433" cy="288032"/>
          </a:xfrm>
        </p:spPr>
        <p:txBody>
          <a:bodyPr/>
          <a:lstStyle>
            <a:lvl1pPr>
              <a:defRPr sz="1000" baseline="0">
                <a:solidFill>
                  <a:srgbClr val="000000"/>
                </a:solidFill>
                <a:latin typeface="+mj-lt"/>
              </a:defRPr>
            </a:lvl1pPr>
            <a:lvl2pPr>
              <a:defRPr sz="1000">
                <a:latin typeface="+mj-lt"/>
              </a:defRPr>
            </a:lvl2pPr>
            <a:lvl3pPr>
              <a:defRPr sz="1000">
                <a:solidFill>
                  <a:schemeClr val="tx1"/>
                </a:solidFill>
                <a:latin typeface="+mj-lt"/>
              </a:defRPr>
            </a:lvl3pPr>
            <a:lvl4pPr>
              <a:defRPr sz="1000">
                <a:solidFill>
                  <a:schemeClr val="tx1"/>
                </a:solidFill>
                <a:latin typeface="+mj-lt"/>
              </a:defRPr>
            </a:lvl4pPr>
            <a:lvl5pPr>
              <a:defRPr sz="1000">
                <a:solidFill>
                  <a:srgbClr val="000000"/>
                </a:solidFill>
                <a:latin typeface="+mj-lt"/>
              </a:defRPr>
            </a:lvl5pPr>
          </a:lstStyle>
          <a:p>
            <a:pPr lvl="0"/>
            <a:r>
              <a:rPr lang="sv-SE" dirty="0"/>
              <a:t>Klicka här för att lägga till text</a:t>
            </a:r>
          </a:p>
          <a:p>
            <a:pPr lvl="4"/>
            <a:endParaRPr lang="sv-SE" dirty="0"/>
          </a:p>
        </p:txBody>
      </p:sp>
      <p:sp>
        <p:nvSpPr>
          <p:cNvPr id="10" name="Bild"/>
          <p:cNvSpPr>
            <a:spLocks noGrp="1"/>
          </p:cNvSpPr>
          <p:nvPr>
            <p:ph type="pic" sz="quarter" idx="12"/>
          </p:nvPr>
        </p:nvSpPr>
        <p:spPr>
          <a:xfrm>
            <a:off x="6096000" y="0"/>
            <a:ext cx="6096000" cy="4574880"/>
          </a:xfrm>
        </p:spPr>
        <p:txBody>
          <a:bodyPr anchor="ctr">
            <a:normAutofit/>
          </a:bodyPr>
          <a:lstStyle>
            <a:lvl1pPr algn="ctr">
              <a:defRPr sz="1400">
                <a:latin typeface="Open Sans Light"/>
                <a:cs typeface="Open Sans Light"/>
              </a:defRPr>
            </a:lvl1pPr>
          </a:lstStyle>
          <a:p>
            <a:r>
              <a:rPr lang="sv-SE" dirty="0"/>
              <a:t>Klicka på ikonen för att lägga till en bild</a:t>
            </a:r>
          </a:p>
        </p:txBody>
      </p:sp>
      <p:pic>
        <p:nvPicPr>
          <p:cNvPr id="11" name="Logotype" descr="Skellefteå kommun_SVART.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869011" y="5746147"/>
            <a:ext cx="1565428" cy="491166"/>
          </a:xfrm>
          <a:prstGeom prst="rect">
            <a:avLst/>
          </a:prstGeom>
        </p:spPr>
      </p:pic>
    </p:spTree>
    <p:extLst>
      <p:ext uri="{BB962C8B-B14F-4D97-AF65-F5344CB8AC3E}">
        <p14:creationId xmlns:p14="http://schemas.microsoft.com/office/powerpoint/2010/main" val="277704435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Enkel textsida, grafit">
    <p:bg>
      <p:bgPr>
        <a:solidFill>
          <a:srgbClr val="4B4B4B"/>
        </a:solidFill>
        <a:effectLst/>
      </p:bgPr>
    </p:bg>
    <p:spTree>
      <p:nvGrpSpPr>
        <p:cNvPr id="1" name=""/>
        <p:cNvGrpSpPr/>
        <p:nvPr/>
      </p:nvGrpSpPr>
      <p:grpSpPr>
        <a:xfrm>
          <a:off x="0" y="0"/>
          <a:ext cx="0" cy="0"/>
          <a:chOff x="0" y="0"/>
          <a:chExt cx="0" cy="0"/>
        </a:xfrm>
      </p:grpSpPr>
      <p:sp>
        <p:nvSpPr>
          <p:cNvPr id="8" name="Rubrik 7"/>
          <p:cNvSpPr>
            <a:spLocks noGrp="1"/>
          </p:cNvSpPr>
          <p:nvPr>
            <p:ph type="title"/>
          </p:nvPr>
        </p:nvSpPr>
        <p:spPr>
          <a:xfrm>
            <a:off x="609600" y="731520"/>
            <a:ext cx="10972800" cy="1143000"/>
          </a:xfrm>
        </p:spPr>
        <p:txBody>
          <a:bodyPr>
            <a:normAutofit/>
          </a:bodyPr>
          <a:lstStyle>
            <a:lvl1pPr algn="l">
              <a:defRPr sz="2900" baseline="0">
                <a:solidFill>
                  <a:srgbClr val="FFFFFF"/>
                </a:solidFill>
                <a:latin typeface="Open Sans Extrabold"/>
                <a:cs typeface="Open Sans Extrabold"/>
              </a:defRPr>
            </a:lvl1pPr>
          </a:lstStyle>
          <a:p>
            <a:r>
              <a:rPr lang="sv-SE"/>
              <a:t>Klicka här för att ändra format</a:t>
            </a:r>
            <a:endParaRPr lang="sv-SE" dirty="0"/>
          </a:p>
        </p:txBody>
      </p:sp>
      <p:sp>
        <p:nvSpPr>
          <p:cNvPr id="10" name="Platshållare för text 9"/>
          <p:cNvSpPr>
            <a:spLocks noGrp="1"/>
          </p:cNvSpPr>
          <p:nvPr>
            <p:ph type="body" sz="quarter" idx="10"/>
          </p:nvPr>
        </p:nvSpPr>
        <p:spPr>
          <a:xfrm>
            <a:off x="609600" y="1874520"/>
            <a:ext cx="10972800" cy="3474720"/>
          </a:xfrm>
        </p:spPr>
        <p:txBody>
          <a:bodyPr>
            <a:normAutofit/>
          </a:bodyPr>
          <a:lstStyle>
            <a:lvl1pPr marL="0">
              <a:spcBef>
                <a:spcPts val="0"/>
              </a:spcBef>
              <a:buNone/>
              <a:defRPr sz="1800" baseline="0">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sv-SE"/>
              <a:t>Klicka här för att ändra format på bakgrundstexten</a:t>
            </a:r>
          </a:p>
        </p:txBody>
      </p:sp>
      <p:pic>
        <p:nvPicPr>
          <p:cNvPr id="5" name="Bildobjekt 4"/>
          <p:cNvPicPr preferRelativeResize="0">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9347200" y="5745600"/>
            <a:ext cx="2088000" cy="489600"/>
          </a:xfrm>
          <a:prstGeom prst="rect">
            <a:avLst/>
          </a:prstGeom>
        </p:spPr>
      </p:pic>
    </p:spTree>
    <p:extLst>
      <p:ext uri="{BB962C8B-B14F-4D97-AF65-F5344CB8AC3E}">
        <p14:creationId xmlns:p14="http://schemas.microsoft.com/office/powerpoint/2010/main" val="259319373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2/3 text, varm brun">
    <p:spTree>
      <p:nvGrpSpPr>
        <p:cNvPr id="1" name=""/>
        <p:cNvGrpSpPr/>
        <p:nvPr/>
      </p:nvGrpSpPr>
      <p:grpSpPr>
        <a:xfrm>
          <a:off x="0" y="0"/>
          <a:ext cx="0" cy="0"/>
          <a:chOff x="0" y="0"/>
          <a:chExt cx="0" cy="0"/>
        </a:xfrm>
      </p:grpSpPr>
      <p:sp>
        <p:nvSpPr>
          <p:cNvPr id="6" name="Rektangel 5"/>
          <p:cNvSpPr/>
          <p:nvPr/>
        </p:nvSpPr>
        <p:spPr>
          <a:xfrm>
            <a:off x="0" y="0"/>
            <a:ext cx="12192000" cy="4574880"/>
          </a:xfrm>
          <a:prstGeom prst="rect">
            <a:avLst/>
          </a:prstGeom>
          <a:solidFill>
            <a:srgbClr val="81786B"/>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pPr algn="ctr"/>
            <a:endParaRPr lang="sv-SE">
              <a:solidFill>
                <a:srgbClr val="4B4B4B"/>
              </a:solidFill>
            </a:endParaRPr>
          </a:p>
        </p:txBody>
      </p:sp>
      <p:sp>
        <p:nvSpPr>
          <p:cNvPr id="8" name="Rubrik 7"/>
          <p:cNvSpPr>
            <a:spLocks noGrp="1"/>
          </p:cNvSpPr>
          <p:nvPr>
            <p:ph type="title"/>
          </p:nvPr>
        </p:nvSpPr>
        <p:spPr>
          <a:xfrm>
            <a:off x="609600" y="320040"/>
            <a:ext cx="10972800" cy="1143000"/>
          </a:xfrm>
        </p:spPr>
        <p:txBody>
          <a:bodyPr>
            <a:normAutofit/>
          </a:bodyPr>
          <a:lstStyle>
            <a:lvl1pPr algn="l">
              <a:defRPr sz="2900" baseline="0">
                <a:solidFill>
                  <a:srgbClr val="FFFFFF"/>
                </a:solidFill>
                <a:latin typeface="Open Sans Extrabold"/>
                <a:cs typeface="Open Sans Extrabold"/>
              </a:defRPr>
            </a:lvl1pPr>
          </a:lstStyle>
          <a:p>
            <a:r>
              <a:rPr lang="sv-SE"/>
              <a:t>Klicka här för att ändra format</a:t>
            </a:r>
            <a:endParaRPr lang="sv-SE" dirty="0"/>
          </a:p>
        </p:txBody>
      </p:sp>
      <p:sp>
        <p:nvSpPr>
          <p:cNvPr id="10" name="Platshållare för text 9"/>
          <p:cNvSpPr>
            <a:spLocks noGrp="1"/>
          </p:cNvSpPr>
          <p:nvPr>
            <p:ph type="body" sz="quarter" idx="10"/>
          </p:nvPr>
        </p:nvSpPr>
        <p:spPr>
          <a:xfrm>
            <a:off x="609600" y="1463040"/>
            <a:ext cx="10972800" cy="2788920"/>
          </a:xfrm>
        </p:spPr>
        <p:txBody>
          <a:bodyPr>
            <a:normAutofit/>
          </a:bodyPr>
          <a:lstStyle>
            <a:lvl1pPr marL="0">
              <a:spcBef>
                <a:spcPts val="0"/>
              </a:spcBef>
              <a:buNone/>
              <a:defRPr sz="1800" baseline="0">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sv-SE"/>
              <a:t>Klicka här för att ändra format på bakgrundstexten</a:t>
            </a:r>
          </a:p>
        </p:txBody>
      </p:sp>
      <p:sp>
        <p:nvSpPr>
          <p:cNvPr id="12" name="Platshållare för text 11"/>
          <p:cNvSpPr>
            <a:spLocks noGrp="1"/>
          </p:cNvSpPr>
          <p:nvPr>
            <p:ph type="body" sz="quarter" idx="11" hasCustomPrompt="1"/>
          </p:nvPr>
        </p:nvSpPr>
        <p:spPr>
          <a:xfrm>
            <a:off x="711200" y="5806440"/>
            <a:ext cx="5461000" cy="295276"/>
          </a:xfrm>
        </p:spPr>
        <p:txBody>
          <a:bodyPr>
            <a:normAutofit/>
          </a:bodyPr>
          <a:lstStyle>
            <a:lvl1pPr marL="0">
              <a:spcBef>
                <a:spcPts val="0"/>
              </a:spcBef>
              <a:buNone/>
              <a:defRPr sz="1000" baseline="0">
                <a:latin typeface="Open Sans Extrabold"/>
                <a:cs typeface="Open Sans Extrabold"/>
              </a:defRPr>
            </a:lvl1pPr>
          </a:lstStyle>
          <a:p>
            <a:pPr lvl="0"/>
            <a:r>
              <a:rPr lang="sv-SE" dirty="0"/>
              <a:t>Klicka för att lägga till text</a:t>
            </a:r>
          </a:p>
        </p:txBody>
      </p:sp>
      <p:pic>
        <p:nvPicPr>
          <p:cNvPr id="14" name="Bildobjekt 13" descr="Skellefteå kommun_SVART.eps"/>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9347200" y="5746150"/>
            <a:ext cx="2087237" cy="491166"/>
          </a:xfrm>
          <a:prstGeom prst="rect">
            <a:avLst/>
          </a:prstGeom>
        </p:spPr>
      </p:pic>
    </p:spTree>
    <p:extLst>
      <p:ext uri="{BB962C8B-B14F-4D97-AF65-F5344CB8AC3E}">
        <p14:creationId xmlns:p14="http://schemas.microsoft.com/office/powerpoint/2010/main" val="35210133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2/3 text och bild, varm brun">
    <p:spTree>
      <p:nvGrpSpPr>
        <p:cNvPr id="1" name=""/>
        <p:cNvGrpSpPr/>
        <p:nvPr/>
      </p:nvGrpSpPr>
      <p:grpSpPr>
        <a:xfrm>
          <a:off x="0" y="0"/>
          <a:ext cx="0" cy="0"/>
          <a:chOff x="0" y="0"/>
          <a:chExt cx="0" cy="0"/>
        </a:xfrm>
      </p:grpSpPr>
      <p:sp>
        <p:nvSpPr>
          <p:cNvPr id="6" name="Rektangel 5"/>
          <p:cNvSpPr/>
          <p:nvPr/>
        </p:nvSpPr>
        <p:spPr>
          <a:xfrm>
            <a:off x="0" y="-8872"/>
            <a:ext cx="12192000" cy="4590000"/>
          </a:xfrm>
          <a:prstGeom prst="rect">
            <a:avLst/>
          </a:prstGeom>
          <a:solidFill>
            <a:srgbClr val="81786B"/>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pPr algn="ctr"/>
            <a:endParaRPr lang="sv-SE">
              <a:solidFill>
                <a:srgbClr val="4B4B4B"/>
              </a:solidFill>
            </a:endParaRPr>
          </a:p>
        </p:txBody>
      </p:sp>
      <p:sp>
        <p:nvSpPr>
          <p:cNvPr id="8" name="Rubrik 7"/>
          <p:cNvSpPr>
            <a:spLocks noGrp="1"/>
          </p:cNvSpPr>
          <p:nvPr>
            <p:ph type="title"/>
          </p:nvPr>
        </p:nvSpPr>
        <p:spPr>
          <a:xfrm>
            <a:off x="609600" y="320040"/>
            <a:ext cx="4978400" cy="1143000"/>
          </a:xfrm>
        </p:spPr>
        <p:txBody>
          <a:bodyPr>
            <a:normAutofit/>
          </a:bodyPr>
          <a:lstStyle>
            <a:lvl1pPr algn="l">
              <a:defRPr sz="2400" baseline="0">
                <a:solidFill>
                  <a:srgbClr val="FFFFFF"/>
                </a:solidFill>
                <a:latin typeface="Open Sans Extrabold"/>
                <a:cs typeface="Open Sans Extrabold"/>
              </a:defRPr>
            </a:lvl1pPr>
          </a:lstStyle>
          <a:p>
            <a:r>
              <a:rPr lang="sv-SE"/>
              <a:t>Klicka här för att ändra format</a:t>
            </a:r>
            <a:endParaRPr lang="sv-SE" dirty="0"/>
          </a:p>
        </p:txBody>
      </p:sp>
      <p:sp>
        <p:nvSpPr>
          <p:cNvPr id="10" name="Platshållare för text 9"/>
          <p:cNvSpPr>
            <a:spLocks noGrp="1"/>
          </p:cNvSpPr>
          <p:nvPr>
            <p:ph type="body" sz="quarter" idx="10"/>
          </p:nvPr>
        </p:nvSpPr>
        <p:spPr>
          <a:xfrm>
            <a:off x="609600" y="1463040"/>
            <a:ext cx="4978400" cy="2788920"/>
          </a:xfrm>
        </p:spPr>
        <p:txBody>
          <a:bodyPr>
            <a:normAutofit/>
          </a:bodyPr>
          <a:lstStyle>
            <a:lvl1pPr marL="0">
              <a:spcBef>
                <a:spcPts val="0"/>
              </a:spcBef>
              <a:buNone/>
              <a:defRPr sz="1500" baseline="0">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sv-SE"/>
              <a:t>Klicka här för att ändra format på bakgrundstexten</a:t>
            </a:r>
          </a:p>
        </p:txBody>
      </p:sp>
      <p:sp>
        <p:nvSpPr>
          <p:cNvPr id="12" name="Platshållare för text 11"/>
          <p:cNvSpPr>
            <a:spLocks noGrp="1"/>
          </p:cNvSpPr>
          <p:nvPr>
            <p:ph type="body" sz="quarter" idx="11" hasCustomPrompt="1"/>
          </p:nvPr>
        </p:nvSpPr>
        <p:spPr>
          <a:xfrm>
            <a:off x="711200" y="5806440"/>
            <a:ext cx="5461000" cy="295276"/>
          </a:xfrm>
        </p:spPr>
        <p:txBody>
          <a:bodyPr>
            <a:normAutofit/>
          </a:bodyPr>
          <a:lstStyle>
            <a:lvl1pPr marL="0">
              <a:spcBef>
                <a:spcPts val="0"/>
              </a:spcBef>
              <a:buNone/>
              <a:defRPr sz="1000" baseline="0">
                <a:latin typeface="Open Sans Extrabold"/>
                <a:cs typeface="Open Sans Extrabold"/>
              </a:defRPr>
            </a:lvl1pPr>
          </a:lstStyle>
          <a:p>
            <a:pPr lvl="0"/>
            <a:r>
              <a:rPr lang="sv-SE" dirty="0"/>
              <a:t>Klicka för att lägga till text</a:t>
            </a:r>
          </a:p>
        </p:txBody>
      </p:sp>
      <p:sp>
        <p:nvSpPr>
          <p:cNvPr id="11" name="Platshållare för bild 10"/>
          <p:cNvSpPr>
            <a:spLocks noGrp="1"/>
          </p:cNvSpPr>
          <p:nvPr>
            <p:ph type="pic" sz="quarter" idx="12"/>
          </p:nvPr>
        </p:nvSpPr>
        <p:spPr>
          <a:xfrm>
            <a:off x="6096000" y="0"/>
            <a:ext cx="6096000" cy="4574880"/>
          </a:xfrm>
        </p:spPr>
        <p:txBody>
          <a:bodyPr anchor="ctr">
            <a:normAutofit/>
          </a:bodyPr>
          <a:lstStyle>
            <a:lvl1pPr algn="ctr">
              <a:defRPr sz="1400">
                <a:latin typeface="Open Sans Light"/>
                <a:cs typeface="Open Sans Light"/>
              </a:defRPr>
            </a:lvl1pPr>
          </a:lstStyle>
          <a:p>
            <a:r>
              <a:rPr lang="sv-SE"/>
              <a:t>Klicka på ikonen för att lägga till en bild</a:t>
            </a:r>
            <a:endParaRPr lang="sv-SE" dirty="0"/>
          </a:p>
        </p:txBody>
      </p:sp>
      <p:pic>
        <p:nvPicPr>
          <p:cNvPr id="17" name="Bildobjekt 16" descr="Skellefteå kommun_SVART.eps"/>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9347200" y="5746150"/>
            <a:ext cx="2087237" cy="491166"/>
          </a:xfrm>
          <a:prstGeom prst="rect">
            <a:avLst/>
          </a:prstGeom>
        </p:spPr>
      </p:pic>
    </p:spTree>
    <p:extLst>
      <p:ext uri="{BB962C8B-B14F-4D97-AF65-F5344CB8AC3E}">
        <p14:creationId xmlns:p14="http://schemas.microsoft.com/office/powerpoint/2010/main" val="72192647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Enkel textsida, varm brun">
    <p:bg>
      <p:bgPr>
        <a:solidFill>
          <a:srgbClr val="81786B"/>
        </a:solidFill>
        <a:effectLst/>
      </p:bgPr>
    </p:bg>
    <p:spTree>
      <p:nvGrpSpPr>
        <p:cNvPr id="1" name=""/>
        <p:cNvGrpSpPr/>
        <p:nvPr/>
      </p:nvGrpSpPr>
      <p:grpSpPr>
        <a:xfrm>
          <a:off x="0" y="0"/>
          <a:ext cx="0" cy="0"/>
          <a:chOff x="0" y="0"/>
          <a:chExt cx="0" cy="0"/>
        </a:xfrm>
      </p:grpSpPr>
      <p:sp>
        <p:nvSpPr>
          <p:cNvPr id="8" name="Rubrik 7"/>
          <p:cNvSpPr>
            <a:spLocks noGrp="1"/>
          </p:cNvSpPr>
          <p:nvPr>
            <p:ph type="title"/>
          </p:nvPr>
        </p:nvSpPr>
        <p:spPr>
          <a:xfrm>
            <a:off x="609600" y="731520"/>
            <a:ext cx="10972800" cy="1143000"/>
          </a:xfrm>
        </p:spPr>
        <p:txBody>
          <a:bodyPr>
            <a:normAutofit/>
          </a:bodyPr>
          <a:lstStyle>
            <a:lvl1pPr algn="l">
              <a:defRPr sz="2900" baseline="0">
                <a:solidFill>
                  <a:srgbClr val="FFFFFF"/>
                </a:solidFill>
                <a:latin typeface="Open Sans Extrabold"/>
                <a:cs typeface="Open Sans Extrabold"/>
              </a:defRPr>
            </a:lvl1pPr>
          </a:lstStyle>
          <a:p>
            <a:r>
              <a:rPr lang="sv-SE"/>
              <a:t>Klicka här för att ändra format</a:t>
            </a:r>
            <a:endParaRPr lang="sv-SE" dirty="0"/>
          </a:p>
        </p:txBody>
      </p:sp>
      <p:sp>
        <p:nvSpPr>
          <p:cNvPr id="10" name="Platshållare för text 9"/>
          <p:cNvSpPr>
            <a:spLocks noGrp="1"/>
          </p:cNvSpPr>
          <p:nvPr>
            <p:ph type="body" sz="quarter" idx="10"/>
          </p:nvPr>
        </p:nvSpPr>
        <p:spPr>
          <a:xfrm>
            <a:off x="609600" y="1874520"/>
            <a:ext cx="10972800" cy="3474720"/>
          </a:xfrm>
        </p:spPr>
        <p:txBody>
          <a:bodyPr>
            <a:normAutofit/>
          </a:bodyPr>
          <a:lstStyle>
            <a:lvl1pPr marL="0">
              <a:spcBef>
                <a:spcPts val="0"/>
              </a:spcBef>
              <a:buNone/>
              <a:defRPr sz="1800" baseline="0">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sv-SE"/>
              <a:t>Klicka här för att ändra format på bakgrundstexten</a:t>
            </a:r>
          </a:p>
        </p:txBody>
      </p:sp>
      <p:pic>
        <p:nvPicPr>
          <p:cNvPr id="5" name="Bildobjekt 4"/>
          <p:cNvPicPr preferRelativeResize="0">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9347200" y="5745600"/>
            <a:ext cx="2088000" cy="489600"/>
          </a:xfrm>
          <a:prstGeom prst="rect">
            <a:avLst/>
          </a:prstGeom>
        </p:spPr>
      </p:pic>
    </p:spTree>
    <p:extLst>
      <p:ext uri="{BB962C8B-B14F-4D97-AF65-F5344CB8AC3E}">
        <p14:creationId xmlns:p14="http://schemas.microsoft.com/office/powerpoint/2010/main" val="129509921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Enkel textsida, vit">
    <p:spTree>
      <p:nvGrpSpPr>
        <p:cNvPr id="1" name=""/>
        <p:cNvGrpSpPr/>
        <p:nvPr/>
      </p:nvGrpSpPr>
      <p:grpSpPr>
        <a:xfrm>
          <a:off x="0" y="0"/>
          <a:ext cx="0" cy="0"/>
          <a:chOff x="0" y="0"/>
          <a:chExt cx="0" cy="0"/>
        </a:xfrm>
      </p:grpSpPr>
      <p:pic>
        <p:nvPicPr>
          <p:cNvPr id="7" name="Bildobjekt 6" descr="Skellefteå kommun_SVART.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9347200" y="5715030"/>
            <a:ext cx="2087237" cy="589399"/>
          </a:xfrm>
          <a:prstGeom prst="rect">
            <a:avLst/>
          </a:prstGeom>
        </p:spPr>
      </p:pic>
      <p:sp>
        <p:nvSpPr>
          <p:cNvPr id="8" name="Rubrik 7"/>
          <p:cNvSpPr>
            <a:spLocks noGrp="1"/>
          </p:cNvSpPr>
          <p:nvPr>
            <p:ph type="title"/>
          </p:nvPr>
        </p:nvSpPr>
        <p:spPr>
          <a:xfrm>
            <a:off x="609600" y="731520"/>
            <a:ext cx="10972800" cy="1143000"/>
          </a:xfrm>
        </p:spPr>
        <p:txBody>
          <a:bodyPr>
            <a:normAutofit/>
          </a:bodyPr>
          <a:lstStyle>
            <a:lvl1pPr algn="l">
              <a:defRPr sz="2900">
                <a:latin typeface="Open Sans Extrabold"/>
                <a:cs typeface="Open Sans Extrabold"/>
              </a:defRPr>
            </a:lvl1pPr>
          </a:lstStyle>
          <a:p>
            <a:r>
              <a:rPr lang="sv-SE"/>
              <a:t>Klicka här för att ändra format</a:t>
            </a:r>
            <a:endParaRPr lang="sv-SE" dirty="0"/>
          </a:p>
        </p:txBody>
      </p:sp>
      <p:sp>
        <p:nvSpPr>
          <p:cNvPr id="10" name="Platshållare för text 9"/>
          <p:cNvSpPr>
            <a:spLocks noGrp="1"/>
          </p:cNvSpPr>
          <p:nvPr>
            <p:ph type="body" sz="quarter" idx="10"/>
          </p:nvPr>
        </p:nvSpPr>
        <p:spPr>
          <a:xfrm>
            <a:off x="609600" y="1874520"/>
            <a:ext cx="10972800" cy="3474720"/>
          </a:xfrm>
        </p:spPr>
        <p:txBody>
          <a:bodyPr>
            <a:normAutofit/>
          </a:bodyPr>
          <a:lstStyle>
            <a:lvl1pPr marL="0">
              <a:spcBef>
                <a:spcPts val="0"/>
              </a:spcBef>
              <a:buNone/>
              <a:defRPr sz="1800">
                <a:latin typeface="Open Sans" panose="020B0606030504020204" pitchFamily="34" charset="0"/>
                <a:ea typeface="Open Sans" panose="020B0606030504020204" pitchFamily="34" charset="0"/>
                <a:cs typeface="Open Sans" panose="020B0606030504020204" pitchFamily="34" charset="0"/>
              </a:defRPr>
            </a:lvl1pPr>
          </a:lstStyle>
          <a:p>
            <a:pPr lvl="0"/>
            <a:r>
              <a:rPr lang="sv-SE"/>
              <a:t>Klicka här för att ändra format på bakgrundstexten</a:t>
            </a:r>
          </a:p>
        </p:txBody>
      </p:sp>
      <p:pic>
        <p:nvPicPr>
          <p:cNvPr id="5" name="Bildobjekt 4" descr="Skellefteå kommun_SVART.eps"/>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3"/>
              <a:stretch>
                <a:fillRect/>
              </a:stretch>
            </p:blipFill>
          </mc:Fallback>
        </mc:AlternateContent>
        <p:spPr>
          <a:xfrm>
            <a:off x="9347200" y="5715030"/>
            <a:ext cx="2087237" cy="589399"/>
          </a:xfrm>
          <a:prstGeom prst="rect">
            <a:avLst/>
          </a:prstGeom>
        </p:spPr>
      </p:pic>
    </p:spTree>
    <p:extLst>
      <p:ext uri="{BB962C8B-B14F-4D97-AF65-F5344CB8AC3E}">
        <p14:creationId xmlns:p14="http://schemas.microsoft.com/office/powerpoint/2010/main" val="238867678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2/3 text och bild, vit">
    <p:spTree>
      <p:nvGrpSpPr>
        <p:cNvPr id="1" name=""/>
        <p:cNvGrpSpPr/>
        <p:nvPr/>
      </p:nvGrpSpPr>
      <p:grpSpPr>
        <a:xfrm>
          <a:off x="0" y="0"/>
          <a:ext cx="0" cy="0"/>
          <a:chOff x="0" y="0"/>
          <a:chExt cx="0" cy="0"/>
        </a:xfrm>
      </p:grpSpPr>
      <p:sp>
        <p:nvSpPr>
          <p:cNvPr id="11" name="Platshållare för bild 10"/>
          <p:cNvSpPr>
            <a:spLocks noGrp="1"/>
          </p:cNvSpPr>
          <p:nvPr>
            <p:ph type="pic" sz="quarter" idx="12"/>
          </p:nvPr>
        </p:nvSpPr>
        <p:spPr>
          <a:xfrm>
            <a:off x="0" y="0"/>
            <a:ext cx="12192000" cy="4574880"/>
          </a:xfrm>
        </p:spPr>
        <p:txBody>
          <a:bodyPr anchor="ctr">
            <a:normAutofit/>
          </a:bodyPr>
          <a:lstStyle>
            <a:lvl1pPr algn="ctr">
              <a:defRPr sz="1400">
                <a:latin typeface="Open Sans Light"/>
                <a:cs typeface="Open Sans Light"/>
              </a:defRPr>
            </a:lvl1pPr>
          </a:lstStyle>
          <a:p>
            <a:r>
              <a:rPr lang="sv-SE"/>
              <a:t>Klicka på ikonen för att lägga till en bild</a:t>
            </a:r>
            <a:endParaRPr lang="sv-SE" dirty="0"/>
          </a:p>
        </p:txBody>
      </p:sp>
      <p:pic>
        <p:nvPicPr>
          <p:cNvPr id="7" name="Bildobjekt 6" descr="Skellefteå kommun_SVART.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9347200" y="5715030"/>
            <a:ext cx="2087237" cy="589399"/>
          </a:xfrm>
          <a:prstGeom prst="rect">
            <a:avLst/>
          </a:prstGeom>
        </p:spPr>
      </p:pic>
      <p:sp>
        <p:nvSpPr>
          <p:cNvPr id="8" name="Rubrik 7"/>
          <p:cNvSpPr>
            <a:spLocks noGrp="1"/>
          </p:cNvSpPr>
          <p:nvPr>
            <p:ph type="title"/>
          </p:nvPr>
        </p:nvSpPr>
        <p:spPr>
          <a:xfrm>
            <a:off x="711200" y="1783080"/>
            <a:ext cx="4978400" cy="1143000"/>
          </a:xfrm>
        </p:spPr>
        <p:txBody>
          <a:bodyPr>
            <a:normAutofit/>
          </a:bodyPr>
          <a:lstStyle>
            <a:lvl1pPr algn="l">
              <a:defRPr sz="2400">
                <a:latin typeface="Open Sans Extrabold"/>
                <a:cs typeface="Open Sans Extrabold"/>
              </a:defRPr>
            </a:lvl1pPr>
          </a:lstStyle>
          <a:p>
            <a:r>
              <a:rPr lang="sv-SE"/>
              <a:t>Klicka här för att ändra format</a:t>
            </a:r>
            <a:endParaRPr lang="sv-SE" dirty="0"/>
          </a:p>
        </p:txBody>
      </p:sp>
      <p:sp>
        <p:nvSpPr>
          <p:cNvPr id="12" name="Platshållare för text 11"/>
          <p:cNvSpPr>
            <a:spLocks noGrp="1"/>
          </p:cNvSpPr>
          <p:nvPr>
            <p:ph type="body" sz="quarter" idx="11" hasCustomPrompt="1"/>
          </p:nvPr>
        </p:nvSpPr>
        <p:spPr>
          <a:xfrm>
            <a:off x="711200" y="5806440"/>
            <a:ext cx="5461000" cy="295276"/>
          </a:xfrm>
        </p:spPr>
        <p:txBody>
          <a:bodyPr>
            <a:normAutofit/>
          </a:bodyPr>
          <a:lstStyle>
            <a:lvl1pPr marL="0">
              <a:spcBef>
                <a:spcPts val="0"/>
              </a:spcBef>
              <a:buNone/>
              <a:defRPr sz="1000" baseline="0">
                <a:latin typeface="Open Sans Extrabold"/>
                <a:cs typeface="Open Sans Extrabold"/>
              </a:defRPr>
            </a:lvl1pPr>
          </a:lstStyle>
          <a:p>
            <a:pPr lvl="0"/>
            <a:r>
              <a:rPr lang="sv-SE" dirty="0"/>
              <a:t>Klicka för att lägga till text</a:t>
            </a:r>
          </a:p>
        </p:txBody>
      </p:sp>
      <p:sp>
        <p:nvSpPr>
          <p:cNvPr id="9" name="Platshållare för text 9"/>
          <p:cNvSpPr>
            <a:spLocks noGrp="1"/>
          </p:cNvSpPr>
          <p:nvPr>
            <p:ph type="body" sz="quarter" idx="10"/>
          </p:nvPr>
        </p:nvSpPr>
        <p:spPr>
          <a:xfrm>
            <a:off x="711200" y="2926080"/>
            <a:ext cx="4978400" cy="1143000"/>
          </a:xfrm>
        </p:spPr>
        <p:txBody>
          <a:bodyPr>
            <a:normAutofit/>
          </a:bodyPr>
          <a:lstStyle>
            <a:lvl1pPr marL="0">
              <a:spcBef>
                <a:spcPts val="0"/>
              </a:spcBef>
              <a:buNone/>
              <a:defRPr sz="1500">
                <a:latin typeface="Open Sans" panose="020B0606030504020204" pitchFamily="34" charset="0"/>
                <a:ea typeface="Open Sans" panose="020B0606030504020204" pitchFamily="34" charset="0"/>
                <a:cs typeface="Open Sans" panose="020B0606030504020204" pitchFamily="34" charset="0"/>
              </a:defRPr>
            </a:lvl1pPr>
          </a:lstStyle>
          <a:p>
            <a:pPr lvl="0"/>
            <a:r>
              <a:rPr lang="sv-SE"/>
              <a:t>Klicka här för att ändra format på bakgrundstexten</a:t>
            </a:r>
          </a:p>
        </p:txBody>
      </p:sp>
      <p:pic>
        <p:nvPicPr>
          <p:cNvPr id="10" name="Bildobjekt 9" descr="Skellefteå kommun_SVART.eps"/>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3"/>
              <a:stretch>
                <a:fillRect/>
              </a:stretch>
            </p:blipFill>
          </mc:Fallback>
        </mc:AlternateContent>
        <p:spPr>
          <a:xfrm>
            <a:off x="9347200" y="5715030"/>
            <a:ext cx="2087237" cy="589399"/>
          </a:xfrm>
          <a:prstGeom prst="rect">
            <a:avLst/>
          </a:prstGeom>
        </p:spPr>
      </p:pic>
    </p:spTree>
    <p:extLst>
      <p:ext uri="{BB962C8B-B14F-4D97-AF65-F5344CB8AC3E}">
        <p14:creationId xmlns:p14="http://schemas.microsoft.com/office/powerpoint/2010/main" val="225789666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Blank sida med logotyp, vit">
    <p:spTree>
      <p:nvGrpSpPr>
        <p:cNvPr id="1" name=""/>
        <p:cNvGrpSpPr/>
        <p:nvPr/>
      </p:nvGrpSpPr>
      <p:grpSpPr>
        <a:xfrm>
          <a:off x="0" y="0"/>
          <a:ext cx="0" cy="0"/>
          <a:chOff x="0" y="0"/>
          <a:chExt cx="0" cy="0"/>
        </a:xfrm>
      </p:grpSpPr>
      <p:pic>
        <p:nvPicPr>
          <p:cNvPr id="2" name="Bildobjekt 1" descr="Skellefteå kommun_SVART.eps"/>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9347200" y="5715030"/>
            <a:ext cx="2087237" cy="589399"/>
          </a:xfrm>
          <a:prstGeom prst="rect">
            <a:avLst/>
          </a:prstGeom>
        </p:spPr>
      </p:pic>
    </p:spTree>
    <p:extLst>
      <p:ext uri="{BB962C8B-B14F-4D97-AF65-F5344CB8AC3E}">
        <p14:creationId xmlns:p14="http://schemas.microsoft.com/office/powerpoint/2010/main" val="352467007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Blank sida, vi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145010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2/3 text, ljusgrå">
    <p:spTree>
      <p:nvGrpSpPr>
        <p:cNvPr id="1" name=""/>
        <p:cNvGrpSpPr/>
        <p:nvPr/>
      </p:nvGrpSpPr>
      <p:grpSpPr>
        <a:xfrm>
          <a:off x="0" y="0"/>
          <a:ext cx="0" cy="0"/>
          <a:chOff x="0" y="0"/>
          <a:chExt cx="0" cy="0"/>
        </a:xfrm>
      </p:grpSpPr>
      <p:sp>
        <p:nvSpPr>
          <p:cNvPr id="6" name="Rektangel 5"/>
          <p:cNvSpPr/>
          <p:nvPr/>
        </p:nvSpPr>
        <p:spPr>
          <a:xfrm>
            <a:off x="0" y="0"/>
            <a:ext cx="12192000" cy="4574880"/>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pPr algn="ctr"/>
            <a:endParaRPr lang="sv-SE">
              <a:solidFill>
                <a:srgbClr val="4B4B4B"/>
              </a:solidFill>
            </a:endParaRPr>
          </a:p>
        </p:txBody>
      </p:sp>
      <p:pic>
        <p:nvPicPr>
          <p:cNvPr id="7" name="Bildobjekt 6" descr="Skellefteå kommun_SVART.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9347200" y="5715030"/>
            <a:ext cx="2087237" cy="589399"/>
          </a:xfrm>
          <a:prstGeom prst="rect">
            <a:avLst/>
          </a:prstGeom>
        </p:spPr>
      </p:pic>
      <p:sp>
        <p:nvSpPr>
          <p:cNvPr id="8" name="Rubrik 7"/>
          <p:cNvSpPr>
            <a:spLocks noGrp="1"/>
          </p:cNvSpPr>
          <p:nvPr>
            <p:ph type="title"/>
          </p:nvPr>
        </p:nvSpPr>
        <p:spPr>
          <a:xfrm>
            <a:off x="609600" y="320040"/>
            <a:ext cx="10972800" cy="1143000"/>
          </a:xfrm>
        </p:spPr>
        <p:txBody>
          <a:bodyPr>
            <a:normAutofit/>
          </a:bodyPr>
          <a:lstStyle>
            <a:lvl1pPr algn="l">
              <a:defRPr sz="2900">
                <a:latin typeface="Open Sans Extrabold"/>
                <a:cs typeface="Open Sans Extrabold"/>
              </a:defRPr>
            </a:lvl1pPr>
          </a:lstStyle>
          <a:p>
            <a:r>
              <a:rPr lang="sv-SE"/>
              <a:t>Klicka här för att ändra format</a:t>
            </a:r>
          </a:p>
        </p:txBody>
      </p:sp>
      <p:sp>
        <p:nvSpPr>
          <p:cNvPr id="10" name="Platshållare för text 9"/>
          <p:cNvSpPr>
            <a:spLocks noGrp="1"/>
          </p:cNvSpPr>
          <p:nvPr>
            <p:ph type="body" sz="quarter" idx="10"/>
          </p:nvPr>
        </p:nvSpPr>
        <p:spPr>
          <a:xfrm>
            <a:off x="609600" y="1463040"/>
            <a:ext cx="10972800" cy="2788920"/>
          </a:xfrm>
        </p:spPr>
        <p:txBody>
          <a:bodyPr>
            <a:normAutofit/>
          </a:bodyPr>
          <a:lstStyle>
            <a:lvl1pPr marL="0">
              <a:spcBef>
                <a:spcPts val="0"/>
              </a:spcBef>
              <a:buNone/>
              <a:defRPr sz="1800">
                <a:latin typeface="Open Sans" panose="020B0606030504020204" pitchFamily="34" charset="0"/>
                <a:ea typeface="Open Sans" panose="020B0606030504020204" pitchFamily="34" charset="0"/>
                <a:cs typeface="Open Sans" panose="020B0606030504020204" pitchFamily="34" charset="0"/>
              </a:defRPr>
            </a:lvl1pPr>
          </a:lstStyle>
          <a:p>
            <a:pPr lvl="0"/>
            <a:r>
              <a:rPr lang="sv-SE"/>
              <a:t>Klicka här för att ändra format på bakgrundstexten</a:t>
            </a:r>
          </a:p>
        </p:txBody>
      </p:sp>
      <p:sp>
        <p:nvSpPr>
          <p:cNvPr id="12" name="Platshållare för text 11"/>
          <p:cNvSpPr>
            <a:spLocks noGrp="1"/>
          </p:cNvSpPr>
          <p:nvPr>
            <p:ph type="body" sz="quarter" idx="11" hasCustomPrompt="1"/>
          </p:nvPr>
        </p:nvSpPr>
        <p:spPr>
          <a:xfrm>
            <a:off x="711200" y="5806440"/>
            <a:ext cx="5461000" cy="295276"/>
          </a:xfrm>
        </p:spPr>
        <p:txBody>
          <a:bodyPr>
            <a:normAutofit/>
          </a:bodyPr>
          <a:lstStyle>
            <a:lvl1pPr marL="0">
              <a:spcBef>
                <a:spcPts val="0"/>
              </a:spcBef>
              <a:buNone/>
              <a:defRPr sz="1000" baseline="0">
                <a:latin typeface="Open Sans Extrabold"/>
                <a:cs typeface="Open Sans Extrabold"/>
              </a:defRPr>
            </a:lvl1pPr>
          </a:lstStyle>
          <a:p>
            <a:pPr lvl="0"/>
            <a:r>
              <a:rPr lang="sv-SE" dirty="0"/>
              <a:t>Klicka för att lägga till text</a:t>
            </a:r>
          </a:p>
        </p:txBody>
      </p:sp>
      <p:pic>
        <p:nvPicPr>
          <p:cNvPr id="11" name="Bildobjekt 10" descr="Skellefteå kommun_SVART.eps"/>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3"/>
              <a:stretch>
                <a:fillRect/>
              </a:stretch>
            </p:blipFill>
          </mc:Fallback>
        </mc:AlternateContent>
        <p:spPr>
          <a:xfrm>
            <a:off x="9347200" y="5715030"/>
            <a:ext cx="2087237" cy="589399"/>
          </a:xfrm>
          <a:prstGeom prst="rect">
            <a:avLst/>
          </a:prstGeom>
        </p:spPr>
      </p:pic>
    </p:spTree>
    <p:extLst>
      <p:ext uri="{BB962C8B-B14F-4D97-AF65-F5344CB8AC3E}">
        <p14:creationId xmlns:p14="http://schemas.microsoft.com/office/powerpoint/2010/main" val="29594894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2/3 text och bild, ljusgrå">
    <p:spTree>
      <p:nvGrpSpPr>
        <p:cNvPr id="1" name=""/>
        <p:cNvGrpSpPr/>
        <p:nvPr/>
      </p:nvGrpSpPr>
      <p:grpSpPr>
        <a:xfrm>
          <a:off x="0" y="0"/>
          <a:ext cx="0" cy="0"/>
          <a:chOff x="0" y="0"/>
          <a:chExt cx="0" cy="0"/>
        </a:xfrm>
      </p:grpSpPr>
      <p:sp>
        <p:nvSpPr>
          <p:cNvPr id="6" name="Rektangel 5"/>
          <p:cNvSpPr/>
          <p:nvPr/>
        </p:nvSpPr>
        <p:spPr>
          <a:xfrm>
            <a:off x="0" y="0"/>
            <a:ext cx="12192000" cy="4574880"/>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pPr algn="ctr"/>
            <a:endParaRPr lang="sv-SE">
              <a:solidFill>
                <a:srgbClr val="4B4B4B"/>
              </a:solidFill>
            </a:endParaRPr>
          </a:p>
        </p:txBody>
      </p:sp>
      <p:pic>
        <p:nvPicPr>
          <p:cNvPr id="7" name="Bildobjekt 6" descr="Skellefteå kommun_SVART.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9347200" y="5715030"/>
            <a:ext cx="2087237" cy="589399"/>
          </a:xfrm>
          <a:prstGeom prst="rect">
            <a:avLst/>
          </a:prstGeom>
        </p:spPr>
      </p:pic>
      <p:sp>
        <p:nvSpPr>
          <p:cNvPr id="8" name="Rubrik 7"/>
          <p:cNvSpPr>
            <a:spLocks noGrp="1"/>
          </p:cNvSpPr>
          <p:nvPr>
            <p:ph type="title"/>
          </p:nvPr>
        </p:nvSpPr>
        <p:spPr>
          <a:xfrm>
            <a:off x="609600" y="320040"/>
            <a:ext cx="4978400" cy="1143000"/>
          </a:xfrm>
        </p:spPr>
        <p:txBody>
          <a:bodyPr>
            <a:normAutofit/>
          </a:bodyPr>
          <a:lstStyle>
            <a:lvl1pPr algn="l">
              <a:defRPr sz="2400">
                <a:latin typeface="Open Sans Extrabold"/>
                <a:cs typeface="Open Sans Extrabold"/>
              </a:defRPr>
            </a:lvl1pPr>
          </a:lstStyle>
          <a:p>
            <a:r>
              <a:rPr lang="sv-SE"/>
              <a:t>Klicka här för att ändra format</a:t>
            </a:r>
            <a:endParaRPr lang="sv-SE" dirty="0"/>
          </a:p>
        </p:txBody>
      </p:sp>
      <p:sp>
        <p:nvSpPr>
          <p:cNvPr id="10" name="Platshållare för text 9"/>
          <p:cNvSpPr>
            <a:spLocks noGrp="1"/>
          </p:cNvSpPr>
          <p:nvPr>
            <p:ph type="body" sz="quarter" idx="10"/>
          </p:nvPr>
        </p:nvSpPr>
        <p:spPr>
          <a:xfrm>
            <a:off x="609600" y="1463040"/>
            <a:ext cx="4978400" cy="2788920"/>
          </a:xfrm>
        </p:spPr>
        <p:txBody>
          <a:bodyPr>
            <a:normAutofit/>
          </a:bodyPr>
          <a:lstStyle>
            <a:lvl1pPr marL="0">
              <a:spcBef>
                <a:spcPts val="0"/>
              </a:spcBef>
              <a:buNone/>
              <a:defRPr sz="1500">
                <a:latin typeface="Open Sans" panose="020B0606030504020204" pitchFamily="34" charset="0"/>
                <a:ea typeface="Open Sans" panose="020B0606030504020204" pitchFamily="34" charset="0"/>
                <a:cs typeface="Open Sans" panose="020B0606030504020204" pitchFamily="34" charset="0"/>
              </a:defRPr>
            </a:lvl1pPr>
          </a:lstStyle>
          <a:p>
            <a:pPr lvl="0"/>
            <a:r>
              <a:rPr lang="sv-SE"/>
              <a:t>Klicka här för att ändra format på bakgrundstexten</a:t>
            </a:r>
          </a:p>
        </p:txBody>
      </p:sp>
      <p:sp>
        <p:nvSpPr>
          <p:cNvPr id="12" name="Platshållare för text 11"/>
          <p:cNvSpPr>
            <a:spLocks noGrp="1"/>
          </p:cNvSpPr>
          <p:nvPr>
            <p:ph type="body" sz="quarter" idx="11" hasCustomPrompt="1"/>
          </p:nvPr>
        </p:nvSpPr>
        <p:spPr>
          <a:xfrm>
            <a:off x="711200" y="5806440"/>
            <a:ext cx="5461000" cy="295276"/>
          </a:xfrm>
        </p:spPr>
        <p:txBody>
          <a:bodyPr>
            <a:normAutofit/>
          </a:bodyPr>
          <a:lstStyle>
            <a:lvl1pPr marL="0">
              <a:spcBef>
                <a:spcPts val="0"/>
              </a:spcBef>
              <a:buNone/>
              <a:defRPr sz="1000" baseline="0">
                <a:latin typeface="Open Sans Extrabold"/>
                <a:cs typeface="Open Sans Extrabold"/>
              </a:defRPr>
            </a:lvl1pPr>
          </a:lstStyle>
          <a:p>
            <a:pPr lvl="0"/>
            <a:r>
              <a:rPr lang="sv-SE" dirty="0"/>
              <a:t>Klicka för att lägga till text</a:t>
            </a:r>
          </a:p>
        </p:txBody>
      </p:sp>
      <p:sp>
        <p:nvSpPr>
          <p:cNvPr id="11" name="Platshållare för bild 10"/>
          <p:cNvSpPr>
            <a:spLocks noGrp="1"/>
          </p:cNvSpPr>
          <p:nvPr>
            <p:ph type="pic" sz="quarter" idx="12"/>
          </p:nvPr>
        </p:nvSpPr>
        <p:spPr>
          <a:xfrm>
            <a:off x="6096000" y="0"/>
            <a:ext cx="6096000" cy="4574880"/>
          </a:xfrm>
        </p:spPr>
        <p:txBody>
          <a:bodyPr anchor="ctr">
            <a:normAutofit/>
          </a:bodyPr>
          <a:lstStyle>
            <a:lvl1pPr algn="ctr">
              <a:defRPr sz="1400">
                <a:latin typeface="Open Sans Light"/>
                <a:cs typeface="Open Sans Light"/>
              </a:defRPr>
            </a:lvl1pPr>
          </a:lstStyle>
          <a:p>
            <a:r>
              <a:rPr lang="sv-SE"/>
              <a:t>Klicka på ikonen för att lägga till en bild</a:t>
            </a:r>
          </a:p>
        </p:txBody>
      </p:sp>
      <p:pic>
        <p:nvPicPr>
          <p:cNvPr id="13" name="Bildobjekt 12" descr="Skellefteå kommun_SVART.eps"/>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3"/>
              <a:stretch>
                <a:fillRect/>
              </a:stretch>
            </p:blipFill>
          </mc:Fallback>
        </mc:AlternateContent>
        <p:spPr>
          <a:xfrm>
            <a:off x="9347200" y="5715030"/>
            <a:ext cx="2087237" cy="589399"/>
          </a:xfrm>
          <a:prstGeom prst="rect">
            <a:avLst/>
          </a:prstGeom>
        </p:spPr>
      </p:pic>
    </p:spTree>
    <p:extLst>
      <p:ext uri="{BB962C8B-B14F-4D97-AF65-F5344CB8AC3E}">
        <p14:creationId xmlns:p14="http://schemas.microsoft.com/office/powerpoint/2010/main" val="18649157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nkel textsida, logo">
    <p:bg>
      <p:bgPr>
        <a:solidFill>
          <a:srgbClr val="CB511C"/>
        </a:solidFill>
        <a:effectLst/>
      </p:bgPr>
    </p:bg>
    <p:spTree>
      <p:nvGrpSpPr>
        <p:cNvPr id="1" name=""/>
        <p:cNvGrpSpPr/>
        <p:nvPr/>
      </p:nvGrpSpPr>
      <p:grpSpPr>
        <a:xfrm>
          <a:off x="0" y="0"/>
          <a:ext cx="0" cy="0"/>
          <a:chOff x="0" y="0"/>
          <a:chExt cx="0" cy="0"/>
        </a:xfrm>
      </p:grpSpPr>
      <p:sp>
        <p:nvSpPr>
          <p:cNvPr id="8" name="Rubrik"/>
          <p:cNvSpPr>
            <a:spLocks noGrp="1"/>
          </p:cNvSpPr>
          <p:nvPr>
            <p:ph type="title" hasCustomPrompt="1"/>
          </p:nvPr>
        </p:nvSpPr>
        <p:spPr>
          <a:xfrm>
            <a:off x="609600" y="731520"/>
            <a:ext cx="10972800" cy="1143000"/>
          </a:xfrm>
        </p:spPr>
        <p:txBody>
          <a:bodyPr>
            <a:noAutofit/>
          </a:bodyPr>
          <a:lstStyle>
            <a:lvl1pPr algn="l">
              <a:defRPr sz="2900" baseline="0">
                <a:solidFill>
                  <a:srgbClr val="FFFFFF"/>
                </a:solidFill>
                <a:latin typeface="Open Sans Extrabold"/>
                <a:cs typeface="Open Sans Extrabold"/>
              </a:defRPr>
            </a:lvl1pPr>
          </a:lstStyle>
          <a:p>
            <a:r>
              <a:rPr lang="sv-SE" dirty="0"/>
              <a:t>Klicka här för att lägga till rubrik</a:t>
            </a:r>
          </a:p>
        </p:txBody>
      </p:sp>
      <p:sp>
        <p:nvSpPr>
          <p:cNvPr id="9" name="Text"/>
          <p:cNvSpPr>
            <a:spLocks noGrp="1"/>
          </p:cNvSpPr>
          <p:nvPr>
            <p:ph type="body" sz="quarter" idx="10"/>
          </p:nvPr>
        </p:nvSpPr>
        <p:spPr>
          <a:xfrm>
            <a:off x="609600" y="1874839"/>
            <a:ext cx="10972800" cy="3641725"/>
          </a:xfrm>
        </p:spPr>
        <p:txBody>
          <a:bodyPr/>
          <a:lstStyle>
            <a:lvl1pPr marL="342886" indent="-342886">
              <a:buFont typeface="Arial" panose="020B0604020202020204" pitchFamily="34" charset="0"/>
              <a:buChar char="•"/>
              <a:defRPr/>
            </a:lvl1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pic>
        <p:nvPicPr>
          <p:cNvPr id="5" name="Logotype"/>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868326" y="5745600"/>
            <a:ext cx="1568111" cy="489600"/>
          </a:xfrm>
          <a:prstGeom prst="rect">
            <a:avLst/>
          </a:prstGeom>
        </p:spPr>
      </p:pic>
    </p:spTree>
    <p:extLst>
      <p:ext uri="{BB962C8B-B14F-4D97-AF65-F5344CB8AC3E}">
        <p14:creationId xmlns:p14="http://schemas.microsoft.com/office/powerpoint/2010/main" val="126591143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Enkel textsida, ljusgrå">
    <p:spTree>
      <p:nvGrpSpPr>
        <p:cNvPr id="1" name=""/>
        <p:cNvGrpSpPr/>
        <p:nvPr/>
      </p:nvGrpSpPr>
      <p:grpSpPr>
        <a:xfrm>
          <a:off x="0" y="0"/>
          <a:ext cx="0" cy="0"/>
          <a:chOff x="0" y="0"/>
          <a:chExt cx="0" cy="0"/>
        </a:xfrm>
      </p:grpSpPr>
      <p:sp>
        <p:nvSpPr>
          <p:cNvPr id="6" name="Rektangel 5"/>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pPr algn="ctr"/>
            <a:endParaRPr lang="sv-SE">
              <a:solidFill>
                <a:srgbClr val="4B4B4B"/>
              </a:solidFill>
            </a:endParaRPr>
          </a:p>
        </p:txBody>
      </p:sp>
      <p:sp>
        <p:nvSpPr>
          <p:cNvPr id="5" name="Rektangel 4"/>
          <p:cNvSpPr/>
          <p:nvPr/>
        </p:nvSpPr>
        <p:spPr>
          <a:xfrm>
            <a:off x="0" y="0"/>
            <a:ext cx="12192000" cy="6858000"/>
          </a:xfrm>
          <a:prstGeom prst="rect">
            <a:avLst/>
          </a:pr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pPr algn="ctr"/>
            <a:endParaRPr lang="sv-SE">
              <a:solidFill>
                <a:srgbClr val="4B4B4B"/>
              </a:solidFill>
            </a:endParaRPr>
          </a:p>
        </p:txBody>
      </p:sp>
      <p:pic>
        <p:nvPicPr>
          <p:cNvPr id="7" name="Bildobjekt 6" descr="Skellefteå kommun_SVART.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9347200" y="5715030"/>
            <a:ext cx="2087237" cy="589399"/>
          </a:xfrm>
          <a:prstGeom prst="rect">
            <a:avLst/>
          </a:prstGeom>
        </p:spPr>
      </p:pic>
      <p:sp>
        <p:nvSpPr>
          <p:cNvPr id="8" name="Rubrik 7"/>
          <p:cNvSpPr>
            <a:spLocks noGrp="1"/>
          </p:cNvSpPr>
          <p:nvPr>
            <p:ph type="title"/>
          </p:nvPr>
        </p:nvSpPr>
        <p:spPr>
          <a:xfrm>
            <a:off x="609600" y="731520"/>
            <a:ext cx="10972800" cy="1143000"/>
          </a:xfrm>
        </p:spPr>
        <p:txBody>
          <a:bodyPr>
            <a:normAutofit/>
          </a:bodyPr>
          <a:lstStyle>
            <a:lvl1pPr algn="l">
              <a:defRPr sz="2900">
                <a:solidFill>
                  <a:schemeClr val="bg1"/>
                </a:solidFill>
                <a:latin typeface="Open Sans Extrabold"/>
                <a:cs typeface="Open Sans Extrabold"/>
              </a:defRPr>
            </a:lvl1pPr>
          </a:lstStyle>
          <a:p>
            <a:r>
              <a:rPr lang="sv-SE"/>
              <a:t>Klicka här för att ändra format</a:t>
            </a:r>
            <a:endParaRPr lang="sv-SE" dirty="0"/>
          </a:p>
        </p:txBody>
      </p:sp>
      <p:sp>
        <p:nvSpPr>
          <p:cNvPr id="10" name="Platshållare för text 9"/>
          <p:cNvSpPr>
            <a:spLocks noGrp="1"/>
          </p:cNvSpPr>
          <p:nvPr>
            <p:ph type="body" sz="quarter" idx="10"/>
          </p:nvPr>
        </p:nvSpPr>
        <p:spPr>
          <a:xfrm>
            <a:off x="609600" y="1874520"/>
            <a:ext cx="10972800" cy="3474720"/>
          </a:xfrm>
        </p:spPr>
        <p:txBody>
          <a:bodyPr>
            <a:normAutofit/>
          </a:bodyPr>
          <a:lstStyle>
            <a:lvl1pPr marL="0">
              <a:spcBef>
                <a:spcPts val="0"/>
              </a:spcBef>
              <a:buNone/>
              <a:defRPr sz="18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sv-SE"/>
              <a:t>Klicka här för att ändra format på bakgrundstexten</a:t>
            </a:r>
          </a:p>
        </p:txBody>
      </p:sp>
      <p:pic>
        <p:nvPicPr>
          <p:cNvPr id="9" name="Bildobjekt 8" descr="Skellefteå kommun_SVART.eps"/>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3"/>
              <a:stretch>
                <a:fillRect/>
              </a:stretch>
            </p:blipFill>
          </mc:Fallback>
        </mc:AlternateContent>
        <p:spPr>
          <a:xfrm>
            <a:off x="9347200" y="5715030"/>
            <a:ext cx="2087237" cy="589399"/>
          </a:xfrm>
          <a:prstGeom prst="rect">
            <a:avLst/>
          </a:prstGeom>
        </p:spPr>
      </p:pic>
    </p:spTree>
    <p:extLst>
      <p:ext uri="{BB962C8B-B14F-4D97-AF65-F5344CB8AC3E}">
        <p14:creationId xmlns:p14="http://schemas.microsoft.com/office/powerpoint/2010/main" val="225050436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2/3 text, ljuslila">
    <p:spTree>
      <p:nvGrpSpPr>
        <p:cNvPr id="1" name=""/>
        <p:cNvGrpSpPr/>
        <p:nvPr/>
      </p:nvGrpSpPr>
      <p:grpSpPr>
        <a:xfrm>
          <a:off x="0" y="0"/>
          <a:ext cx="0" cy="0"/>
          <a:chOff x="0" y="0"/>
          <a:chExt cx="0" cy="0"/>
        </a:xfrm>
      </p:grpSpPr>
      <p:sp>
        <p:nvSpPr>
          <p:cNvPr id="6" name="Rektangel 5"/>
          <p:cNvSpPr/>
          <p:nvPr/>
        </p:nvSpPr>
        <p:spPr>
          <a:xfrm>
            <a:off x="0" y="0"/>
            <a:ext cx="12192000" cy="457488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pPr algn="ctr"/>
            <a:endParaRPr lang="sv-SE">
              <a:solidFill>
                <a:srgbClr val="4B4B4B"/>
              </a:solidFill>
            </a:endParaRPr>
          </a:p>
        </p:txBody>
      </p:sp>
      <p:pic>
        <p:nvPicPr>
          <p:cNvPr id="7" name="Bildobjekt 6" descr="Skellefteå kommun_SVART.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9347200" y="5715030"/>
            <a:ext cx="2087237" cy="589399"/>
          </a:xfrm>
          <a:prstGeom prst="rect">
            <a:avLst/>
          </a:prstGeom>
        </p:spPr>
      </p:pic>
      <p:sp>
        <p:nvSpPr>
          <p:cNvPr id="8" name="Rubrik 7"/>
          <p:cNvSpPr>
            <a:spLocks noGrp="1"/>
          </p:cNvSpPr>
          <p:nvPr>
            <p:ph type="title"/>
          </p:nvPr>
        </p:nvSpPr>
        <p:spPr>
          <a:xfrm>
            <a:off x="609600" y="320040"/>
            <a:ext cx="10972800" cy="1143000"/>
          </a:xfrm>
        </p:spPr>
        <p:txBody>
          <a:bodyPr>
            <a:normAutofit/>
          </a:bodyPr>
          <a:lstStyle>
            <a:lvl1pPr algn="l">
              <a:defRPr sz="2900">
                <a:solidFill>
                  <a:srgbClr val="FFFFFF"/>
                </a:solidFill>
                <a:latin typeface="Open Sans Extrabold"/>
                <a:cs typeface="Open Sans Extrabold"/>
              </a:defRPr>
            </a:lvl1pPr>
          </a:lstStyle>
          <a:p>
            <a:r>
              <a:rPr lang="sv-SE"/>
              <a:t>Klicka här för att ändra format</a:t>
            </a:r>
            <a:endParaRPr lang="sv-SE" dirty="0"/>
          </a:p>
        </p:txBody>
      </p:sp>
      <p:sp>
        <p:nvSpPr>
          <p:cNvPr id="10" name="Platshållare för text 9"/>
          <p:cNvSpPr>
            <a:spLocks noGrp="1"/>
          </p:cNvSpPr>
          <p:nvPr>
            <p:ph type="body" sz="quarter" idx="10"/>
          </p:nvPr>
        </p:nvSpPr>
        <p:spPr>
          <a:xfrm>
            <a:off x="609600" y="1463040"/>
            <a:ext cx="10972800" cy="2788920"/>
          </a:xfrm>
        </p:spPr>
        <p:txBody>
          <a:bodyPr>
            <a:normAutofit/>
          </a:bodyPr>
          <a:lstStyle>
            <a:lvl1pPr marL="0">
              <a:spcBef>
                <a:spcPts val="0"/>
              </a:spcBef>
              <a:buNone/>
              <a:defRPr sz="1800">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sv-SE"/>
              <a:t>Klicka här för att ändra format på bakgrundstexten</a:t>
            </a:r>
          </a:p>
        </p:txBody>
      </p:sp>
      <p:sp>
        <p:nvSpPr>
          <p:cNvPr id="12" name="Platshållare för text 11"/>
          <p:cNvSpPr>
            <a:spLocks noGrp="1"/>
          </p:cNvSpPr>
          <p:nvPr>
            <p:ph type="body" sz="quarter" idx="11" hasCustomPrompt="1"/>
          </p:nvPr>
        </p:nvSpPr>
        <p:spPr>
          <a:xfrm>
            <a:off x="711200" y="5806440"/>
            <a:ext cx="5461000" cy="295276"/>
          </a:xfrm>
        </p:spPr>
        <p:txBody>
          <a:bodyPr>
            <a:normAutofit/>
          </a:bodyPr>
          <a:lstStyle>
            <a:lvl1pPr marL="0">
              <a:spcBef>
                <a:spcPts val="0"/>
              </a:spcBef>
              <a:buNone/>
              <a:defRPr sz="1000" baseline="0">
                <a:latin typeface="Open Sans Extrabold"/>
                <a:cs typeface="Open Sans Extrabold"/>
              </a:defRPr>
            </a:lvl1pPr>
          </a:lstStyle>
          <a:p>
            <a:pPr lvl="0"/>
            <a:r>
              <a:rPr lang="sv-SE" dirty="0"/>
              <a:t>Klicka för att lägga till text</a:t>
            </a:r>
          </a:p>
        </p:txBody>
      </p:sp>
      <p:pic>
        <p:nvPicPr>
          <p:cNvPr id="11" name="Bildobjekt 10" descr="Skellefteå kommun_SVART.eps"/>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3"/>
              <a:stretch>
                <a:fillRect/>
              </a:stretch>
            </p:blipFill>
          </mc:Fallback>
        </mc:AlternateContent>
        <p:spPr>
          <a:xfrm>
            <a:off x="9347200" y="5715030"/>
            <a:ext cx="2087237" cy="589399"/>
          </a:xfrm>
          <a:prstGeom prst="rect">
            <a:avLst/>
          </a:prstGeom>
        </p:spPr>
      </p:pic>
    </p:spTree>
    <p:extLst>
      <p:ext uri="{BB962C8B-B14F-4D97-AF65-F5344CB8AC3E}">
        <p14:creationId xmlns:p14="http://schemas.microsoft.com/office/powerpoint/2010/main" val="63246426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2/3 text och bild, ljuslila">
    <p:spTree>
      <p:nvGrpSpPr>
        <p:cNvPr id="1" name=""/>
        <p:cNvGrpSpPr/>
        <p:nvPr/>
      </p:nvGrpSpPr>
      <p:grpSpPr>
        <a:xfrm>
          <a:off x="0" y="0"/>
          <a:ext cx="0" cy="0"/>
          <a:chOff x="0" y="0"/>
          <a:chExt cx="0" cy="0"/>
        </a:xfrm>
      </p:grpSpPr>
      <p:sp>
        <p:nvSpPr>
          <p:cNvPr id="6" name="Rektangel 5"/>
          <p:cNvSpPr/>
          <p:nvPr/>
        </p:nvSpPr>
        <p:spPr>
          <a:xfrm>
            <a:off x="0" y="0"/>
            <a:ext cx="12192000" cy="457488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pPr algn="ctr"/>
            <a:endParaRPr lang="sv-SE">
              <a:solidFill>
                <a:srgbClr val="4B4B4B"/>
              </a:solidFill>
            </a:endParaRPr>
          </a:p>
        </p:txBody>
      </p:sp>
      <p:pic>
        <p:nvPicPr>
          <p:cNvPr id="7" name="Bildobjekt 6" descr="Skellefteå kommun_SVART.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9347200" y="5715030"/>
            <a:ext cx="2087237" cy="589399"/>
          </a:xfrm>
          <a:prstGeom prst="rect">
            <a:avLst/>
          </a:prstGeom>
        </p:spPr>
      </p:pic>
      <p:sp>
        <p:nvSpPr>
          <p:cNvPr id="8" name="Rubrik 7"/>
          <p:cNvSpPr>
            <a:spLocks noGrp="1"/>
          </p:cNvSpPr>
          <p:nvPr>
            <p:ph type="title"/>
          </p:nvPr>
        </p:nvSpPr>
        <p:spPr>
          <a:xfrm>
            <a:off x="609600" y="320040"/>
            <a:ext cx="4978400" cy="1143000"/>
          </a:xfrm>
        </p:spPr>
        <p:txBody>
          <a:bodyPr>
            <a:normAutofit/>
          </a:bodyPr>
          <a:lstStyle>
            <a:lvl1pPr algn="l">
              <a:defRPr sz="2400">
                <a:solidFill>
                  <a:srgbClr val="FFFFFF"/>
                </a:solidFill>
                <a:latin typeface="Open Sans Extrabold"/>
                <a:cs typeface="Open Sans Extrabold"/>
              </a:defRPr>
            </a:lvl1pPr>
          </a:lstStyle>
          <a:p>
            <a:r>
              <a:rPr lang="sv-SE"/>
              <a:t>Klicka här för att ändra format</a:t>
            </a:r>
            <a:endParaRPr lang="sv-SE" dirty="0"/>
          </a:p>
        </p:txBody>
      </p:sp>
      <p:sp>
        <p:nvSpPr>
          <p:cNvPr id="10" name="Platshållare för text 9"/>
          <p:cNvSpPr>
            <a:spLocks noGrp="1"/>
          </p:cNvSpPr>
          <p:nvPr>
            <p:ph type="body" sz="quarter" idx="10"/>
          </p:nvPr>
        </p:nvSpPr>
        <p:spPr>
          <a:xfrm>
            <a:off x="609600" y="1463040"/>
            <a:ext cx="4978400" cy="2788920"/>
          </a:xfrm>
        </p:spPr>
        <p:txBody>
          <a:bodyPr>
            <a:normAutofit/>
          </a:bodyPr>
          <a:lstStyle>
            <a:lvl1pPr marL="0">
              <a:spcBef>
                <a:spcPts val="0"/>
              </a:spcBef>
              <a:buNone/>
              <a:defRPr sz="1500">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sv-SE"/>
              <a:t>Klicka här för att ändra format på bakgrundstexten</a:t>
            </a:r>
          </a:p>
        </p:txBody>
      </p:sp>
      <p:sp>
        <p:nvSpPr>
          <p:cNvPr id="12" name="Platshållare för text 11"/>
          <p:cNvSpPr>
            <a:spLocks noGrp="1"/>
          </p:cNvSpPr>
          <p:nvPr>
            <p:ph type="body" sz="quarter" idx="11" hasCustomPrompt="1"/>
          </p:nvPr>
        </p:nvSpPr>
        <p:spPr>
          <a:xfrm>
            <a:off x="711200" y="5806440"/>
            <a:ext cx="5461000" cy="295276"/>
          </a:xfrm>
        </p:spPr>
        <p:txBody>
          <a:bodyPr>
            <a:normAutofit/>
          </a:bodyPr>
          <a:lstStyle>
            <a:lvl1pPr marL="0">
              <a:spcBef>
                <a:spcPts val="0"/>
              </a:spcBef>
              <a:buNone/>
              <a:defRPr sz="1000" baseline="0">
                <a:latin typeface="Open Sans Extrabold"/>
                <a:cs typeface="Open Sans Extrabold"/>
              </a:defRPr>
            </a:lvl1pPr>
          </a:lstStyle>
          <a:p>
            <a:pPr lvl="0"/>
            <a:r>
              <a:rPr lang="sv-SE" dirty="0"/>
              <a:t>Klicka för att lägga till text</a:t>
            </a:r>
          </a:p>
        </p:txBody>
      </p:sp>
      <p:sp>
        <p:nvSpPr>
          <p:cNvPr id="11" name="Platshållare för bild 10"/>
          <p:cNvSpPr>
            <a:spLocks noGrp="1"/>
          </p:cNvSpPr>
          <p:nvPr>
            <p:ph type="pic" sz="quarter" idx="12"/>
          </p:nvPr>
        </p:nvSpPr>
        <p:spPr>
          <a:xfrm>
            <a:off x="6096000" y="0"/>
            <a:ext cx="6096000" cy="4574880"/>
          </a:xfrm>
        </p:spPr>
        <p:txBody>
          <a:bodyPr anchor="ctr">
            <a:normAutofit/>
          </a:bodyPr>
          <a:lstStyle>
            <a:lvl1pPr algn="ctr">
              <a:defRPr sz="1400">
                <a:latin typeface="Open Sans Light"/>
                <a:cs typeface="Open Sans Light"/>
              </a:defRPr>
            </a:lvl1pPr>
          </a:lstStyle>
          <a:p>
            <a:r>
              <a:rPr lang="sv-SE"/>
              <a:t>Klicka på ikonen för att lägga till en bild</a:t>
            </a:r>
          </a:p>
        </p:txBody>
      </p:sp>
      <p:pic>
        <p:nvPicPr>
          <p:cNvPr id="13" name="Bildobjekt 12" descr="Skellefteå kommun_SVART.eps"/>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3"/>
              <a:stretch>
                <a:fillRect/>
              </a:stretch>
            </p:blipFill>
          </mc:Fallback>
        </mc:AlternateContent>
        <p:spPr>
          <a:xfrm>
            <a:off x="9347200" y="5715030"/>
            <a:ext cx="2087237" cy="589399"/>
          </a:xfrm>
          <a:prstGeom prst="rect">
            <a:avLst/>
          </a:prstGeom>
        </p:spPr>
      </p:pic>
    </p:spTree>
    <p:extLst>
      <p:ext uri="{BB962C8B-B14F-4D97-AF65-F5344CB8AC3E}">
        <p14:creationId xmlns:p14="http://schemas.microsoft.com/office/powerpoint/2010/main" val="273645192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Enkel textsida, ljuslila">
    <p:spTree>
      <p:nvGrpSpPr>
        <p:cNvPr id="1" name=""/>
        <p:cNvGrpSpPr/>
        <p:nvPr/>
      </p:nvGrpSpPr>
      <p:grpSpPr>
        <a:xfrm>
          <a:off x="0" y="0"/>
          <a:ext cx="0" cy="0"/>
          <a:chOff x="0" y="0"/>
          <a:chExt cx="0" cy="0"/>
        </a:xfrm>
      </p:grpSpPr>
      <p:sp>
        <p:nvSpPr>
          <p:cNvPr id="6" name="Rektangel 5"/>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pPr algn="ctr"/>
            <a:endParaRPr lang="sv-SE">
              <a:solidFill>
                <a:srgbClr val="4B4B4B"/>
              </a:solidFill>
            </a:endParaRPr>
          </a:p>
        </p:txBody>
      </p:sp>
      <p:sp>
        <p:nvSpPr>
          <p:cNvPr id="5" name="Rektangel 4"/>
          <p:cNvSpPr/>
          <p:nvPr/>
        </p:nvSpPr>
        <p:spPr>
          <a:xfrm>
            <a:off x="0" y="0"/>
            <a:ext cx="12192000"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pPr algn="ctr"/>
            <a:endParaRPr lang="sv-SE">
              <a:solidFill>
                <a:srgbClr val="4B4B4B"/>
              </a:solidFill>
            </a:endParaRPr>
          </a:p>
        </p:txBody>
      </p:sp>
      <p:sp>
        <p:nvSpPr>
          <p:cNvPr id="8" name="Rubrik 7"/>
          <p:cNvSpPr>
            <a:spLocks noGrp="1"/>
          </p:cNvSpPr>
          <p:nvPr>
            <p:ph type="title"/>
          </p:nvPr>
        </p:nvSpPr>
        <p:spPr>
          <a:xfrm>
            <a:off x="609600" y="731520"/>
            <a:ext cx="10972800" cy="1143000"/>
          </a:xfrm>
        </p:spPr>
        <p:txBody>
          <a:bodyPr>
            <a:normAutofit/>
          </a:bodyPr>
          <a:lstStyle>
            <a:lvl1pPr algn="l">
              <a:defRPr sz="2900">
                <a:solidFill>
                  <a:srgbClr val="FFFFFF"/>
                </a:solidFill>
                <a:latin typeface="Open Sans Extrabold"/>
                <a:cs typeface="Open Sans Extrabold"/>
              </a:defRPr>
            </a:lvl1pPr>
          </a:lstStyle>
          <a:p>
            <a:r>
              <a:rPr lang="sv-SE"/>
              <a:t>Klicka här för att ändra format</a:t>
            </a:r>
            <a:endParaRPr lang="sv-SE" dirty="0"/>
          </a:p>
        </p:txBody>
      </p:sp>
      <p:sp>
        <p:nvSpPr>
          <p:cNvPr id="10" name="Platshållare för text 9"/>
          <p:cNvSpPr>
            <a:spLocks noGrp="1"/>
          </p:cNvSpPr>
          <p:nvPr>
            <p:ph type="body" sz="quarter" idx="10"/>
          </p:nvPr>
        </p:nvSpPr>
        <p:spPr>
          <a:xfrm>
            <a:off x="609600" y="1874520"/>
            <a:ext cx="10972800" cy="3474720"/>
          </a:xfrm>
        </p:spPr>
        <p:txBody>
          <a:bodyPr>
            <a:normAutofit/>
          </a:bodyPr>
          <a:lstStyle>
            <a:lvl1pPr marL="0">
              <a:spcBef>
                <a:spcPts val="0"/>
              </a:spcBef>
              <a:buNone/>
              <a:defRPr sz="1800">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sv-SE"/>
              <a:t>Klicka här för att ändra format på bakgrundstexten</a:t>
            </a:r>
          </a:p>
        </p:txBody>
      </p:sp>
      <p:pic>
        <p:nvPicPr>
          <p:cNvPr id="7" name="Bildobjekt 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345630" y="5715360"/>
            <a:ext cx="2090815" cy="587520"/>
          </a:xfrm>
          <a:prstGeom prst="rect">
            <a:avLst/>
          </a:prstGeom>
        </p:spPr>
      </p:pic>
    </p:spTree>
    <p:extLst>
      <p:ext uri="{BB962C8B-B14F-4D97-AF65-F5344CB8AC3E}">
        <p14:creationId xmlns:p14="http://schemas.microsoft.com/office/powerpoint/2010/main" val="62241994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2/3 text, plommon">
    <p:spTree>
      <p:nvGrpSpPr>
        <p:cNvPr id="1" name=""/>
        <p:cNvGrpSpPr/>
        <p:nvPr/>
      </p:nvGrpSpPr>
      <p:grpSpPr>
        <a:xfrm>
          <a:off x="0" y="0"/>
          <a:ext cx="0" cy="0"/>
          <a:chOff x="0" y="0"/>
          <a:chExt cx="0" cy="0"/>
        </a:xfrm>
      </p:grpSpPr>
      <p:sp>
        <p:nvSpPr>
          <p:cNvPr id="6" name="Rektangel 5"/>
          <p:cNvSpPr/>
          <p:nvPr/>
        </p:nvSpPr>
        <p:spPr>
          <a:xfrm>
            <a:off x="0" y="0"/>
            <a:ext cx="12192000" cy="4574880"/>
          </a:xfrm>
          <a:prstGeom prst="rect">
            <a:avLst/>
          </a:prstGeom>
          <a:solidFill>
            <a:srgbClr val="623D5A"/>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pPr algn="ctr"/>
            <a:endParaRPr lang="sv-SE">
              <a:solidFill>
                <a:srgbClr val="4B4B4B"/>
              </a:solidFill>
            </a:endParaRPr>
          </a:p>
        </p:txBody>
      </p:sp>
      <p:pic>
        <p:nvPicPr>
          <p:cNvPr id="7" name="Bildobjekt 6" descr="Skellefteå kommun_SVART.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9347200" y="5715030"/>
            <a:ext cx="2087237" cy="589399"/>
          </a:xfrm>
          <a:prstGeom prst="rect">
            <a:avLst/>
          </a:prstGeom>
        </p:spPr>
      </p:pic>
      <p:sp>
        <p:nvSpPr>
          <p:cNvPr id="8" name="Rubrik 7"/>
          <p:cNvSpPr>
            <a:spLocks noGrp="1"/>
          </p:cNvSpPr>
          <p:nvPr>
            <p:ph type="title"/>
          </p:nvPr>
        </p:nvSpPr>
        <p:spPr>
          <a:xfrm>
            <a:off x="609600" y="320040"/>
            <a:ext cx="10972800" cy="1143000"/>
          </a:xfrm>
        </p:spPr>
        <p:txBody>
          <a:bodyPr>
            <a:normAutofit/>
          </a:bodyPr>
          <a:lstStyle>
            <a:lvl1pPr algn="l">
              <a:defRPr sz="2900">
                <a:solidFill>
                  <a:srgbClr val="FFFFFF"/>
                </a:solidFill>
                <a:latin typeface="Open Sans Extrabold"/>
                <a:cs typeface="Open Sans Extrabold"/>
              </a:defRPr>
            </a:lvl1pPr>
          </a:lstStyle>
          <a:p>
            <a:r>
              <a:rPr lang="sv-SE"/>
              <a:t>Klicka här för att ändra format</a:t>
            </a:r>
            <a:endParaRPr lang="sv-SE" dirty="0"/>
          </a:p>
        </p:txBody>
      </p:sp>
      <p:sp>
        <p:nvSpPr>
          <p:cNvPr id="10" name="Platshållare för text 9"/>
          <p:cNvSpPr>
            <a:spLocks noGrp="1"/>
          </p:cNvSpPr>
          <p:nvPr>
            <p:ph type="body" sz="quarter" idx="10"/>
          </p:nvPr>
        </p:nvSpPr>
        <p:spPr>
          <a:xfrm>
            <a:off x="609600" y="1463040"/>
            <a:ext cx="10972800" cy="2788920"/>
          </a:xfrm>
        </p:spPr>
        <p:txBody>
          <a:bodyPr>
            <a:normAutofit/>
          </a:bodyPr>
          <a:lstStyle>
            <a:lvl1pPr marL="0">
              <a:spcBef>
                <a:spcPts val="0"/>
              </a:spcBef>
              <a:buNone/>
              <a:defRPr sz="1800">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sv-SE"/>
              <a:t>Klicka här för att ändra format på bakgrundstexten</a:t>
            </a:r>
          </a:p>
        </p:txBody>
      </p:sp>
      <p:sp>
        <p:nvSpPr>
          <p:cNvPr id="12" name="Platshållare för text 11"/>
          <p:cNvSpPr>
            <a:spLocks noGrp="1"/>
          </p:cNvSpPr>
          <p:nvPr>
            <p:ph type="body" sz="quarter" idx="11" hasCustomPrompt="1"/>
          </p:nvPr>
        </p:nvSpPr>
        <p:spPr>
          <a:xfrm>
            <a:off x="711200" y="5806440"/>
            <a:ext cx="5461000" cy="295276"/>
          </a:xfrm>
        </p:spPr>
        <p:txBody>
          <a:bodyPr>
            <a:normAutofit/>
          </a:bodyPr>
          <a:lstStyle>
            <a:lvl1pPr marL="0">
              <a:spcBef>
                <a:spcPts val="0"/>
              </a:spcBef>
              <a:buNone/>
              <a:defRPr sz="1000" baseline="0">
                <a:latin typeface="Open Sans Extrabold"/>
                <a:cs typeface="Open Sans Extrabold"/>
              </a:defRPr>
            </a:lvl1pPr>
          </a:lstStyle>
          <a:p>
            <a:pPr lvl="0"/>
            <a:r>
              <a:rPr lang="sv-SE" dirty="0"/>
              <a:t>Klicka för att lägga till text</a:t>
            </a:r>
          </a:p>
        </p:txBody>
      </p:sp>
      <p:pic>
        <p:nvPicPr>
          <p:cNvPr id="11" name="Bildobjekt 10" descr="Skellefteå kommun_SVART.eps"/>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3"/>
              <a:stretch>
                <a:fillRect/>
              </a:stretch>
            </p:blipFill>
          </mc:Fallback>
        </mc:AlternateContent>
        <p:spPr>
          <a:xfrm>
            <a:off x="9347200" y="5715030"/>
            <a:ext cx="2087237" cy="589399"/>
          </a:xfrm>
          <a:prstGeom prst="rect">
            <a:avLst/>
          </a:prstGeom>
        </p:spPr>
      </p:pic>
    </p:spTree>
    <p:extLst>
      <p:ext uri="{BB962C8B-B14F-4D97-AF65-F5344CB8AC3E}">
        <p14:creationId xmlns:p14="http://schemas.microsoft.com/office/powerpoint/2010/main" val="381164815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2/3 text och bild, plommon">
    <p:spTree>
      <p:nvGrpSpPr>
        <p:cNvPr id="1" name=""/>
        <p:cNvGrpSpPr/>
        <p:nvPr/>
      </p:nvGrpSpPr>
      <p:grpSpPr>
        <a:xfrm>
          <a:off x="0" y="0"/>
          <a:ext cx="0" cy="0"/>
          <a:chOff x="0" y="0"/>
          <a:chExt cx="0" cy="0"/>
        </a:xfrm>
      </p:grpSpPr>
      <p:sp>
        <p:nvSpPr>
          <p:cNvPr id="6" name="Rektangel 5"/>
          <p:cNvSpPr/>
          <p:nvPr/>
        </p:nvSpPr>
        <p:spPr>
          <a:xfrm>
            <a:off x="0" y="0"/>
            <a:ext cx="12192000" cy="4574880"/>
          </a:xfrm>
          <a:prstGeom prst="rect">
            <a:avLst/>
          </a:prstGeom>
          <a:solidFill>
            <a:srgbClr val="623D5A"/>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pPr algn="ctr"/>
            <a:endParaRPr lang="sv-SE">
              <a:solidFill>
                <a:srgbClr val="4B4B4B"/>
              </a:solidFill>
            </a:endParaRPr>
          </a:p>
        </p:txBody>
      </p:sp>
      <p:pic>
        <p:nvPicPr>
          <p:cNvPr id="7" name="Bildobjekt 6" descr="Skellefteå kommun_SVART.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9347200" y="5715030"/>
            <a:ext cx="2087237" cy="589399"/>
          </a:xfrm>
          <a:prstGeom prst="rect">
            <a:avLst/>
          </a:prstGeom>
        </p:spPr>
      </p:pic>
      <p:sp>
        <p:nvSpPr>
          <p:cNvPr id="8" name="Rubrik 7"/>
          <p:cNvSpPr>
            <a:spLocks noGrp="1"/>
          </p:cNvSpPr>
          <p:nvPr>
            <p:ph type="title"/>
          </p:nvPr>
        </p:nvSpPr>
        <p:spPr>
          <a:xfrm>
            <a:off x="609600" y="320040"/>
            <a:ext cx="4978400" cy="1143000"/>
          </a:xfrm>
        </p:spPr>
        <p:txBody>
          <a:bodyPr>
            <a:normAutofit/>
          </a:bodyPr>
          <a:lstStyle>
            <a:lvl1pPr algn="l">
              <a:defRPr sz="2400">
                <a:solidFill>
                  <a:srgbClr val="FFFFFF"/>
                </a:solidFill>
                <a:latin typeface="Open Sans Extrabold"/>
                <a:cs typeface="Open Sans Extrabold"/>
              </a:defRPr>
            </a:lvl1pPr>
          </a:lstStyle>
          <a:p>
            <a:r>
              <a:rPr lang="sv-SE"/>
              <a:t>Klicka här för att ändra format</a:t>
            </a:r>
            <a:endParaRPr lang="sv-SE" dirty="0"/>
          </a:p>
        </p:txBody>
      </p:sp>
      <p:sp>
        <p:nvSpPr>
          <p:cNvPr id="10" name="Platshållare för text 9"/>
          <p:cNvSpPr>
            <a:spLocks noGrp="1"/>
          </p:cNvSpPr>
          <p:nvPr>
            <p:ph type="body" sz="quarter" idx="10"/>
          </p:nvPr>
        </p:nvSpPr>
        <p:spPr>
          <a:xfrm>
            <a:off x="609600" y="1463040"/>
            <a:ext cx="4978400" cy="2788920"/>
          </a:xfrm>
        </p:spPr>
        <p:txBody>
          <a:bodyPr>
            <a:normAutofit/>
          </a:bodyPr>
          <a:lstStyle>
            <a:lvl1pPr marL="0">
              <a:spcBef>
                <a:spcPts val="0"/>
              </a:spcBef>
              <a:buNone/>
              <a:defRPr sz="1500">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sv-SE"/>
              <a:t>Klicka här för att ändra format på bakgrundstexten</a:t>
            </a:r>
          </a:p>
        </p:txBody>
      </p:sp>
      <p:sp>
        <p:nvSpPr>
          <p:cNvPr id="12" name="Platshållare för text 11"/>
          <p:cNvSpPr>
            <a:spLocks noGrp="1"/>
          </p:cNvSpPr>
          <p:nvPr>
            <p:ph type="body" sz="quarter" idx="11" hasCustomPrompt="1"/>
          </p:nvPr>
        </p:nvSpPr>
        <p:spPr>
          <a:xfrm>
            <a:off x="711200" y="5806440"/>
            <a:ext cx="5461000" cy="295276"/>
          </a:xfrm>
        </p:spPr>
        <p:txBody>
          <a:bodyPr>
            <a:normAutofit/>
          </a:bodyPr>
          <a:lstStyle>
            <a:lvl1pPr marL="0">
              <a:spcBef>
                <a:spcPts val="0"/>
              </a:spcBef>
              <a:buNone/>
              <a:defRPr sz="1000" baseline="0">
                <a:latin typeface="Open Sans Extrabold"/>
                <a:cs typeface="Open Sans Extrabold"/>
              </a:defRPr>
            </a:lvl1pPr>
          </a:lstStyle>
          <a:p>
            <a:pPr lvl="0"/>
            <a:r>
              <a:rPr lang="sv-SE" dirty="0"/>
              <a:t>Klicka för att lägga till text</a:t>
            </a:r>
          </a:p>
        </p:txBody>
      </p:sp>
      <p:sp>
        <p:nvSpPr>
          <p:cNvPr id="11" name="Platshållare för bild 10"/>
          <p:cNvSpPr>
            <a:spLocks noGrp="1"/>
          </p:cNvSpPr>
          <p:nvPr>
            <p:ph type="pic" sz="quarter" idx="12"/>
          </p:nvPr>
        </p:nvSpPr>
        <p:spPr>
          <a:xfrm>
            <a:off x="6096000" y="0"/>
            <a:ext cx="6096000" cy="4574880"/>
          </a:xfrm>
        </p:spPr>
        <p:txBody>
          <a:bodyPr anchor="ctr">
            <a:normAutofit/>
          </a:bodyPr>
          <a:lstStyle>
            <a:lvl1pPr algn="ctr">
              <a:defRPr sz="1400">
                <a:latin typeface="Open Sans Light"/>
                <a:cs typeface="Open Sans Light"/>
              </a:defRPr>
            </a:lvl1pPr>
          </a:lstStyle>
          <a:p>
            <a:r>
              <a:rPr lang="sv-SE"/>
              <a:t>Klicka på ikonen för att lägga till en bild</a:t>
            </a:r>
          </a:p>
        </p:txBody>
      </p:sp>
      <p:pic>
        <p:nvPicPr>
          <p:cNvPr id="13" name="Bildobjekt 12" descr="Skellefteå kommun_SVART.eps"/>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3"/>
              <a:stretch>
                <a:fillRect/>
              </a:stretch>
            </p:blipFill>
          </mc:Fallback>
        </mc:AlternateContent>
        <p:spPr>
          <a:xfrm>
            <a:off x="9347200" y="5715030"/>
            <a:ext cx="2087237" cy="589399"/>
          </a:xfrm>
          <a:prstGeom prst="rect">
            <a:avLst/>
          </a:prstGeom>
        </p:spPr>
      </p:pic>
    </p:spTree>
    <p:extLst>
      <p:ext uri="{BB962C8B-B14F-4D97-AF65-F5344CB8AC3E}">
        <p14:creationId xmlns:p14="http://schemas.microsoft.com/office/powerpoint/2010/main" val="282322117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1_Enkel textsida, plommon">
    <p:spTree>
      <p:nvGrpSpPr>
        <p:cNvPr id="1" name=""/>
        <p:cNvGrpSpPr/>
        <p:nvPr/>
      </p:nvGrpSpPr>
      <p:grpSpPr>
        <a:xfrm>
          <a:off x="0" y="0"/>
          <a:ext cx="0" cy="0"/>
          <a:chOff x="0" y="0"/>
          <a:chExt cx="0" cy="0"/>
        </a:xfrm>
      </p:grpSpPr>
      <p:sp>
        <p:nvSpPr>
          <p:cNvPr id="6" name="Rektangel 5"/>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pPr algn="ctr"/>
            <a:endParaRPr lang="sv-SE">
              <a:solidFill>
                <a:srgbClr val="4B4B4B"/>
              </a:solidFill>
            </a:endParaRPr>
          </a:p>
        </p:txBody>
      </p:sp>
      <p:sp>
        <p:nvSpPr>
          <p:cNvPr id="5" name="Rektangel 4"/>
          <p:cNvSpPr/>
          <p:nvPr/>
        </p:nvSpPr>
        <p:spPr>
          <a:xfrm>
            <a:off x="0" y="0"/>
            <a:ext cx="12192000" cy="6858000"/>
          </a:xfrm>
          <a:prstGeom prst="rect">
            <a:avLst/>
          </a:prstGeom>
          <a:solidFill>
            <a:srgbClr val="623D5A"/>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pPr algn="ctr"/>
            <a:endParaRPr lang="sv-SE">
              <a:solidFill>
                <a:srgbClr val="4B4B4B"/>
              </a:solidFill>
            </a:endParaRPr>
          </a:p>
        </p:txBody>
      </p:sp>
      <p:sp>
        <p:nvSpPr>
          <p:cNvPr id="8" name="Rubrik 7"/>
          <p:cNvSpPr>
            <a:spLocks noGrp="1"/>
          </p:cNvSpPr>
          <p:nvPr>
            <p:ph type="title"/>
          </p:nvPr>
        </p:nvSpPr>
        <p:spPr>
          <a:xfrm>
            <a:off x="609600" y="731520"/>
            <a:ext cx="10972800" cy="1143000"/>
          </a:xfrm>
        </p:spPr>
        <p:txBody>
          <a:bodyPr>
            <a:normAutofit/>
          </a:bodyPr>
          <a:lstStyle>
            <a:lvl1pPr algn="l">
              <a:defRPr sz="2900">
                <a:solidFill>
                  <a:srgbClr val="FFFFFF"/>
                </a:solidFill>
                <a:latin typeface="Open Sans Extrabold"/>
                <a:cs typeface="Open Sans Extrabold"/>
              </a:defRPr>
            </a:lvl1pPr>
          </a:lstStyle>
          <a:p>
            <a:r>
              <a:rPr lang="sv-SE"/>
              <a:t>Klicka här för att ändra format</a:t>
            </a:r>
            <a:endParaRPr lang="sv-SE" dirty="0"/>
          </a:p>
        </p:txBody>
      </p:sp>
      <p:sp>
        <p:nvSpPr>
          <p:cNvPr id="10" name="Platshållare för text 9"/>
          <p:cNvSpPr>
            <a:spLocks noGrp="1"/>
          </p:cNvSpPr>
          <p:nvPr>
            <p:ph type="body" sz="quarter" idx="10"/>
          </p:nvPr>
        </p:nvSpPr>
        <p:spPr>
          <a:xfrm>
            <a:off x="609600" y="1874520"/>
            <a:ext cx="10972800" cy="3474720"/>
          </a:xfrm>
        </p:spPr>
        <p:txBody>
          <a:bodyPr>
            <a:normAutofit/>
          </a:bodyPr>
          <a:lstStyle>
            <a:lvl1pPr marL="0">
              <a:spcBef>
                <a:spcPts val="0"/>
              </a:spcBef>
              <a:buNone/>
              <a:defRPr sz="1800">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sv-SE"/>
              <a:t>Klicka här för att ändra format på bakgrundstexten</a:t>
            </a:r>
          </a:p>
        </p:txBody>
      </p:sp>
      <p:pic>
        <p:nvPicPr>
          <p:cNvPr id="7" name="Bildobjekt 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345630" y="5715360"/>
            <a:ext cx="2090815" cy="587520"/>
          </a:xfrm>
          <a:prstGeom prst="rect">
            <a:avLst/>
          </a:prstGeom>
        </p:spPr>
      </p:pic>
    </p:spTree>
    <p:extLst>
      <p:ext uri="{BB962C8B-B14F-4D97-AF65-F5344CB8AC3E}">
        <p14:creationId xmlns:p14="http://schemas.microsoft.com/office/powerpoint/2010/main" val="195573025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2/3 text, petrol">
    <p:spTree>
      <p:nvGrpSpPr>
        <p:cNvPr id="1" name=""/>
        <p:cNvGrpSpPr/>
        <p:nvPr/>
      </p:nvGrpSpPr>
      <p:grpSpPr>
        <a:xfrm>
          <a:off x="0" y="0"/>
          <a:ext cx="0" cy="0"/>
          <a:chOff x="0" y="0"/>
          <a:chExt cx="0" cy="0"/>
        </a:xfrm>
      </p:grpSpPr>
      <p:sp>
        <p:nvSpPr>
          <p:cNvPr id="6" name="Rektangel 5"/>
          <p:cNvSpPr/>
          <p:nvPr/>
        </p:nvSpPr>
        <p:spPr>
          <a:xfrm>
            <a:off x="0" y="0"/>
            <a:ext cx="12192000" cy="457488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pPr algn="ctr"/>
            <a:endParaRPr lang="sv-SE">
              <a:solidFill>
                <a:srgbClr val="4B4B4B"/>
              </a:solidFill>
            </a:endParaRPr>
          </a:p>
        </p:txBody>
      </p:sp>
      <p:pic>
        <p:nvPicPr>
          <p:cNvPr id="7" name="Bildobjekt 6" descr="Skellefteå kommun_SVART.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9347200" y="5715030"/>
            <a:ext cx="2087237" cy="589399"/>
          </a:xfrm>
          <a:prstGeom prst="rect">
            <a:avLst/>
          </a:prstGeom>
        </p:spPr>
      </p:pic>
      <p:sp>
        <p:nvSpPr>
          <p:cNvPr id="8" name="Rubrik 7"/>
          <p:cNvSpPr>
            <a:spLocks noGrp="1"/>
          </p:cNvSpPr>
          <p:nvPr>
            <p:ph type="title"/>
          </p:nvPr>
        </p:nvSpPr>
        <p:spPr>
          <a:xfrm>
            <a:off x="609600" y="320040"/>
            <a:ext cx="10972800" cy="1143000"/>
          </a:xfrm>
        </p:spPr>
        <p:txBody>
          <a:bodyPr>
            <a:normAutofit/>
          </a:bodyPr>
          <a:lstStyle>
            <a:lvl1pPr algn="l">
              <a:defRPr sz="2900">
                <a:solidFill>
                  <a:srgbClr val="FFFFFF"/>
                </a:solidFill>
                <a:latin typeface="Open Sans Extrabold"/>
                <a:cs typeface="Open Sans Extrabold"/>
              </a:defRPr>
            </a:lvl1pPr>
          </a:lstStyle>
          <a:p>
            <a:r>
              <a:rPr lang="sv-SE"/>
              <a:t>Klicka här för att ändra format</a:t>
            </a:r>
            <a:endParaRPr lang="sv-SE" dirty="0"/>
          </a:p>
        </p:txBody>
      </p:sp>
      <p:sp>
        <p:nvSpPr>
          <p:cNvPr id="10" name="Platshållare för text 9"/>
          <p:cNvSpPr>
            <a:spLocks noGrp="1"/>
          </p:cNvSpPr>
          <p:nvPr>
            <p:ph type="body" sz="quarter" idx="10"/>
          </p:nvPr>
        </p:nvSpPr>
        <p:spPr>
          <a:xfrm>
            <a:off x="609600" y="1463040"/>
            <a:ext cx="10972800" cy="2788920"/>
          </a:xfrm>
        </p:spPr>
        <p:txBody>
          <a:bodyPr>
            <a:normAutofit/>
          </a:bodyPr>
          <a:lstStyle>
            <a:lvl1pPr marL="0">
              <a:spcBef>
                <a:spcPts val="0"/>
              </a:spcBef>
              <a:buNone/>
              <a:defRPr sz="1800">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sv-SE"/>
              <a:t>Klicka här för att ändra format på bakgrundstexten</a:t>
            </a:r>
          </a:p>
        </p:txBody>
      </p:sp>
      <p:sp>
        <p:nvSpPr>
          <p:cNvPr id="12" name="Platshållare för text 11"/>
          <p:cNvSpPr>
            <a:spLocks noGrp="1"/>
          </p:cNvSpPr>
          <p:nvPr>
            <p:ph type="body" sz="quarter" idx="11" hasCustomPrompt="1"/>
          </p:nvPr>
        </p:nvSpPr>
        <p:spPr>
          <a:xfrm>
            <a:off x="711200" y="5806440"/>
            <a:ext cx="5461000" cy="295276"/>
          </a:xfrm>
        </p:spPr>
        <p:txBody>
          <a:bodyPr>
            <a:normAutofit/>
          </a:bodyPr>
          <a:lstStyle>
            <a:lvl1pPr marL="0">
              <a:spcBef>
                <a:spcPts val="0"/>
              </a:spcBef>
              <a:buNone/>
              <a:defRPr sz="1000" baseline="0">
                <a:latin typeface="Open Sans Extrabold"/>
                <a:cs typeface="Open Sans Extrabold"/>
              </a:defRPr>
            </a:lvl1pPr>
          </a:lstStyle>
          <a:p>
            <a:pPr lvl="0"/>
            <a:r>
              <a:rPr lang="sv-SE" dirty="0"/>
              <a:t>Klicka för att lägga till text</a:t>
            </a:r>
          </a:p>
        </p:txBody>
      </p:sp>
      <p:pic>
        <p:nvPicPr>
          <p:cNvPr id="11" name="Bildobjekt 10" descr="Skellefteå kommun_SVART.eps"/>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3"/>
              <a:stretch>
                <a:fillRect/>
              </a:stretch>
            </p:blipFill>
          </mc:Fallback>
        </mc:AlternateContent>
        <p:spPr>
          <a:xfrm>
            <a:off x="9347200" y="5715030"/>
            <a:ext cx="2087237" cy="589399"/>
          </a:xfrm>
          <a:prstGeom prst="rect">
            <a:avLst/>
          </a:prstGeom>
        </p:spPr>
      </p:pic>
    </p:spTree>
    <p:extLst>
      <p:ext uri="{BB962C8B-B14F-4D97-AF65-F5344CB8AC3E}">
        <p14:creationId xmlns:p14="http://schemas.microsoft.com/office/powerpoint/2010/main" val="153168828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2/3 text och bild, petrol">
    <p:spTree>
      <p:nvGrpSpPr>
        <p:cNvPr id="1" name=""/>
        <p:cNvGrpSpPr/>
        <p:nvPr/>
      </p:nvGrpSpPr>
      <p:grpSpPr>
        <a:xfrm>
          <a:off x="0" y="0"/>
          <a:ext cx="0" cy="0"/>
          <a:chOff x="0" y="0"/>
          <a:chExt cx="0" cy="0"/>
        </a:xfrm>
      </p:grpSpPr>
      <p:sp>
        <p:nvSpPr>
          <p:cNvPr id="6" name="Rektangel 5"/>
          <p:cNvSpPr/>
          <p:nvPr/>
        </p:nvSpPr>
        <p:spPr>
          <a:xfrm>
            <a:off x="0" y="0"/>
            <a:ext cx="12192000" cy="457488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pPr algn="ctr"/>
            <a:endParaRPr lang="sv-SE">
              <a:solidFill>
                <a:srgbClr val="4B4B4B"/>
              </a:solidFill>
            </a:endParaRPr>
          </a:p>
        </p:txBody>
      </p:sp>
      <p:pic>
        <p:nvPicPr>
          <p:cNvPr id="7" name="Bildobjekt 6" descr="Skellefteå kommun_SVART.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9347200" y="5715030"/>
            <a:ext cx="2087237" cy="589399"/>
          </a:xfrm>
          <a:prstGeom prst="rect">
            <a:avLst/>
          </a:prstGeom>
        </p:spPr>
      </p:pic>
      <p:sp>
        <p:nvSpPr>
          <p:cNvPr id="8" name="Rubrik 7"/>
          <p:cNvSpPr>
            <a:spLocks noGrp="1"/>
          </p:cNvSpPr>
          <p:nvPr>
            <p:ph type="title"/>
          </p:nvPr>
        </p:nvSpPr>
        <p:spPr>
          <a:xfrm>
            <a:off x="609600" y="320040"/>
            <a:ext cx="4978400" cy="1143000"/>
          </a:xfrm>
        </p:spPr>
        <p:txBody>
          <a:bodyPr>
            <a:normAutofit/>
          </a:bodyPr>
          <a:lstStyle>
            <a:lvl1pPr algn="l">
              <a:defRPr sz="2400">
                <a:solidFill>
                  <a:srgbClr val="FFFFFF"/>
                </a:solidFill>
                <a:latin typeface="Open Sans Extrabold"/>
                <a:cs typeface="Open Sans Extrabold"/>
              </a:defRPr>
            </a:lvl1pPr>
          </a:lstStyle>
          <a:p>
            <a:r>
              <a:rPr lang="sv-SE"/>
              <a:t>Klicka här för att ändra format</a:t>
            </a:r>
            <a:endParaRPr lang="sv-SE" dirty="0"/>
          </a:p>
        </p:txBody>
      </p:sp>
      <p:sp>
        <p:nvSpPr>
          <p:cNvPr id="10" name="Platshållare för text 9"/>
          <p:cNvSpPr>
            <a:spLocks noGrp="1"/>
          </p:cNvSpPr>
          <p:nvPr>
            <p:ph type="body" sz="quarter" idx="10"/>
          </p:nvPr>
        </p:nvSpPr>
        <p:spPr>
          <a:xfrm>
            <a:off x="609600" y="1463040"/>
            <a:ext cx="4978400" cy="2788920"/>
          </a:xfrm>
        </p:spPr>
        <p:txBody>
          <a:bodyPr>
            <a:normAutofit/>
          </a:bodyPr>
          <a:lstStyle>
            <a:lvl1pPr marL="0">
              <a:spcBef>
                <a:spcPts val="0"/>
              </a:spcBef>
              <a:buNone/>
              <a:defRPr sz="1500">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sv-SE"/>
              <a:t>Klicka här för att ändra format på bakgrundstexten</a:t>
            </a:r>
          </a:p>
        </p:txBody>
      </p:sp>
      <p:sp>
        <p:nvSpPr>
          <p:cNvPr id="12" name="Platshållare för text 11"/>
          <p:cNvSpPr>
            <a:spLocks noGrp="1"/>
          </p:cNvSpPr>
          <p:nvPr>
            <p:ph type="body" sz="quarter" idx="11" hasCustomPrompt="1"/>
          </p:nvPr>
        </p:nvSpPr>
        <p:spPr>
          <a:xfrm>
            <a:off x="711200" y="5806440"/>
            <a:ext cx="5461000" cy="295276"/>
          </a:xfrm>
        </p:spPr>
        <p:txBody>
          <a:bodyPr>
            <a:normAutofit/>
          </a:bodyPr>
          <a:lstStyle>
            <a:lvl1pPr marL="0">
              <a:spcBef>
                <a:spcPts val="0"/>
              </a:spcBef>
              <a:buNone/>
              <a:defRPr sz="1000" baseline="0">
                <a:latin typeface="Open Sans Extrabold"/>
                <a:cs typeface="Open Sans Extrabold"/>
              </a:defRPr>
            </a:lvl1pPr>
          </a:lstStyle>
          <a:p>
            <a:pPr lvl="0"/>
            <a:r>
              <a:rPr lang="sv-SE" dirty="0"/>
              <a:t>Klicka för att lägga till text</a:t>
            </a:r>
          </a:p>
        </p:txBody>
      </p:sp>
      <p:sp>
        <p:nvSpPr>
          <p:cNvPr id="11" name="Platshållare för bild 10"/>
          <p:cNvSpPr>
            <a:spLocks noGrp="1"/>
          </p:cNvSpPr>
          <p:nvPr>
            <p:ph type="pic" sz="quarter" idx="12"/>
          </p:nvPr>
        </p:nvSpPr>
        <p:spPr>
          <a:xfrm>
            <a:off x="6096000" y="0"/>
            <a:ext cx="6096000" cy="4574880"/>
          </a:xfrm>
        </p:spPr>
        <p:txBody>
          <a:bodyPr anchor="ctr">
            <a:normAutofit/>
          </a:bodyPr>
          <a:lstStyle>
            <a:lvl1pPr algn="ctr">
              <a:defRPr sz="1400">
                <a:latin typeface="Open Sans Light"/>
                <a:cs typeface="Open Sans Light"/>
              </a:defRPr>
            </a:lvl1pPr>
          </a:lstStyle>
          <a:p>
            <a:r>
              <a:rPr lang="sv-SE"/>
              <a:t>Klicka på ikonen för att lägga till en bild</a:t>
            </a:r>
          </a:p>
        </p:txBody>
      </p:sp>
      <p:pic>
        <p:nvPicPr>
          <p:cNvPr id="13" name="Bildobjekt 12" descr="Skellefteå kommun_SVART.eps"/>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3"/>
              <a:stretch>
                <a:fillRect/>
              </a:stretch>
            </p:blipFill>
          </mc:Fallback>
        </mc:AlternateContent>
        <p:spPr>
          <a:xfrm>
            <a:off x="9347200" y="5715030"/>
            <a:ext cx="2087237" cy="589399"/>
          </a:xfrm>
          <a:prstGeom prst="rect">
            <a:avLst/>
          </a:prstGeom>
        </p:spPr>
      </p:pic>
    </p:spTree>
    <p:extLst>
      <p:ext uri="{BB962C8B-B14F-4D97-AF65-F5344CB8AC3E}">
        <p14:creationId xmlns:p14="http://schemas.microsoft.com/office/powerpoint/2010/main" val="239492668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Enkel textsida, petrol">
    <p:spTree>
      <p:nvGrpSpPr>
        <p:cNvPr id="1" name=""/>
        <p:cNvGrpSpPr/>
        <p:nvPr/>
      </p:nvGrpSpPr>
      <p:grpSpPr>
        <a:xfrm>
          <a:off x="0" y="0"/>
          <a:ext cx="0" cy="0"/>
          <a:chOff x="0" y="0"/>
          <a:chExt cx="0" cy="0"/>
        </a:xfrm>
      </p:grpSpPr>
      <p:sp>
        <p:nvSpPr>
          <p:cNvPr id="6" name="Rektangel 5"/>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pPr algn="ctr"/>
            <a:endParaRPr lang="sv-SE">
              <a:solidFill>
                <a:srgbClr val="4B4B4B"/>
              </a:solidFill>
            </a:endParaRPr>
          </a:p>
        </p:txBody>
      </p:sp>
      <p:sp>
        <p:nvSpPr>
          <p:cNvPr id="5" name="Rektangel 4"/>
          <p:cNvSpPr/>
          <p:nvPr/>
        </p:nvSpPr>
        <p:spPr>
          <a:xfrm>
            <a:off x="0" y="0"/>
            <a:ext cx="12192000" cy="685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pPr algn="ctr"/>
            <a:endParaRPr lang="sv-SE">
              <a:solidFill>
                <a:srgbClr val="4B4B4B"/>
              </a:solidFill>
            </a:endParaRPr>
          </a:p>
        </p:txBody>
      </p:sp>
      <p:sp>
        <p:nvSpPr>
          <p:cNvPr id="8" name="Rubrik 7"/>
          <p:cNvSpPr>
            <a:spLocks noGrp="1"/>
          </p:cNvSpPr>
          <p:nvPr>
            <p:ph type="title"/>
          </p:nvPr>
        </p:nvSpPr>
        <p:spPr>
          <a:xfrm>
            <a:off x="609600" y="731520"/>
            <a:ext cx="10972800" cy="1143000"/>
          </a:xfrm>
        </p:spPr>
        <p:txBody>
          <a:bodyPr>
            <a:normAutofit/>
          </a:bodyPr>
          <a:lstStyle>
            <a:lvl1pPr algn="l">
              <a:defRPr sz="2900">
                <a:solidFill>
                  <a:srgbClr val="FFFFFF"/>
                </a:solidFill>
                <a:latin typeface="Open Sans Extrabold"/>
                <a:cs typeface="Open Sans Extrabold"/>
              </a:defRPr>
            </a:lvl1pPr>
          </a:lstStyle>
          <a:p>
            <a:r>
              <a:rPr lang="sv-SE"/>
              <a:t>Klicka här för att ändra format</a:t>
            </a:r>
            <a:endParaRPr lang="sv-SE" dirty="0"/>
          </a:p>
        </p:txBody>
      </p:sp>
      <p:sp>
        <p:nvSpPr>
          <p:cNvPr id="10" name="Platshållare för text 9"/>
          <p:cNvSpPr>
            <a:spLocks noGrp="1"/>
          </p:cNvSpPr>
          <p:nvPr>
            <p:ph type="body" sz="quarter" idx="10"/>
          </p:nvPr>
        </p:nvSpPr>
        <p:spPr>
          <a:xfrm>
            <a:off x="609600" y="1874520"/>
            <a:ext cx="10972800" cy="3474720"/>
          </a:xfrm>
        </p:spPr>
        <p:txBody>
          <a:bodyPr>
            <a:normAutofit/>
          </a:bodyPr>
          <a:lstStyle>
            <a:lvl1pPr marL="0">
              <a:spcBef>
                <a:spcPts val="0"/>
              </a:spcBef>
              <a:buNone/>
              <a:defRPr sz="1800">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sv-SE"/>
              <a:t>Klicka här för att ändra format på bakgrundstexten</a:t>
            </a:r>
          </a:p>
        </p:txBody>
      </p:sp>
      <p:pic>
        <p:nvPicPr>
          <p:cNvPr id="7" name="Bildobjekt 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345630" y="5715360"/>
            <a:ext cx="2090815" cy="587520"/>
          </a:xfrm>
          <a:prstGeom prst="rect">
            <a:avLst/>
          </a:prstGeom>
        </p:spPr>
      </p:pic>
    </p:spTree>
    <p:extLst>
      <p:ext uri="{BB962C8B-B14F-4D97-AF65-F5344CB8AC3E}">
        <p14:creationId xmlns:p14="http://schemas.microsoft.com/office/powerpoint/2010/main" val="27796112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3 text">
    <p:bg>
      <p:bgPr>
        <a:solidFill>
          <a:srgbClr val="CB511C"/>
        </a:solidFill>
        <a:effectLst/>
      </p:bgPr>
    </p:bg>
    <p:spTree>
      <p:nvGrpSpPr>
        <p:cNvPr id="1" name=""/>
        <p:cNvGrpSpPr/>
        <p:nvPr/>
      </p:nvGrpSpPr>
      <p:grpSpPr>
        <a:xfrm>
          <a:off x="0" y="0"/>
          <a:ext cx="0" cy="0"/>
          <a:chOff x="0" y="0"/>
          <a:chExt cx="0" cy="0"/>
        </a:xfrm>
      </p:grpSpPr>
      <p:sp>
        <p:nvSpPr>
          <p:cNvPr id="8" name="Rubrik"/>
          <p:cNvSpPr>
            <a:spLocks noGrp="1"/>
          </p:cNvSpPr>
          <p:nvPr>
            <p:ph type="title" hasCustomPrompt="1"/>
          </p:nvPr>
        </p:nvSpPr>
        <p:spPr>
          <a:xfrm>
            <a:off x="609600" y="731520"/>
            <a:ext cx="10972800" cy="1143000"/>
          </a:xfrm>
        </p:spPr>
        <p:txBody>
          <a:bodyPr>
            <a:noAutofit/>
          </a:bodyPr>
          <a:lstStyle>
            <a:lvl1pPr algn="l">
              <a:defRPr sz="2900" baseline="0">
                <a:solidFill>
                  <a:srgbClr val="FFFFFF"/>
                </a:solidFill>
                <a:latin typeface="Open Sans Extrabold"/>
                <a:cs typeface="Open Sans Extrabold"/>
              </a:defRPr>
            </a:lvl1pPr>
          </a:lstStyle>
          <a:p>
            <a:r>
              <a:rPr lang="sv-SE" dirty="0"/>
              <a:t>Klicka här för att lägga till rubrik</a:t>
            </a:r>
          </a:p>
        </p:txBody>
      </p:sp>
      <p:sp>
        <p:nvSpPr>
          <p:cNvPr id="9" name="Text"/>
          <p:cNvSpPr>
            <a:spLocks noGrp="1"/>
          </p:cNvSpPr>
          <p:nvPr>
            <p:ph type="body" sz="quarter" idx="10"/>
          </p:nvPr>
        </p:nvSpPr>
        <p:spPr>
          <a:xfrm>
            <a:off x="609600" y="1874839"/>
            <a:ext cx="10972800" cy="2274242"/>
          </a:xfrm>
        </p:spPr>
        <p:txBody>
          <a:bodyPr/>
          <a:lstStyle>
            <a:lvl1pPr marL="342886" indent="-342886">
              <a:buFont typeface="Arial" panose="020B0604020202020204" pitchFamily="34" charset="0"/>
              <a:buChar char="•"/>
              <a:defRPr/>
            </a:lvl1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6" name="VitRuta"/>
          <p:cNvSpPr/>
          <p:nvPr userDrawn="1"/>
        </p:nvSpPr>
        <p:spPr>
          <a:xfrm>
            <a:off x="0" y="4577908"/>
            <a:ext cx="12192000" cy="228012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pPr algn="l"/>
            <a:endParaRPr lang="sv-SE" sz="2200" dirty="0">
              <a:solidFill>
                <a:srgbClr val="FFFFFF"/>
              </a:solidFill>
            </a:endParaRPr>
          </a:p>
        </p:txBody>
      </p:sp>
      <p:sp>
        <p:nvSpPr>
          <p:cNvPr id="4" name="Platshållare för text 3"/>
          <p:cNvSpPr>
            <a:spLocks noGrp="1"/>
          </p:cNvSpPr>
          <p:nvPr>
            <p:ph type="body" sz="quarter" idx="11" hasCustomPrompt="1"/>
          </p:nvPr>
        </p:nvSpPr>
        <p:spPr>
          <a:xfrm>
            <a:off x="719689" y="5805265"/>
            <a:ext cx="6049433" cy="288032"/>
          </a:xfrm>
        </p:spPr>
        <p:txBody>
          <a:bodyPr/>
          <a:lstStyle>
            <a:lvl1pPr>
              <a:defRPr sz="1000" baseline="0">
                <a:solidFill>
                  <a:srgbClr val="000000"/>
                </a:solidFill>
                <a:latin typeface="+mj-lt"/>
              </a:defRPr>
            </a:lvl1pPr>
            <a:lvl2pPr>
              <a:defRPr sz="1000">
                <a:latin typeface="+mj-lt"/>
              </a:defRPr>
            </a:lvl2pPr>
            <a:lvl3pPr>
              <a:defRPr sz="1000">
                <a:solidFill>
                  <a:schemeClr val="tx1"/>
                </a:solidFill>
                <a:latin typeface="+mj-lt"/>
              </a:defRPr>
            </a:lvl3pPr>
            <a:lvl4pPr>
              <a:defRPr sz="1000">
                <a:solidFill>
                  <a:schemeClr val="tx1"/>
                </a:solidFill>
                <a:latin typeface="+mj-lt"/>
              </a:defRPr>
            </a:lvl4pPr>
            <a:lvl5pPr>
              <a:defRPr sz="1000">
                <a:solidFill>
                  <a:srgbClr val="000000"/>
                </a:solidFill>
                <a:latin typeface="+mj-lt"/>
              </a:defRPr>
            </a:lvl5pPr>
          </a:lstStyle>
          <a:p>
            <a:pPr lvl="0"/>
            <a:r>
              <a:rPr lang="sv-SE" dirty="0"/>
              <a:t>Klicka här för att lägga till text</a:t>
            </a:r>
          </a:p>
          <a:p>
            <a:pPr lvl="4"/>
            <a:endParaRPr lang="sv-SE" dirty="0"/>
          </a:p>
        </p:txBody>
      </p:sp>
    </p:spTree>
    <p:extLst>
      <p:ext uri="{BB962C8B-B14F-4D97-AF65-F5344CB8AC3E}">
        <p14:creationId xmlns:p14="http://schemas.microsoft.com/office/powerpoint/2010/main" val="54403263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2/3 text, mint">
    <p:spTree>
      <p:nvGrpSpPr>
        <p:cNvPr id="1" name=""/>
        <p:cNvGrpSpPr/>
        <p:nvPr/>
      </p:nvGrpSpPr>
      <p:grpSpPr>
        <a:xfrm>
          <a:off x="0" y="0"/>
          <a:ext cx="0" cy="0"/>
          <a:chOff x="0" y="0"/>
          <a:chExt cx="0" cy="0"/>
        </a:xfrm>
      </p:grpSpPr>
      <p:sp>
        <p:nvSpPr>
          <p:cNvPr id="6" name="Rektangel 5"/>
          <p:cNvSpPr/>
          <p:nvPr/>
        </p:nvSpPr>
        <p:spPr>
          <a:xfrm>
            <a:off x="0" y="0"/>
            <a:ext cx="12192000" cy="457488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pPr algn="ctr"/>
            <a:endParaRPr lang="sv-SE">
              <a:solidFill>
                <a:srgbClr val="4B4B4B"/>
              </a:solidFill>
            </a:endParaRPr>
          </a:p>
        </p:txBody>
      </p:sp>
      <p:pic>
        <p:nvPicPr>
          <p:cNvPr id="7" name="Bildobjekt 6" descr="Skellefteå kommun_SVART.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9347200" y="5715030"/>
            <a:ext cx="2087237" cy="589399"/>
          </a:xfrm>
          <a:prstGeom prst="rect">
            <a:avLst/>
          </a:prstGeom>
        </p:spPr>
      </p:pic>
      <p:sp>
        <p:nvSpPr>
          <p:cNvPr id="8" name="Rubrik 7"/>
          <p:cNvSpPr>
            <a:spLocks noGrp="1"/>
          </p:cNvSpPr>
          <p:nvPr>
            <p:ph type="title"/>
          </p:nvPr>
        </p:nvSpPr>
        <p:spPr>
          <a:xfrm>
            <a:off x="609600" y="320040"/>
            <a:ext cx="10972800" cy="1143000"/>
          </a:xfrm>
        </p:spPr>
        <p:txBody>
          <a:bodyPr>
            <a:normAutofit/>
          </a:bodyPr>
          <a:lstStyle>
            <a:lvl1pPr algn="l">
              <a:defRPr sz="2900">
                <a:solidFill>
                  <a:srgbClr val="FFFFFF"/>
                </a:solidFill>
                <a:latin typeface="Open Sans Extrabold"/>
                <a:cs typeface="Open Sans Extrabold"/>
              </a:defRPr>
            </a:lvl1pPr>
          </a:lstStyle>
          <a:p>
            <a:r>
              <a:rPr lang="sv-SE"/>
              <a:t>Klicka här för att ändra format</a:t>
            </a:r>
            <a:endParaRPr lang="sv-SE" dirty="0"/>
          </a:p>
        </p:txBody>
      </p:sp>
      <p:sp>
        <p:nvSpPr>
          <p:cNvPr id="10" name="Platshållare för text 9"/>
          <p:cNvSpPr>
            <a:spLocks noGrp="1"/>
          </p:cNvSpPr>
          <p:nvPr>
            <p:ph type="body" sz="quarter" idx="10"/>
          </p:nvPr>
        </p:nvSpPr>
        <p:spPr>
          <a:xfrm>
            <a:off x="609600" y="1463040"/>
            <a:ext cx="10972800" cy="2788920"/>
          </a:xfrm>
        </p:spPr>
        <p:txBody>
          <a:bodyPr>
            <a:normAutofit/>
          </a:bodyPr>
          <a:lstStyle>
            <a:lvl1pPr marL="0">
              <a:spcBef>
                <a:spcPts val="0"/>
              </a:spcBef>
              <a:buNone/>
              <a:defRPr sz="1800">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sv-SE"/>
              <a:t>Klicka här för att ändra format på bakgrundstexten</a:t>
            </a:r>
          </a:p>
        </p:txBody>
      </p:sp>
      <p:sp>
        <p:nvSpPr>
          <p:cNvPr id="12" name="Platshållare för text 11"/>
          <p:cNvSpPr>
            <a:spLocks noGrp="1"/>
          </p:cNvSpPr>
          <p:nvPr>
            <p:ph type="body" sz="quarter" idx="11" hasCustomPrompt="1"/>
          </p:nvPr>
        </p:nvSpPr>
        <p:spPr>
          <a:xfrm>
            <a:off x="711200" y="5806440"/>
            <a:ext cx="5461000" cy="295276"/>
          </a:xfrm>
        </p:spPr>
        <p:txBody>
          <a:bodyPr>
            <a:normAutofit/>
          </a:bodyPr>
          <a:lstStyle>
            <a:lvl1pPr marL="0">
              <a:spcBef>
                <a:spcPts val="0"/>
              </a:spcBef>
              <a:buNone/>
              <a:defRPr sz="1000" baseline="0">
                <a:latin typeface="Open Sans Extrabold"/>
                <a:cs typeface="Open Sans Extrabold"/>
              </a:defRPr>
            </a:lvl1pPr>
          </a:lstStyle>
          <a:p>
            <a:pPr lvl="0"/>
            <a:r>
              <a:rPr lang="sv-SE" dirty="0"/>
              <a:t>Klicka för att lägga till text</a:t>
            </a:r>
          </a:p>
        </p:txBody>
      </p:sp>
      <p:pic>
        <p:nvPicPr>
          <p:cNvPr id="11" name="Bildobjekt 10" descr="Skellefteå kommun_SVART.eps"/>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3"/>
              <a:stretch>
                <a:fillRect/>
              </a:stretch>
            </p:blipFill>
          </mc:Fallback>
        </mc:AlternateContent>
        <p:spPr>
          <a:xfrm>
            <a:off x="9347200" y="5715030"/>
            <a:ext cx="2087237" cy="589399"/>
          </a:xfrm>
          <a:prstGeom prst="rect">
            <a:avLst/>
          </a:prstGeom>
        </p:spPr>
      </p:pic>
    </p:spTree>
    <p:extLst>
      <p:ext uri="{BB962C8B-B14F-4D97-AF65-F5344CB8AC3E}">
        <p14:creationId xmlns:p14="http://schemas.microsoft.com/office/powerpoint/2010/main" val="243323460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2/3 text och bild, mint">
    <p:spTree>
      <p:nvGrpSpPr>
        <p:cNvPr id="1" name=""/>
        <p:cNvGrpSpPr/>
        <p:nvPr/>
      </p:nvGrpSpPr>
      <p:grpSpPr>
        <a:xfrm>
          <a:off x="0" y="0"/>
          <a:ext cx="0" cy="0"/>
          <a:chOff x="0" y="0"/>
          <a:chExt cx="0" cy="0"/>
        </a:xfrm>
      </p:grpSpPr>
      <p:sp>
        <p:nvSpPr>
          <p:cNvPr id="6" name="Rektangel 5"/>
          <p:cNvSpPr/>
          <p:nvPr/>
        </p:nvSpPr>
        <p:spPr>
          <a:xfrm>
            <a:off x="0" y="0"/>
            <a:ext cx="12192000" cy="457488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pPr algn="ctr"/>
            <a:endParaRPr lang="sv-SE">
              <a:solidFill>
                <a:srgbClr val="4B4B4B"/>
              </a:solidFill>
            </a:endParaRPr>
          </a:p>
        </p:txBody>
      </p:sp>
      <p:pic>
        <p:nvPicPr>
          <p:cNvPr id="7" name="Bildobjekt 6" descr="Skellefteå kommun_SVART.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9347200" y="5715030"/>
            <a:ext cx="2087237" cy="589399"/>
          </a:xfrm>
          <a:prstGeom prst="rect">
            <a:avLst/>
          </a:prstGeom>
        </p:spPr>
      </p:pic>
      <p:sp>
        <p:nvSpPr>
          <p:cNvPr id="8" name="Rubrik 7"/>
          <p:cNvSpPr>
            <a:spLocks noGrp="1"/>
          </p:cNvSpPr>
          <p:nvPr>
            <p:ph type="title"/>
          </p:nvPr>
        </p:nvSpPr>
        <p:spPr>
          <a:xfrm>
            <a:off x="609600" y="320040"/>
            <a:ext cx="4978400" cy="1143000"/>
          </a:xfrm>
        </p:spPr>
        <p:txBody>
          <a:bodyPr>
            <a:normAutofit/>
          </a:bodyPr>
          <a:lstStyle>
            <a:lvl1pPr algn="l">
              <a:defRPr sz="2400">
                <a:solidFill>
                  <a:srgbClr val="FFFFFF"/>
                </a:solidFill>
                <a:latin typeface="Open Sans Extrabold"/>
                <a:cs typeface="Open Sans Extrabold"/>
              </a:defRPr>
            </a:lvl1pPr>
          </a:lstStyle>
          <a:p>
            <a:r>
              <a:rPr lang="sv-SE"/>
              <a:t>Klicka här för att ändra format</a:t>
            </a:r>
            <a:endParaRPr lang="sv-SE" dirty="0"/>
          </a:p>
        </p:txBody>
      </p:sp>
      <p:sp>
        <p:nvSpPr>
          <p:cNvPr id="10" name="Platshållare för text 9"/>
          <p:cNvSpPr>
            <a:spLocks noGrp="1"/>
          </p:cNvSpPr>
          <p:nvPr>
            <p:ph type="body" sz="quarter" idx="10"/>
          </p:nvPr>
        </p:nvSpPr>
        <p:spPr>
          <a:xfrm>
            <a:off x="609600" y="1463040"/>
            <a:ext cx="4978400" cy="2788920"/>
          </a:xfrm>
        </p:spPr>
        <p:txBody>
          <a:bodyPr>
            <a:normAutofit/>
          </a:bodyPr>
          <a:lstStyle>
            <a:lvl1pPr marL="0">
              <a:spcBef>
                <a:spcPts val="0"/>
              </a:spcBef>
              <a:buNone/>
              <a:defRPr sz="1500">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sv-SE"/>
              <a:t>Klicka här för att ändra format på bakgrundstexten</a:t>
            </a:r>
          </a:p>
        </p:txBody>
      </p:sp>
      <p:sp>
        <p:nvSpPr>
          <p:cNvPr id="12" name="Platshållare för text 11"/>
          <p:cNvSpPr>
            <a:spLocks noGrp="1"/>
          </p:cNvSpPr>
          <p:nvPr>
            <p:ph type="body" sz="quarter" idx="11" hasCustomPrompt="1"/>
          </p:nvPr>
        </p:nvSpPr>
        <p:spPr>
          <a:xfrm>
            <a:off x="711200" y="5806440"/>
            <a:ext cx="5461000" cy="295276"/>
          </a:xfrm>
        </p:spPr>
        <p:txBody>
          <a:bodyPr>
            <a:normAutofit/>
          </a:bodyPr>
          <a:lstStyle>
            <a:lvl1pPr marL="0">
              <a:spcBef>
                <a:spcPts val="0"/>
              </a:spcBef>
              <a:buNone/>
              <a:defRPr sz="1000" baseline="0">
                <a:latin typeface="Open Sans Extrabold"/>
                <a:cs typeface="Open Sans Extrabold"/>
              </a:defRPr>
            </a:lvl1pPr>
          </a:lstStyle>
          <a:p>
            <a:pPr lvl="0"/>
            <a:r>
              <a:rPr lang="sv-SE" dirty="0"/>
              <a:t>Klicka för att lägga till text</a:t>
            </a:r>
          </a:p>
        </p:txBody>
      </p:sp>
      <p:sp>
        <p:nvSpPr>
          <p:cNvPr id="11" name="Platshållare för bild 10"/>
          <p:cNvSpPr>
            <a:spLocks noGrp="1"/>
          </p:cNvSpPr>
          <p:nvPr>
            <p:ph type="pic" sz="quarter" idx="12"/>
          </p:nvPr>
        </p:nvSpPr>
        <p:spPr>
          <a:xfrm>
            <a:off x="6096000" y="0"/>
            <a:ext cx="6096000" cy="4574880"/>
          </a:xfrm>
        </p:spPr>
        <p:txBody>
          <a:bodyPr anchor="ctr">
            <a:normAutofit/>
          </a:bodyPr>
          <a:lstStyle>
            <a:lvl1pPr algn="ctr">
              <a:defRPr sz="1400">
                <a:latin typeface="Open Sans Light"/>
                <a:cs typeface="Open Sans Light"/>
              </a:defRPr>
            </a:lvl1pPr>
          </a:lstStyle>
          <a:p>
            <a:r>
              <a:rPr lang="sv-SE"/>
              <a:t>Klicka på ikonen för att lägga till en bild</a:t>
            </a:r>
          </a:p>
        </p:txBody>
      </p:sp>
      <p:pic>
        <p:nvPicPr>
          <p:cNvPr id="13" name="Bildobjekt 12" descr="Skellefteå kommun_SVART.eps"/>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3"/>
              <a:stretch>
                <a:fillRect/>
              </a:stretch>
            </p:blipFill>
          </mc:Fallback>
        </mc:AlternateContent>
        <p:spPr>
          <a:xfrm>
            <a:off x="9347200" y="5715030"/>
            <a:ext cx="2087237" cy="589399"/>
          </a:xfrm>
          <a:prstGeom prst="rect">
            <a:avLst/>
          </a:prstGeom>
        </p:spPr>
      </p:pic>
    </p:spTree>
    <p:extLst>
      <p:ext uri="{BB962C8B-B14F-4D97-AF65-F5344CB8AC3E}">
        <p14:creationId xmlns:p14="http://schemas.microsoft.com/office/powerpoint/2010/main" val="161796745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Enkel textsida, mint">
    <p:spTree>
      <p:nvGrpSpPr>
        <p:cNvPr id="1" name=""/>
        <p:cNvGrpSpPr/>
        <p:nvPr/>
      </p:nvGrpSpPr>
      <p:grpSpPr>
        <a:xfrm>
          <a:off x="0" y="0"/>
          <a:ext cx="0" cy="0"/>
          <a:chOff x="0" y="0"/>
          <a:chExt cx="0" cy="0"/>
        </a:xfrm>
      </p:grpSpPr>
      <p:sp>
        <p:nvSpPr>
          <p:cNvPr id="6" name="Rektangel 5"/>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pPr algn="ctr"/>
            <a:endParaRPr lang="sv-SE">
              <a:solidFill>
                <a:srgbClr val="4B4B4B"/>
              </a:solidFill>
            </a:endParaRPr>
          </a:p>
        </p:txBody>
      </p:sp>
      <p:sp>
        <p:nvSpPr>
          <p:cNvPr id="5" name="Rektangel 4"/>
          <p:cNvSpPr/>
          <p:nvPr/>
        </p:nvSpPr>
        <p:spPr>
          <a:xfrm>
            <a:off x="0" y="0"/>
            <a:ext cx="121920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pPr algn="ctr"/>
            <a:endParaRPr lang="sv-SE">
              <a:solidFill>
                <a:srgbClr val="4B4B4B"/>
              </a:solidFill>
            </a:endParaRPr>
          </a:p>
        </p:txBody>
      </p:sp>
      <p:sp>
        <p:nvSpPr>
          <p:cNvPr id="8" name="Rubrik 7"/>
          <p:cNvSpPr>
            <a:spLocks noGrp="1"/>
          </p:cNvSpPr>
          <p:nvPr>
            <p:ph type="title"/>
          </p:nvPr>
        </p:nvSpPr>
        <p:spPr>
          <a:xfrm>
            <a:off x="609600" y="731520"/>
            <a:ext cx="10972800" cy="1143000"/>
          </a:xfrm>
        </p:spPr>
        <p:txBody>
          <a:bodyPr>
            <a:normAutofit/>
          </a:bodyPr>
          <a:lstStyle>
            <a:lvl1pPr algn="l">
              <a:defRPr sz="2900">
                <a:solidFill>
                  <a:srgbClr val="FFFFFF"/>
                </a:solidFill>
                <a:latin typeface="Open Sans Extrabold"/>
                <a:cs typeface="Open Sans Extrabold"/>
              </a:defRPr>
            </a:lvl1pPr>
          </a:lstStyle>
          <a:p>
            <a:r>
              <a:rPr lang="sv-SE"/>
              <a:t>Klicka här för att ändra format</a:t>
            </a:r>
            <a:endParaRPr lang="sv-SE" dirty="0"/>
          </a:p>
        </p:txBody>
      </p:sp>
      <p:sp>
        <p:nvSpPr>
          <p:cNvPr id="10" name="Platshållare för text 9"/>
          <p:cNvSpPr>
            <a:spLocks noGrp="1"/>
          </p:cNvSpPr>
          <p:nvPr>
            <p:ph type="body" sz="quarter" idx="10"/>
          </p:nvPr>
        </p:nvSpPr>
        <p:spPr>
          <a:xfrm>
            <a:off x="609600" y="1874520"/>
            <a:ext cx="10972800" cy="3474720"/>
          </a:xfrm>
        </p:spPr>
        <p:txBody>
          <a:bodyPr>
            <a:normAutofit/>
          </a:bodyPr>
          <a:lstStyle>
            <a:lvl1pPr marL="0">
              <a:spcBef>
                <a:spcPts val="0"/>
              </a:spcBef>
              <a:buNone/>
              <a:defRPr sz="1800">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sv-SE"/>
              <a:t>Klicka här för att ändra format på bakgrundstexten</a:t>
            </a:r>
          </a:p>
        </p:txBody>
      </p:sp>
      <p:pic>
        <p:nvPicPr>
          <p:cNvPr id="7" name="Bildobjekt 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345630" y="5715360"/>
            <a:ext cx="2090815" cy="587520"/>
          </a:xfrm>
          <a:prstGeom prst="rect">
            <a:avLst/>
          </a:prstGeom>
        </p:spPr>
      </p:pic>
    </p:spTree>
    <p:extLst>
      <p:ext uri="{BB962C8B-B14F-4D97-AF65-F5344CB8AC3E}">
        <p14:creationId xmlns:p14="http://schemas.microsoft.com/office/powerpoint/2010/main" val="131135033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2/3 text, mörkblå">
    <p:spTree>
      <p:nvGrpSpPr>
        <p:cNvPr id="1" name=""/>
        <p:cNvGrpSpPr/>
        <p:nvPr/>
      </p:nvGrpSpPr>
      <p:grpSpPr>
        <a:xfrm>
          <a:off x="0" y="0"/>
          <a:ext cx="0" cy="0"/>
          <a:chOff x="0" y="0"/>
          <a:chExt cx="0" cy="0"/>
        </a:xfrm>
      </p:grpSpPr>
      <p:sp>
        <p:nvSpPr>
          <p:cNvPr id="6" name="Rektangel 5"/>
          <p:cNvSpPr/>
          <p:nvPr/>
        </p:nvSpPr>
        <p:spPr>
          <a:xfrm>
            <a:off x="0" y="0"/>
            <a:ext cx="12192000" cy="4574880"/>
          </a:xfrm>
          <a:prstGeom prst="rect">
            <a:avLst/>
          </a:prstGeom>
          <a:solidFill>
            <a:srgbClr val="13567D"/>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pPr algn="ctr"/>
            <a:endParaRPr lang="sv-SE">
              <a:solidFill>
                <a:srgbClr val="4B4B4B"/>
              </a:solidFill>
            </a:endParaRPr>
          </a:p>
        </p:txBody>
      </p:sp>
      <p:pic>
        <p:nvPicPr>
          <p:cNvPr id="7" name="Bildobjekt 6" descr="Skellefteå kommun_SVART.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9347200" y="5715030"/>
            <a:ext cx="2087237" cy="589399"/>
          </a:xfrm>
          <a:prstGeom prst="rect">
            <a:avLst/>
          </a:prstGeom>
        </p:spPr>
      </p:pic>
      <p:sp>
        <p:nvSpPr>
          <p:cNvPr id="8" name="Rubrik 7"/>
          <p:cNvSpPr>
            <a:spLocks noGrp="1"/>
          </p:cNvSpPr>
          <p:nvPr>
            <p:ph type="title"/>
          </p:nvPr>
        </p:nvSpPr>
        <p:spPr>
          <a:xfrm>
            <a:off x="609600" y="320040"/>
            <a:ext cx="10972800" cy="1143000"/>
          </a:xfrm>
        </p:spPr>
        <p:txBody>
          <a:bodyPr>
            <a:normAutofit/>
          </a:bodyPr>
          <a:lstStyle>
            <a:lvl1pPr algn="l">
              <a:defRPr sz="2900">
                <a:solidFill>
                  <a:srgbClr val="FFFFFF"/>
                </a:solidFill>
                <a:latin typeface="Open Sans Extrabold"/>
                <a:cs typeface="Open Sans Extrabold"/>
              </a:defRPr>
            </a:lvl1pPr>
          </a:lstStyle>
          <a:p>
            <a:r>
              <a:rPr lang="sv-SE"/>
              <a:t>Klicka här för att ändra format</a:t>
            </a:r>
            <a:endParaRPr lang="sv-SE" dirty="0"/>
          </a:p>
        </p:txBody>
      </p:sp>
      <p:sp>
        <p:nvSpPr>
          <p:cNvPr id="10" name="Platshållare för text 9"/>
          <p:cNvSpPr>
            <a:spLocks noGrp="1"/>
          </p:cNvSpPr>
          <p:nvPr>
            <p:ph type="body" sz="quarter" idx="10"/>
          </p:nvPr>
        </p:nvSpPr>
        <p:spPr>
          <a:xfrm>
            <a:off x="609600" y="1463040"/>
            <a:ext cx="10972800" cy="2788920"/>
          </a:xfrm>
        </p:spPr>
        <p:txBody>
          <a:bodyPr>
            <a:normAutofit/>
          </a:bodyPr>
          <a:lstStyle>
            <a:lvl1pPr marL="0">
              <a:spcBef>
                <a:spcPts val="0"/>
              </a:spcBef>
              <a:buNone/>
              <a:defRPr sz="1800">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sv-SE"/>
              <a:t>Klicka här för att ändra format på bakgrundstexten</a:t>
            </a:r>
          </a:p>
        </p:txBody>
      </p:sp>
      <p:sp>
        <p:nvSpPr>
          <p:cNvPr id="12" name="Platshållare för text 11"/>
          <p:cNvSpPr>
            <a:spLocks noGrp="1"/>
          </p:cNvSpPr>
          <p:nvPr>
            <p:ph type="body" sz="quarter" idx="11" hasCustomPrompt="1"/>
          </p:nvPr>
        </p:nvSpPr>
        <p:spPr>
          <a:xfrm>
            <a:off x="711200" y="5806440"/>
            <a:ext cx="5461000" cy="295276"/>
          </a:xfrm>
        </p:spPr>
        <p:txBody>
          <a:bodyPr>
            <a:normAutofit/>
          </a:bodyPr>
          <a:lstStyle>
            <a:lvl1pPr marL="0">
              <a:spcBef>
                <a:spcPts val="0"/>
              </a:spcBef>
              <a:buNone/>
              <a:defRPr sz="1000" baseline="0">
                <a:latin typeface="Open Sans Extrabold"/>
                <a:cs typeface="Open Sans Extrabold"/>
              </a:defRPr>
            </a:lvl1pPr>
          </a:lstStyle>
          <a:p>
            <a:pPr lvl="0"/>
            <a:r>
              <a:rPr lang="sv-SE" dirty="0"/>
              <a:t>Klicka för att lägga till text</a:t>
            </a:r>
          </a:p>
        </p:txBody>
      </p:sp>
      <p:pic>
        <p:nvPicPr>
          <p:cNvPr id="11" name="Bildobjekt 10" descr="Skellefteå kommun_SVART.eps"/>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3"/>
              <a:stretch>
                <a:fillRect/>
              </a:stretch>
            </p:blipFill>
          </mc:Fallback>
        </mc:AlternateContent>
        <p:spPr>
          <a:xfrm>
            <a:off x="9347200" y="5715030"/>
            <a:ext cx="2087237" cy="589399"/>
          </a:xfrm>
          <a:prstGeom prst="rect">
            <a:avLst/>
          </a:prstGeom>
        </p:spPr>
      </p:pic>
    </p:spTree>
    <p:extLst>
      <p:ext uri="{BB962C8B-B14F-4D97-AF65-F5344CB8AC3E}">
        <p14:creationId xmlns:p14="http://schemas.microsoft.com/office/powerpoint/2010/main" val="89916754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2/3 text och bild, mörkblå">
    <p:spTree>
      <p:nvGrpSpPr>
        <p:cNvPr id="1" name=""/>
        <p:cNvGrpSpPr/>
        <p:nvPr/>
      </p:nvGrpSpPr>
      <p:grpSpPr>
        <a:xfrm>
          <a:off x="0" y="0"/>
          <a:ext cx="0" cy="0"/>
          <a:chOff x="0" y="0"/>
          <a:chExt cx="0" cy="0"/>
        </a:xfrm>
      </p:grpSpPr>
      <p:sp>
        <p:nvSpPr>
          <p:cNvPr id="6" name="Rektangel 5"/>
          <p:cNvSpPr/>
          <p:nvPr/>
        </p:nvSpPr>
        <p:spPr>
          <a:xfrm>
            <a:off x="0" y="0"/>
            <a:ext cx="12192000" cy="4574880"/>
          </a:xfrm>
          <a:prstGeom prst="rect">
            <a:avLst/>
          </a:prstGeom>
          <a:solidFill>
            <a:srgbClr val="13567D"/>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pPr algn="ctr"/>
            <a:endParaRPr lang="sv-SE">
              <a:solidFill>
                <a:srgbClr val="4B4B4B"/>
              </a:solidFill>
            </a:endParaRPr>
          </a:p>
        </p:txBody>
      </p:sp>
      <p:pic>
        <p:nvPicPr>
          <p:cNvPr id="7" name="Bildobjekt 6" descr="Skellefteå kommun_SVART.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9347200" y="5715030"/>
            <a:ext cx="2087237" cy="589399"/>
          </a:xfrm>
          <a:prstGeom prst="rect">
            <a:avLst/>
          </a:prstGeom>
        </p:spPr>
      </p:pic>
      <p:sp>
        <p:nvSpPr>
          <p:cNvPr id="8" name="Rubrik 7"/>
          <p:cNvSpPr>
            <a:spLocks noGrp="1"/>
          </p:cNvSpPr>
          <p:nvPr>
            <p:ph type="title"/>
          </p:nvPr>
        </p:nvSpPr>
        <p:spPr>
          <a:xfrm>
            <a:off x="609600" y="320040"/>
            <a:ext cx="4978400" cy="1143000"/>
          </a:xfrm>
        </p:spPr>
        <p:txBody>
          <a:bodyPr>
            <a:normAutofit/>
          </a:bodyPr>
          <a:lstStyle>
            <a:lvl1pPr algn="l">
              <a:defRPr sz="2400">
                <a:solidFill>
                  <a:srgbClr val="FFFFFF"/>
                </a:solidFill>
                <a:latin typeface="Open Sans Extrabold"/>
                <a:cs typeface="Open Sans Extrabold"/>
              </a:defRPr>
            </a:lvl1pPr>
          </a:lstStyle>
          <a:p>
            <a:r>
              <a:rPr lang="sv-SE"/>
              <a:t>Klicka här för att ändra format</a:t>
            </a:r>
            <a:endParaRPr lang="sv-SE" dirty="0"/>
          </a:p>
        </p:txBody>
      </p:sp>
      <p:sp>
        <p:nvSpPr>
          <p:cNvPr id="10" name="Platshållare för text 9"/>
          <p:cNvSpPr>
            <a:spLocks noGrp="1"/>
          </p:cNvSpPr>
          <p:nvPr>
            <p:ph type="body" sz="quarter" idx="10"/>
          </p:nvPr>
        </p:nvSpPr>
        <p:spPr>
          <a:xfrm>
            <a:off x="609600" y="1463040"/>
            <a:ext cx="4978400" cy="2788920"/>
          </a:xfrm>
        </p:spPr>
        <p:txBody>
          <a:bodyPr>
            <a:normAutofit/>
          </a:bodyPr>
          <a:lstStyle>
            <a:lvl1pPr marL="0">
              <a:spcBef>
                <a:spcPts val="0"/>
              </a:spcBef>
              <a:buNone/>
              <a:defRPr sz="1500">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sv-SE"/>
              <a:t>Klicka här för att ändra format på bakgrundstexten</a:t>
            </a:r>
          </a:p>
        </p:txBody>
      </p:sp>
      <p:sp>
        <p:nvSpPr>
          <p:cNvPr id="12" name="Platshållare för text 11"/>
          <p:cNvSpPr>
            <a:spLocks noGrp="1"/>
          </p:cNvSpPr>
          <p:nvPr>
            <p:ph type="body" sz="quarter" idx="11" hasCustomPrompt="1"/>
          </p:nvPr>
        </p:nvSpPr>
        <p:spPr>
          <a:xfrm>
            <a:off x="711200" y="5806440"/>
            <a:ext cx="5461000" cy="295276"/>
          </a:xfrm>
        </p:spPr>
        <p:txBody>
          <a:bodyPr>
            <a:normAutofit/>
          </a:bodyPr>
          <a:lstStyle>
            <a:lvl1pPr marL="0">
              <a:spcBef>
                <a:spcPts val="0"/>
              </a:spcBef>
              <a:buNone/>
              <a:defRPr sz="1000" baseline="0">
                <a:latin typeface="Open Sans Extrabold"/>
                <a:cs typeface="Open Sans Extrabold"/>
              </a:defRPr>
            </a:lvl1pPr>
          </a:lstStyle>
          <a:p>
            <a:pPr lvl="0"/>
            <a:r>
              <a:rPr lang="sv-SE" dirty="0"/>
              <a:t>Klicka för att lägga till text</a:t>
            </a:r>
          </a:p>
        </p:txBody>
      </p:sp>
      <p:sp>
        <p:nvSpPr>
          <p:cNvPr id="11" name="Platshållare för bild 10"/>
          <p:cNvSpPr>
            <a:spLocks noGrp="1"/>
          </p:cNvSpPr>
          <p:nvPr>
            <p:ph type="pic" sz="quarter" idx="12"/>
          </p:nvPr>
        </p:nvSpPr>
        <p:spPr>
          <a:xfrm>
            <a:off x="6096000" y="0"/>
            <a:ext cx="6096000" cy="4574880"/>
          </a:xfrm>
        </p:spPr>
        <p:txBody>
          <a:bodyPr anchor="ctr">
            <a:normAutofit/>
          </a:bodyPr>
          <a:lstStyle>
            <a:lvl1pPr algn="ctr">
              <a:defRPr sz="1400">
                <a:latin typeface="Open Sans Light"/>
                <a:cs typeface="Open Sans Light"/>
              </a:defRPr>
            </a:lvl1pPr>
          </a:lstStyle>
          <a:p>
            <a:r>
              <a:rPr lang="sv-SE"/>
              <a:t>Klicka på ikonen för att lägga till en bild</a:t>
            </a:r>
          </a:p>
        </p:txBody>
      </p:sp>
      <p:pic>
        <p:nvPicPr>
          <p:cNvPr id="13" name="Bildobjekt 12" descr="Skellefteå kommun_SVART.eps"/>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3"/>
              <a:stretch>
                <a:fillRect/>
              </a:stretch>
            </p:blipFill>
          </mc:Fallback>
        </mc:AlternateContent>
        <p:spPr>
          <a:xfrm>
            <a:off x="9347200" y="5715030"/>
            <a:ext cx="2087237" cy="589399"/>
          </a:xfrm>
          <a:prstGeom prst="rect">
            <a:avLst/>
          </a:prstGeom>
        </p:spPr>
      </p:pic>
    </p:spTree>
    <p:extLst>
      <p:ext uri="{BB962C8B-B14F-4D97-AF65-F5344CB8AC3E}">
        <p14:creationId xmlns:p14="http://schemas.microsoft.com/office/powerpoint/2010/main" val="264036062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Enkel textsida, mörkblå">
    <p:spTree>
      <p:nvGrpSpPr>
        <p:cNvPr id="1" name=""/>
        <p:cNvGrpSpPr/>
        <p:nvPr/>
      </p:nvGrpSpPr>
      <p:grpSpPr>
        <a:xfrm>
          <a:off x="0" y="0"/>
          <a:ext cx="0" cy="0"/>
          <a:chOff x="0" y="0"/>
          <a:chExt cx="0" cy="0"/>
        </a:xfrm>
      </p:grpSpPr>
      <p:sp>
        <p:nvSpPr>
          <p:cNvPr id="6" name="Rektangel 5"/>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pPr algn="ctr"/>
            <a:endParaRPr lang="sv-SE">
              <a:solidFill>
                <a:srgbClr val="4B4B4B"/>
              </a:solidFill>
            </a:endParaRPr>
          </a:p>
        </p:txBody>
      </p:sp>
      <p:sp>
        <p:nvSpPr>
          <p:cNvPr id="5" name="Rektangel 4"/>
          <p:cNvSpPr/>
          <p:nvPr/>
        </p:nvSpPr>
        <p:spPr>
          <a:xfrm>
            <a:off x="0" y="0"/>
            <a:ext cx="12192000" cy="6858000"/>
          </a:xfrm>
          <a:prstGeom prst="rect">
            <a:avLst/>
          </a:prstGeom>
          <a:solidFill>
            <a:srgbClr val="13567D"/>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pPr algn="ctr"/>
            <a:endParaRPr lang="sv-SE">
              <a:solidFill>
                <a:srgbClr val="4B4B4B"/>
              </a:solidFill>
            </a:endParaRPr>
          </a:p>
        </p:txBody>
      </p:sp>
      <p:sp>
        <p:nvSpPr>
          <p:cNvPr id="8" name="Rubrik 7"/>
          <p:cNvSpPr>
            <a:spLocks noGrp="1"/>
          </p:cNvSpPr>
          <p:nvPr>
            <p:ph type="title"/>
          </p:nvPr>
        </p:nvSpPr>
        <p:spPr>
          <a:xfrm>
            <a:off x="609600" y="731520"/>
            <a:ext cx="10972800" cy="1143000"/>
          </a:xfrm>
        </p:spPr>
        <p:txBody>
          <a:bodyPr>
            <a:normAutofit/>
          </a:bodyPr>
          <a:lstStyle>
            <a:lvl1pPr algn="l">
              <a:defRPr sz="2900">
                <a:solidFill>
                  <a:srgbClr val="FFFFFF"/>
                </a:solidFill>
                <a:latin typeface="Open Sans Extrabold"/>
                <a:cs typeface="Open Sans Extrabold"/>
              </a:defRPr>
            </a:lvl1pPr>
          </a:lstStyle>
          <a:p>
            <a:r>
              <a:rPr lang="sv-SE"/>
              <a:t>Klicka här för att ändra format</a:t>
            </a:r>
            <a:endParaRPr lang="sv-SE" dirty="0"/>
          </a:p>
        </p:txBody>
      </p:sp>
      <p:sp>
        <p:nvSpPr>
          <p:cNvPr id="10" name="Platshållare för text 9"/>
          <p:cNvSpPr>
            <a:spLocks noGrp="1"/>
          </p:cNvSpPr>
          <p:nvPr>
            <p:ph type="body" sz="quarter" idx="10"/>
          </p:nvPr>
        </p:nvSpPr>
        <p:spPr>
          <a:xfrm>
            <a:off x="609600" y="1874520"/>
            <a:ext cx="10972800" cy="3474720"/>
          </a:xfrm>
        </p:spPr>
        <p:txBody>
          <a:bodyPr>
            <a:normAutofit/>
          </a:bodyPr>
          <a:lstStyle>
            <a:lvl1pPr marL="0">
              <a:spcBef>
                <a:spcPts val="0"/>
              </a:spcBef>
              <a:buNone/>
              <a:defRPr sz="1800">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sv-SE"/>
              <a:t>Klicka här för att ändra format på bakgrundstexten</a:t>
            </a:r>
          </a:p>
        </p:txBody>
      </p:sp>
      <p:pic>
        <p:nvPicPr>
          <p:cNvPr id="7" name="Bildobjekt 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345630" y="5715360"/>
            <a:ext cx="2090815" cy="587520"/>
          </a:xfrm>
          <a:prstGeom prst="rect">
            <a:avLst/>
          </a:prstGeom>
        </p:spPr>
      </p:pic>
    </p:spTree>
    <p:extLst>
      <p:ext uri="{BB962C8B-B14F-4D97-AF65-F5344CB8AC3E}">
        <p14:creationId xmlns:p14="http://schemas.microsoft.com/office/powerpoint/2010/main" val="146177903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2/3 text, blå">
    <p:spTree>
      <p:nvGrpSpPr>
        <p:cNvPr id="1" name=""/>
        <p:cNvGrpSpPr/>
        <p:nvPr/>
      </p:nvGrpSpPr>
      <p:grpSpPr>
        <a:xfrm>
          <a:off x="0" y="0"/>
          <a:ext cx="0" cy="0"/>
          <a:chOff x="0" y="0"/>
          <a:chExt cx="0" cy="0"/>
        </a:xfrm>
      </p:grpSpPr>
      <p:sp>
        <p:nvSpPr>
          <p:cNvPr id="6" name="Rektangel 5"/>
          <p:cNvSpPr/>
          <p:nvPr/>
        </p:nvSpPr>
        <p:spPr>
          <a:xfrm>
            <a:off x="0" y="0"/>
            <a:ext cx="12192000" cy="457488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pPr algn="ctr"/>
            <a:endParaRPr lang="sv-SE">
              <a:solidFill>
                <a:srgbClr val="4B4B4B"/>
              </a:solidFill>
            </a:endParaRPr>
          </a:p>
        </p:txBody>
      </p:sp>
      <p:pic>
        <p:nvPicPr>
          <p:cNvPr id="7" name="Bildobjekt 6" descr="Skellefteå kommun_SVART.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9347200" y="5715030"/>
            <a:ext cx="2087237" cy="589399"/>
          </a:xfrm>
          <a:prstGeom prst="rect">
            <a:avLst/>
          </a:prstGeom>
        </p:spPr>
      </p:pic>
      <p:sp>
        <p:nvSpPr>
          <p:cNvPr id="8" name="Rubrik 7"/>
          <p:cNvSpPr>
            <a:spLocks noGrp="1"/>
          </p:cNvSpPr>
          <p:nvPr>
            <p:ph type="title"/>
          </p:nvPr>
        </p:nvSpPr>
        <p:spPr>
          <a:xfrm>
            <a:off x="609600" y="320040"/>
            <a:ext cx="10972800" cy="1143000"/>
          </a:xfrm>
        </p:spPr>
        <p:txBody>
          <a:bodyPr>
            <a:normAutofit/>
          </a:bodyPr>
          <a:lstStyle>
            <a:lvl1pPr algn="l">
              <a:defRPr sz="2900">
                <a:solidFill>
                  <a:srgbClr val="FFFFFF"/>
                </a:solidFill>
                <a:latin typeface="Open Sans Extrabold"/>
                <a:cs typeface="Open Sans Extrabold"/>
              </a:defRPr>
            </a:lvl1pPr>
          </a:lstStyle>
          <a:p>
            <a:r>
              <a:rPr lang="sv-SE"/>
              <a:t>Klicka här för att ändra format</a:t>
            </a:r>
            <a:endParaRPr lang="sv-SE" dirty="0"/>
          </a:p>
        </p:txBody>
      </p:sp>
      <p:sp>
        <p:nvSpPr>
          <p:cNvPr id="10" name="Platshållare för text 9"/>
          <p:cNvSpPr>
            <a:spLocks noGrp="1"/>
          </p:cNvSpPr>
          <p:nvPr>
            <p:ph type="body" sz="quarter" idx="10"/>
          </p:nvPr>
        </p:nvSpPr>
        <p:spPr>
          <a:xfrm>
            <a:off x="609600" y="1463040"/>
            <a:ext cx="10972800" cy="2788920"/>
          </a:xfrm>
        </p:spPr>
        <p:txBody>
          <a:bodyPr>
            <a:normAutofit/>
          </a:bodyPr>
          <a:lstStyle>
            <a:lvl1pPr marL="0">
              <a:spcBef>
                <a:spcPts val="0"/>
              </a:spcBef>
              <a:buNone/>
              <a:defRPr sz="1800">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sv-SE"/>
              <a:t>Klicka här för att ändra format på bakgrundstexten</a:t>
            </a:r>
          </a:p>
        </p:txBody>
      </p:sp>
      <p:sp>
        <p:nvSpPr>
          <p:cNvPr id="12" name="Platshållare för text 11"/>
          <p:cNvSpPr>
            <a:spLocks noGrp="1"/>
          </p:cNvSpPr>
          <p:nvPr>
            <p:ph type="body" sz="quarter" idx="11" hasCustomPrompt="1"/>
          </p:nvPr>
        </p:nvSpPr>
        <p:spPr>
          <a:xfrm>
            <a:off x="711200" y="5806440"/>
            <a:ext cx="5461000" cy="295276"/>
          </a:xfrm>
        </p:spPr>
        <p:txBody>
          <a:bodyPr>
            <a:normAutofit/>
          </a:bodyPr>
          <a:lstStyle>
            <a:lvl1pPr marL="0">
              <a:spcBef>
                <a:spcPts val="0"/>
              </a:spcBef>
              <a:buNone/>
              <a:defRPr sz="1000" baseline="0">
                <a:latin typeface="Open Sans Extrabold"/>
                <a:cs typeface="Open Sans Extrabold"/>
              </a:defRPr>
            </a:lvl1pPr>
          </a:lstStyle>
          <a:p>
            <a:pPr lvl="0"/>
            <a:r>
              <a:rPr lang="sv-SE" dirty="0"/>
              <a:t>Klicka för att lägga till text</a:t>
            </a:r>
          </a:p>
        </p:txBody>
      </p:sp>
      <p:pic>
        <p:nvPicPr>
          <p:cNvPr id="11" name="Bildobjekt 10" descr="Skellefteå kommun_SVART.eps"/>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3"/>
              <a:stretch>
                <a:fillRect/>
              </a:stretch>
            </p:blipFill>
          </mc:Fallback>
        </mc:AlternateContent>
        <p:spPr>
          <a:xfrm>
            <a:off x="9347200" y="5715030"/>
            <a:ext cx="2087237" cy="589399"/>
          </a:xfrm>
          <a:prstGeom prst="rect">
            <a:avLst/>
          </a:prstGeom>
        </p:spPr>
      </p:pic>
    </p:spTree>
    <p:extLst>
      <p:ext uri="{BB962C8B-B14F-4D97-AF65-F5344CB8AC3E}">
        <p14:creationId xmlns:p14="http://schemas.microsoft.com/office/powerpoint/2010/main" val="280717532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2/3 text och bild, blå">
    <p:spTree>
      <p:nvGrpSpPr>
        <p:cNvPr id="1" name=""/>
        <p:cNvGrpSpPr/>
        <p:nvPr/>
      </p:nvGrpSpPr>
      <p:grpSpPr>
        <a:xfrm>
          <a:off x="0" y="0"/>
          <a:ext cx="0" cy="0"/>
          <a:chOff x="0" y="0"/>
          <a:chExt cx="0" cy="0"/>
        </a:xfrm>
      </p:grpSpPr>
      <p:sp>
        <p:nvSpPr>
          <p:cNvPr id="6" name="Rektangel 5"/>
          <p:cNvSpPr/>
          <p:nvPr/>
        </p:nvSpPr>
        <p:spPr>
          <a:xfrm>
            <a:off x="0" y="0"/>
            <a:ext cx="12192000" cy="457488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pPr algn="ctr"/>
            <a:endParaRPr lang="sv-SE">
              <a:solidFill>
                <a:srgbClr val="4B4B4B"/>
              </a:solidFill>
            </a:endParaRPr>
          </a:p>
        </p:txBody>
      </p:sp>
      <p:pic>
        <p:nvPicPr>
          <p:cNvPr id="7" name="Bildobjekt 6" descr="Skellefteå kommun_SVART.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9347200" y="5715030"/>
            <a:ext cx="2087237" cy="589399"/>
          </a:xfrm>
          <a:prstGeom prst="rect">
            <a:avLst/>
          </a:prstGeom>
        </p:spPr>
      </p:pic>
      <p:sp>
        <p:nvSpPr>
          <p:cNvPr id="8" name="Rubrik 7"/>
          <p:cNvSpPr>
            <a:spLocks noGrp="1"/>
          </p:cNvSpPr>
          <p:nvPr>
            <p:ph type="title"/>
          </p:nvPr>
        </p:nvSpPr>
        <p:spPr>
          <a:xfrm>
            <a:off x="609600" y="320040"/>
            <a:ext cx="4978400" cy="1143000"/>
          </a:xfrm>
        </p:spPr>
        <p:txBody>
          <a:bodyPr>
            <a:normAutofit/>
          </a:bodyPr>
          <a:lstStyle>
            <a:lvl1pPr algn="l">
              <a:defRPr sz="2400">
                <a:solidFill>
                  <a:srgbClr val="FFFFFF"/>
                </a:solidFill>
                <a:latin typeface="Open Sans Extrabold"/>
                <a:cs typeface="Open Sans Extrabold"/>
              </a:defRPr>
            </a:lvl1pPr>
          </a:lstStyle>
          <a:p>
            <a:r>
              <a:rPr lang="sv-SE"/>
              <a:t>Klicka här för att ändra format</a:t>
            </a:r>
            <a:endParaRPr lang="sv-SE" dirty="0"/>
          </a:p>
        </p:txBody>
      </p:sp>
      <p:sp>
        <p:nvSpPr>
          <p:cNvPr id="10" name="Platshållare för text 9"/>
          <p:cNvSpPr>
            <a:spLocks noGrp="1"/>
          </p:cNvSpPr>
          <p:nvPr>
            <p:ph type="body" sz="quarter" idx="10"/>
          </p:nvPr>
        </p:nvSpPr>
        <p:spPr>
          <a:xfrm>
            <a:off x="609600" y="1463040"/>
            <a:ext cx="4978400" cy="2788920"/>
          </a:xfrm>
        </p:spPr>
        <p:txBody>
          <a:bodyPr>
            <a:normAutofit/>
          </a:bodyPr>
          <a:lstStyle>
            <a:lvl1pPr marL="0">
              <a:spcBef>
                <a:spcPts val="0"/>
              </a:spcBef>
              <a:buNone/>
              <a:defRPr sz="1500">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sv-SE"/>
              <a:t>Klicka här för att ändra format på bakgrundstexten</a:t>
            </a:r>
          </a:p>
        </p:txBody>
      </p:sp>
      <p:sp>
        <p:nvSpPr>
          <p:cNvPr id="12" name="Platshållare för text 11"/>
          <p:cNvSpPr>
            <a:spLocks noGrp="1"/>
          </p:cNvSpPr>
          <p:nvPr>
            <p:ph type="body" sz="quarter" idx="11" hasCustomPrompt="1"/>
          </p:nvPr>
        </p:nvSpPr>
        <p:spPr>
          <a:xfrm>
            <a:off x="711200" y="5806440"/>
            <a:ext cx="5461000" cy="295276"/>
          </a:xfrm>
        </p:spPr>
        <p:txBody>
          <a:bodyPr>
            <a:normAutofit/>
          </a:bodyPr>
          <a:lstStyle>
            <a:lvl1pPr marL="0">
              <a:spcBef>
                <a:spcPts val="0"/>
              </a:spcBef>
              <a:buNone/>
              <a:defRPr sz="1000" baseline="0">
                <a:latin typeface="Open Sans Extrabold"/>
                <a:cs typeface="Open Sans Extrabold"/>
              </a:defRPr>
            </a:lvl1pPr>
          </a:lstStyle>
          <a:p>
            <a:pPr lvl="0"/>
            <a:r>
              <a:rPr lang="sv-SE" dirty="0"/>
              <a:t>Klicka för att lägga till text</a:t>
            </a:r>
          </a:p>
        </p:txBody>
      </p:sp>
      <p:sp>
        <p:nvSpPr>
          <p:cNvPr id="11" name="Platshållare för bild 10"/>
          <p:cNvSpPr>
            <a:spLocks noGrp="1"/>
          </p:cNvSpPr>
          <p:nvPr>
            <p:ph type="pic" sz="quarter" idx="12"/>
          </p:nvPr>
        </p:nvSpPr>
        <p:spPr>
          <a:xfrm>
            <a:off x="6096000" y="0"/>
            <a:ext cx="6096000" cy="4574880"/>
          </a:xfrm>
        </p:spPr>
        <p:txBody>
          <a:bodyPr anchor="ctr">
            <a:normAutofit/>
          </a:bodyPr>
          <a:lstStyle>
            <a:lvl1pPr algn="ctr">
              <a:defRPr sz="1400">
                <a:latin typeface="Open Sans Light"/>
                <a:cs typeface="Open Sans Light"/>
              </a:defRPr>
            </a:lvl1pPr>
          </a:lstStyle>
          <a:p>
            <a:r>
              <a:rPr lang="sv-SE"/>
              <a:t>Klicka på ikonen för att lägga till en bild</a:t>
            </a:r>
          </a:p>
        </p:txBody>
      </p:sp>
      <p:pic>
        <p:nvPicPr>
          <p:cNvPr id="13" name="Bildobjekt 12" descr="Skellefteå kommun_SVART.eps"/>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3"/>
              <a:stretch>
                <a:fillRect/>
              </a:stretch>
            </p:blipFill>
          </mc:Fallback>
        </mc:AlternateContent>
        <p:spPr>
          <a:xfrm>
            <a:off x="9347200" y="5715030"/>
            <a:ext cx="2087237" cy="589399"/>
          </a:xfrm>
          <a:prstGeom prst="rect">
            <a:avLst/>
          </a:prstGeom>
        </p:spPr>
      </p:pic>
    </p:spTree>
    <p:extLst>
      <p:ext uri="{BB962C8B-B14F-4D97-AF65-F5344CB8AC3E}">
        <p14:creationId xmlns:p14="http://schemas.microsoft.com/office/powerpoint/2010/main" val="178641447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Enkel textsida, blå">
    <p:spTree>
      <p:nvGrpSpPr>
        <p:cNvPr id="1" name=""/>
        <p:cNvGrpSpPr/>
        <p:nvPr/>
      </p:nvGrpSpPr>
      <p:grpSpPr>
        <a:xfrm>
          <a:off x="0" y="0"/>
          <a:ext cx="0" cy="0"/>
          <a:chOff x="0" y="0"/>
          <a:chExt cx="0" cy="0"/>
        </a:xfrm>
      </p:grpSpPr>
      <p:sp>
        <p:nvSpPr>
          <p:cNvPr id="6" name="Rektangel 5"/>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pPr algn="ctr"/>
            <a:endParaRPr lang="sv-SE">
              <a:solidFill>
                <a:srgbClr val="4B4B4B"/>
              </a:solidFill>
            </a:endParaRPr>
          </a:p>
        </p:txBody>
      </p:sp>
      <p:sp>
        <p:nvSpPr>
          <p:cNvPr id="5" name="Rektangel 4"/>
          <p:cNvSpPr/>
          <p:nvPr/>
        </p:nvSpPr>
        <p:spPr>
          <a:xfrm>
            <a:off x="0" y="0"/>
            <a:ext cx="1219200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pPr algn="ctr"/>
            <a:endParaRPr lang="sv-SE">
              <a:solidFill>
                <a:srgbClr val="4B4B4B"/>
              </a:solidFill>
            </a:endParaRPr>
          </a:p>
        </p:txBody>
      </p:sp>
      <p:sp>
        <p:nvSpPr>
          <p:cNvPr id="8" name="Rubrik 7"/>
          <p:cNvSpPr>
            <a:spLocks noGrp="1"/>
          </p:cNvSpPr>
          <p:nvPr>
            <p:ph type="title"/>
          </p:nvPr>
        </p:nvSpPr>
        <p:spPr>
          <a:xfrm>
            <a:off x="609600" y="731520"/>
            <a:ext cx="10972800" cy="1143000"/>
          </a:xfrm>
        </p:spPr>
        <p:txBody>
          <a:bodyPr>
            <a:normAutofit/>
          </a:bodyPr>
          <a:lstStyle>
            <a:lvl1pPr algn="l">
              <a:defRPr sz="2900">
                <a:solidFill>
                  <a:srgbClr val="FFFFFF"/>
                </a:solidFill>
                <a:latin typeface="Open Sans Extrabold"/>
                <a:cs typeface="Open Sans Extrabold"/>
              </a:defRPr>
            </a:lvl1pPr>
          </a:lstStyle>
          <a:p>
            <a:r>
              <a:rPr lang="sv-SE"/>
              <a:t>Klicka här för att ändra format</a:t>
            </a:r>
            <a:endParaRPr lang="sv-SE" dirty="0"/>
          </a:p>
        </p:txBody>
      </p:sp>
      <p:sp>
        <p:nvSpPr>
          <p:cNvPr id="10" name="Platshållare för text 9"/>
          <p:cNvSpPr>
            <a:spLocks noGrp="1"/>
          </p:cNvSpPr>
          <p:nvPr>
            <p:ph type="body" sz="quarter" idx="10"/>
          </p:nvPr>
        </p:nvSpPr>
        <p:spPr>
          <a:xfrm>
            <a:off x="609600" y="1874520"/>
            <a:ext cx="10972800" cy="3474720"/>
          </a:xfrm>
        </p:spPr>
        <p:txBody>
          <a:bodyPr>
            <a:normAutofit/>
          </a:bodyPr>
          <a:lstStyle>
            <a:lvl1pPr marL="0">
              <a:spcBef>
                <a:spcPts val="0"/>
              </a:spcBef>
              <a:buNone/>
              <a:defRPr sz="1800">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sv-SE"/>
              <a:t>Klicka här för att ändra format på bakgrundstexten</a:t>
            </a:r>
          </a:p>
        </p:txBody>
      </p:sp>
      <p:pic>
        <p:nvPicPr>
          <p:cNvPr id="7" name="Bildobjekt 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345630" y="5715360"/>
            <a:ext cx="2090815" cy="587520"/>
          </a:xfrm>
          <a:prstGeom prst="rect">
            <a:avLst/>
          </a:prstGeom>
        </p:spPr>
      </p:pic>
    </p:spTree>
    <p:extLst>
      <p:ext uri="{BB962C8B-B14F-4D97-AF65-F5344CB8AC3E}">
        <p14:creationId xmlns:p14="http://schemas.microsoft.com/office/powerpoint/2010/main" val="393865636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2/3 text, orange">
    <p:spTree>
      <p:nvGrpSpPr>
        <p:cNvPr id="1" name=""/>
        <p:cNvGrpSpPr/>
        <p:nvPr/>
      </p:nvGrpSpPr>
      <p:grpSpPr>
        <a:xfrm>
          <a:off x="0" y="0"/>
          <a:ext cx="0" cy="0"/>
          <a:chOff x="0" y="0"/>
          <a:chExt cx="0" cy="0"/>
        </a:xfrm>
      </p:grpSpPr>
      <p:sp>
        <p:nvSpPr>
          <p:cNvPr id="6" name="Rektangel 5"/>
          <p:cNvSpPr/>
          <p:nvPr/>
        </p:nvSpPr>
        <p:spPr>
          <a:xfrm>
            <a:off x="0" y="0"/>
            <a:ext cx="12192000" cy="457488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pPr algn="ctr"/>
            <a:endParaRPr lang="sv-SE">
              <a:solidFill>
                <a:srgbClr val="4B4B4B"/>
              </a:solidFill>
            </a:endParaRPr>
          </a:p>
        </p:txBody>
      </p:sp>
      <p:pic>
        <p:nvPicPr>
          <p:cNvPr id="7" name="Bildobjekt 6" descr="Skellefteå kommun_SVART.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9347200" y="5715030"/>
            <a:ext cx="2087237" cy="589399"/>
          </a:xfrm>
          <a:prstGeom prst="rect">
            <a:avLst/>
          </a:prstGeom>
        </p:spPr>
      </p:pic>
      <p:sp>
        <p:nvSpPr>
          <p:cNvPr id="8" name="Rubrik 7"/>
          <p:cNvSpPr>
            <a:spLocks noGrp="1"/>
          </p:cNvSpPr>
          <p:nvPr>
            <p:ph type="title"/>
          </p:nvPr>
        </p:nvSpPr>
        <p:spPr>
          <a:xfrm>
            <a:off x="609600" y="320040"/>
            <a:ext cx="10972800" cy="1143000"/>
          </a:xfrm>
        </p:spPr>
        <p:txBody>
          <a:bodyPr>
            <a:normAutofit/>
          </a:bodyPr>
          <a:lstStyle>
            <a:lvl1pPr algn="l">
              <a:defRPr sz="2900">
                <a:solidFill>
                  <a:srgbClr val="FFFFFF"/>
                </a:solidFill>
                <a:latin typeface="Open Sans Extrabold"/>
                <a:cs typeface="Open Sans Extrabold"/>
              </a:defRPr>
            </a:lvl1pPr>
          </a:lstStyle>
          <a:p>
            <a:r>
              <a:rPr lang="sv-SE"/>
              <a:t>Klicka här för att ändra format</a:t>
            </a:r>
            <a:endParaRPr lang="sv-SE" dirty="0"/>
          </a:p>
        </p:txBody>
      </p:sp>
      <p:sp>
        <p:nvSpPr>
          <p:cNvPr id="10" name="Platshållare för text 9"/>
          <p:cNvSpPr>
            <a:spLocks noGrp="1"/>
          </p:cNvSpPr>
          <p:nvPr>
            <p:ph type="body" sz="quarter" idx="10"/>
          </p:nvPr>
        </p:nvSpPr>
        <p:spPr>
          <a:xfrm>
            <a:off x="609600" y="1463040"/>
            <a:ext cx="10972800" cy="2788920"/>
          </a:xfrm>
        </p:spPr>
        <p:txBody>
          <a:bodyPr>
            <a:normAutofit/>
          </a:bodyPr>
          <a:lstStyle>
            <a:lvl1pPr marL="0">
              <a:spcBef>
                <a:spcPts val="0"/>
              </a:spcBef>
              <a:buNone/>
              <a:defRPr sz="1800">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sv-SE"/>
              <a:t>Klicka här för att ändra format på bakgrundstexten</a:t>
            </a:r>
          </a:p>
        </p:txBody>
      </p:sp>
      <p:sp>
        <p:nvSpPr>
          <p:cNvPr id="12" name="Platshållare för text 11"/>
          <p:cNvSpPr>
            <a:spLocks noGrp="1"/>
          </p:cNvSpPr>
          <p:nvPr>
            <p:ph type="body" sz="quarter" idx="11" hasCustomPrompt="1"/>
          </p:nvPr>
        </p:nvSpPr>
        <p:spPr>
          <a:xfrm>
            <a:off x="711200" y="5806440"/>
            <a:ext cx="5461000" cy="295276"/>
          </a:xfrm>
        </p:spPr>
        <p:txBody>
          <a:bodyPr>
            <a:normAutofit/>
          </a:bodyPr>
          <a:lstStyle>
            <a:lvl1pPr marL="0">
              <a:spcBef>
                <a:spcPts val="0"/>
              </a:spcBef>
              <a:buNone/>
              <a:defRPr sz="1000" baseline="0">
                <a:latin typeface="Open Sans Extrabold"/>
                <a:cs typeface="Open Sans Extrabold"/>
              </a:defRPr>
            </a:lvl1pPr>
          </a:lstStyle>
          <a:p>
            <a:pPr lvl="0"/>
            <a:r>
              <a:rPr lang="sv-SE" dirty="0"/>
              <a:t>Klicka för att lägga till text</a:t>
            </a:r>
          </a:p>
        </p:txBody>
      </p:sp>
      <p:pic>
        <p:nvPicPr>
          <p:cNvPr id="11" name="Bildobjekt 10" descr="Skellefteå kommun_SVART.eps"/>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3"/>
              <a:stretch>
                <a:fillRect/>
              </a:stretch>
            </p:blipFill>
          </mc:Fallback>
        </mc:AlternateContent>
        <p:spPr>
          <a:xfrm>
            <a:off x="9347200" y="5715030"/>
            <a:ext cx="2087237" cy="589399"/>
          </a:xfrm>
          <a:prstGeom prst="rect">
            <a:avLst/>
          </a:prstGeom>
        </p:spPr>
      </p:pic>
    </p:spTree>
    <p:extLst>
      <p:ext uri="{BB962C8B-B14F-4D97-AF65-F5344CB8AC3E}">
        <p14:creationId xmlns:p14="http://schemas.microsoft.com/office/powerpoint/2010/main" val="25624172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3 text, bild">
    <p:bg>
      <p:bgPr>
        <a:solidFill>
          <a:srgbClr val="CB511C"/>
        </a:solidFill>
        <a:effectLst/>
      </p:bgPr>
    </p:bg>
    <p:spTree>
      <p:nvGrpSpPr>
        <p:cNvPr id="1" name=""/>
        <p:cNvGrpSpPr/>
        <p:nvPr/>
      </p:nvGrpSpPr>
      <p:grpSpPr>
        <a:xfrm>
          <a:off x="0" y="0"/>
          <a:ext cx="0" cy="0"/>
          <a:chOff x="0" y="0"/>
          <a:chExt cx="0" cy="0"/>
        </a:xfrm>
      </p:grpSpPr>
      <p:sp>
        <p:nvSpPr>
          <p:cNvPr id="8" name="Rubrik"/>
          <p:cNvSpPr>
            <a:spLocks noGrp="1"/>
          </p:cNvSpPr>
          <p:nvPr>
            <p:ph type="title" hasCustomPrompt="1"/>
          </p:nvPr>
        </p:nvSpPr>
        <p:spPr>
          <a:xfrm>
            <a:off x="609600" y="404665"/>
            <a:ext cx="5102357" cy="1041380"/>
          </a:xfrm>
        </p:spPr>
        <p:txBody>
          <a:bodyPr>
            <a:noAutofit/>
          </a:bodyPr>
          <a:lstStyle>
            <a:lvl1pPr algn="l">
              <a:defRPr sz="2400" baseline="0">
                <a:solidFill>
                  <a:srgbClr val="FFFFFF"/>
                </a:solidFill>
                <a:latin typeface="Open Sans Extrabold"/>
                <a:cs typeface="Open Sans Extrabold"/>
              </a:defRPr>
            </a:lvl1pPr>
          </a:lstStyle>
          <a:p>
            <a:r>
              <a:rPr lang="sv-SE" dirty="0"/>
              <a:t>Klicka här för att lägga till rubrik</a:t>
            </a:r>
          </a:p>
        </p:txBody>
      </p:sp>
      <p:sp>
        <p:nvSpPr>
          <p:cNvPr id="9" name="Text"/>
          <p:cNvSpPr>
            <a:spLocks noGrp="1"/>
          </p:cNvSpPr>
          <p:nvPr>
            <p:ph type="body" sz="quarter" idx="10"/>
          </p:nvPr>
        </p:nvSpPr>
        <p:spPr>
          <a:xfrm>
            <a:off x="609600" y="1484815"/>
            <a:ext cx="5102357" cy="2664298"/>
          </a:xfrm>
        </p:spPr>
        <p:txBody>
          <a:bodyPr/>
          <a:lstStyle>
            <a:lvl1pPr marL="342886" indent="-342886">
              <a:buFont typeface="Arial" panose="020B0604020202020204" pitchFamily="34" charset="0"/>
              <a:buChar char="•"/>
              <a:defRPr/>
            </a:lvl1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6" name="VitRuta"/>
          <p:cNvSpPr/>
          <p:nvPr userDrawn="1"/>
        </p:nvSpPr>
        <p:spPr>
          <a:xfrm>
            <a:off x="0" y="4577908"/>
            <a:ext cx="12192000" cy="228012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pPr algn="l"/>
            <a:endParaRPr lang="sv-SE" sz="2200" dirty="0">
              <a:solidFill>
                <a:srgbClr val="FFFFFF"/>
              </a:solidFill>
            </a:endParaRPr>
          </a:p>
        </p:txBody>
      </p:sp>
      <p:sp>
        <p:nvSpPr>
          <p:cNvPr id="4" name="Platshållare för text 3"/>
          <p:cNvSpPr>
            <a:spLocks noGrp="1"/>
          </p:cNvSpPr>
          <p:nvPr>
            <p:ph type="body" sz="quarter" idx="11" hasCustomPrompt="1"/>
          </p:nvPr>
        </p:nvSpPr>
        <p:spPr>
          <a:xfrm>
            <a:off x="719689" y="5805265"/>
            <a:ext cx="6049433" cy="288032"/>
          </a:xfrm>
        </p:spPr>
        <p:txBody>
          <a:bodyPr/>
          <a:lstStyle>
            <a:lvl1pPr>
              <a:defRPr sz="1000" baseline="0">
                <a:solidFill>
                  <a:srgbClr val="000000"/>
                </a:solidFill>
                <a:latin typeface="+mj-lt"/>
              </a:defRPr>
            </a:lvl1pPr>
            <a:lvl2pPr>
              <a:defRPr sz="1000">
                <a:latin typeface="+mj-lt"/>
              </a:defRPr>
            </a:lvl2pPr>
            <a:lvl3pPr>
              <a:defRPr sz="1000">
                <a:solidFill>
                  <a:schemeClr val="tx1"/>
                </a:solidFill>
                <a:latin typeface="+mj-lt"/>
              </a:defRPr>
            </a:lvl3pPr>
            <a:lvl4pPr>
              <a:defRPr sz="1000">
                <a:solidFill>
                  <a:schemeClr val="tx1"/>
                </a:solidFill>
                <a:latin typeface="+mj-lt"/>
              </a:defRPr>
            </a:lvl4pPr>
            <a:lvl5pPr>
              <a:defRPr sz="1000">
                <a:solidFill>
                  <a:srgbClr val="000000"/>
                </a:solidFill>
                <a:latin typeface="+mj-lt"/>
              </a:defRPr>
            </a:lvl5pPr>
          </a:lstStyle>
          <a:p>
            <a:pPr lvl="0"/>
            <a:r>
              <a:rPr lang="sv-SE" dirty="0"/>
              <a:t>Klicka här för att lägga till text</a:t>
            </a:r>
          </a:p>
          <a:p>
            <a:pPr lvl="4"/>
            <a:endParaRPr lang="sv-SE" dirty="0"/>
          </a:p>
        </p:txBody>
      </p:sp>
      <p:sp>
        <p:nvSpPr>
          <p:cNvPr id="10" name="Bild"/>
          <p:cNvSpPr>
            <a:spLocks noGrp="1"/>
          </p:cNvSpPr>
          <p:nvPr>
            <p:ph type="pic" sz="quarter" idx="12"/>
          </p:nvPr>
        </p:nvSpPr>
        <p:spPr>
          <a:xfrm>
            <a:off x="6096000" y="0"/>
            <a:ext cx="6096000" cy="4574880"/>
          </a:xfrm>
        </p:spPr>
        <p:txBody>
          <a:bodyPr anchor="ctr">
            <a:normAutofit/>
          </a:bodyPr>
          <a:lstStyle>
            <a:lvl1pPr algn="ctr">
              <a:defRPr sz="1400">
                <a:latin typeface="Open Sans Light"/>
                <a:cs typeface="Open Sans Light"/>
              </a:defRPr>
            </a:lvl1pPr>
          </a:lstStyle>
          <a:p>
            <a:r>
              <a:rPr lang="sv-SE" dirty="0"/>
              <a:t>Klicka på ikonen för att lägga till en bild</a:t>
            </a:r>
          </a:p>
        </p:txBody>
      </p:sp>
    </p:spTree>
    <p:extLst>
      <p:ext uri="{BB962C8B-B14F-4D97-AF65-F5344CB8AC3E}">
        <p14:creationId xmlns:p14="http://schemas.microsoft.com/office/powerpoint/2010/main" val="302354817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2/3 text och bild, orange">
    <p:spTree>
      <p:nvGrpSpPr>
        <p:cNvPr id="1" name=""/>
        <p:cNvGrpSpPr/>
        <p:nvPr/>
      </p:nvGrpSpPr>
      <p:grpSpPr>
        <a:xfrm>
          <a:off x="0" y="0"/>
          <a:ext cx="0" cy="0"/>
          <a:chOff x="0" y="0"/>
          <a:chExt cx="0" cy="0"/>
        </a:xfrm>
      </p:grpSpPr>
      <p:sp>
        <p:nvSpPr>
          <p:cNvPr id="6" name="Rektangel 5"/>
          <p:cNvSpPr/>
          <p:nvPr/>
        </p:nvSpPr>
        <p:spPr>
          <a:xfrm>
            <a:off x="0" y="0"/>
            <a:ext cx="12192000" cy="457488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pPr algn="ctr"/>
            <a:endParaRPr lang="sv-SE">
              <a:solidFill>
                <a:srgbClr val="4B4B4B"/>
              </a:solidFill>
            </a:endParaRPr>
          </a:p>
        </p:txBody>
      </p:sp>
      <p:pic>
        <p:nvPicPr>
          <p:cNvPr id="7" name="Bildobjekt 6" descr="Skellefteå kommun_SVART.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9347200" y="5715030"/>
            <a:ext cx="2087237" cy="589399"/>
          </a:xfrm>
          <a:prstGeom prst="rect">
            <a:avLst/>
          </a:prstGeom>
        </p:spPr>
      </p:pic>
      <p:sp>
        <p:nvSpPr>
          <p:cNvPr id="8" name="Rubrik 7"/>
          <p:cNvSpPr>
            <a:spLocks noGrp="1"/>
          </p:cNvSpPr>
          <p:nvPr>
            <p:ph type="title"/>
          </p:nvPr>
        </p:nvSpPr>
        <p:spPr>
          <a:xfrm>
            <a:off x="609600" y="320040"/>
            <a:ext cx="4978400" cy="1143000"/>
          </a:xfrm>
        </p:spPr>
        <p:txBody>
          <a:bodyPr>
            <a:normAutofit/>
          </a:bodyPr>
          <a:lstStyle>
            <a:lvl1pPr algn="l">
              <a:defRPr sz="2400">
                <a:solidFill>
                  <a:srgbClr val="FFFFFF"/>
                </a:solidFill>
                <a:latin typeface="Open Sans Extrabold"/>
                <a:cs typeface="Open Sans Extrabold"/>
              </a:defRPr>
            </a:lvl1pPr>
          </a:lstStyle>
          <a:p>
            <a:r>
              <a:rPr lang="sv-SE"/>
              <a:t>Klicka här för att ändra format</a:t>
            </a:r>
            <a:endParaRPr lang="sv-SE" dirty="0"/>
          </a:p>
        </p:txBody>
      </p:sp>
      <p:sp>
        <p:nvSpPr>
          <p:cNvPr id="10" name="Platshållare för text 9"/>
          <p:cNvSpPr>
            <a:spLocks noGrp="1"/>
          </p:cNvSpPr>
          <p:nvPr>
            <p:ph type="body" sz="quarter" idx="10"/>
          </p:nvPr>
        </p:nvSpPr>
        <p:spPr>
          <a:xfrm>
            <a:off x="609600" y="1463040"/>
            <a:ext cx="4978400" cy="2788920"/>
          </a:xfrm>
        </p:spPr>
        <p:txBody>
          <a:bodyPr>
            <a:normAutofit/>
          </a:bodyPr>
          <a:lstStyle>
            <a:lvl1pPr marL="0">
              <a:spcBef>
                <a:spcPts val="0"/>
              </a:spcBef>
              <a:buNone/>
              <a:defRPr sz="1500">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sv-SE"/>
              <a:t>Klicka här för att ändra format på bakgrundstexten</a:t>
            </a:r>
          </a:p>
        </p:txBody>
      </p:sp>
      <p:sp>
        <p:nvSpPr>
          <p:cNvPr id="12" name="Platshållare för text 11"/>
          <p:cNvSpPr>
            <a:spLocks noGrp="1"/>
          </p:cNvSpPr>
          <p:nvPr>
            <p:ph type="body" sz="quarter" idx="11" hasCustomPrompt="1"/>
          </p:nvPr>
        </p:nvSpPr>
        <p:spPr>
          <a:xfrm>
            <a:off x="711200" y="5806440"/>
            <a:ext cx="5461000" cy="295276"/>
          </a:xfrm>
        </p:spPr>
        <p:txBody>
          <a:bodyPr>
            <a:normAutofit/>
          </a:bodyPr>
          <a:lstStyle>
            <a:lvl1pPr marL="0">
              <a:spcBef>
                <a:spcPts val="0"/>
              </a:spcBef>
              <a:buNone/>
              <a:defRPr sz="1000" baseline="0">
                <a:latin typeface="Open Sans Extrabold"/>
                <a:cs typeface="Open Sans Extrabold"/>
              </a:defRPr>
            </a:lvl1pPr>
          </a:lstStyle>
          <a:p>
            <a:pPr lvl="0"/>
            <a:r>
              <a:rPr lang="sv-SE" dirty="0"/>
              <a:t>Klicka för att lägga till text</a:t>
            </a:r>
          </a:p>
        </p:txBody>
      </p:sp>
      <p:sp>
        <p:nvSpPr>
          <p:cNvPr id="11" name="Platshållare för bild 10"/>
          <p:cNvSpPr>
            <a:spLocks noGrp="1"/>
          </p:cNvSpPr>
          <p:nvPr>
            <p:ph type="pic" sz="quarter" idx="12"/>
          </p:nvPr>
        </p:nvSpPr>
        <p:spPr>
          <a:xfrm>
            <a:off x="6096000" y="0"/>
            <a:ext cx="6096000" cy="4574880"/>
          </a:xfrm>
        </p:spPr>
        <p:txBody>
          <a:bodyPr anchor="ctr">
            <a:normAutofit/>
          </a:bodyPr>
          <a:lstStyle>
            <a:lvl1pPr algn="ctr">
              <a:defRPr sz="1400">
                <a:latin typeface="Open Sans Light"/>
                <a:cs typeface="Open Sans Light"/>
              </a:defRPr>
            </a:lvl1pPr>
          </a:lstStyle>
          <a:p>
            <a:r>
              <a:rPr lang="sv-SE"/>
              <a:t>Klicka på ikonen för att lägga till en bild</a:t>
            </a:r>
          </a:p>
        </p:txBody>
      </p:sp>
      <p:pic>
        <p:nvPicPr>
          <p:cNvPr id="13" name="Bildobjekt 12" descr="Skellefteå kommun_SVART.eps"/>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3"/>
              <a:stretch>
                <a:fillRect/>
              </a:stretch>
            </p:blipFill>
          </mc:Fallback>
        </mc:AlternateContent>
        <p:spPr>
          <a:xfrm>
            <a:off x="9347200" y="5715030"/>
            <a:ext cx="2087237" cy="589399"/>
          </a:xfrm>
          <a:prstGeom prst="rect">
            <a:avLst/>
          </a:prstGeom>
        </p:spPr>
      </p:pic>
    </p:spTree>
    <p:extLst>
      <p:ext uri="{BB962C8B-B14F-4D97-AF65-F5344CB8AC3E}">
        <p14:creationId xmlns:p14="http://schemas.microsoft.com/office/powerpoint/2010/main" val="372774617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Enkel textsida, orange">
    <p:spTree>
      <p:nvGrpSpPr>
        <p:cNvPr id="1" name=""/>
        <p:cNvGrpSpPr/>
        <p:nvPr/>
      </p:nvGrpSpPr>
      <p:grpSpPr>
        <a:xfrm>
          <a:off x="0" y="0"/>
          <a:ext cx="0" cy="0"/>
          <a:chOff x="0" y="0"/>
          <a:chExt cx="0" cy="0"/>
        </a:xfrm>
      </p:grpSpPr>
      <p:sp>
        <p:nvSpPr>
          <p:cNvPr id="6" name="Rektangel 5"/>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pPr algn="ctr"/>
            <a:endParaRPr lang="sv-SE">
              <a:solidFill>
                <a:srgbClr val="4B4B4B"/>
              </a:solidFill>
            </a:endParaRPr>
          </a:p>
        </p:txBody>
      </p:sp>
      <p:sp>
        <p:nvSpPr>
          <p:cNvPr id="5" name="Rektangel 4"/>
          <p:cNvSpPr/>
          <p:nvPr/>
        </p:nvSpPr>
        <p:spPr>
          <a:xfrm>
            <a:off x="0" y="0"/>
            <a:ext cx="12192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pPr algn="ctr"/>
            <a:endParaRPr lang="sv-SE">
              <a:solidFill>
                <a:srgbClr val="4B4B4B"/>
              </a:solidFill>
            </a:endParaRPr>
          </a:p>
        </p:txBody>
      </p:sp>
      <p:sp>
        <p:nvSpPr>
          <p:cNvPr id="8" name="Rubrik 7"/>
          <p:cNvSpPr>
            <a:spLocks noGrp="1"/>
          </p:cNvSpPr>
          <p:nvPr>
            <p:ph type="title"/>
          </p:nvPr>
        </p:nvSpPr>
        <p:spPr>
          <a:xfrm>
            <a:off x="609600" y="731520"/>
            <a:ext cx="10972800" cy="1143000"/>
          </a:xfrm>
        </p:spPr>
        <p:txBody>
          <a:bodyPr>
            <a:normAutofit/>
          </a:bodyPr>
          <a:lstStyle>
            <a:lvl1pPr algn="l">
              <a:defRPr sz="2900">
                <a:solidFill>
                  <a:srgbClr val="FFFFFF"/>
                </a:solidFill>
                <a:latin typeface="Open Sans Extrabold"/>
                <a:cs typeface="Open Sans Extrabold"/>
              </a:defRPr>
            </a:lvl1pPr>
          </a:lstStyle>
          <a:p>
            <a:r>
              <a:rPr lang="sv-SE"/>
              <a:t>Klicka här för att ändra format</a:t>
            </a:r>
            <a:endParaRPr lang="sv-SE" dirty="0"/>
          </a:p>
        </p:txBody>
      </p:sp>
      <p:sp>
        <p:nvSpPr>
          <p:cNvPr id="10" name="Platshållare för text 9"/>
          <p:cNvSpPr>
            <a:spLocks noGrp="1"/>
          </p:cNvSpPr>
          <p:nvPr>
            <p:ph type="body" sz="quarter" idx="10"/>
          </p:nvPr>
        </p:nvSpPr>
        <p:spPr>
          <a:xfrm>
            <a:off x="609600" y="1874520"/>
            <a:ext cx="10972800" cy="3474720"/>
          </a:xfrm>
        </p:spPr>
        <p:txBody>
          <a:bodyPr>
            <a:normAutofit/>
          </a:bodyPr>
          <a:lstStyle>
            <a:lvl1pPr marL="0">
              <a:spcBef>
                <a:spcPts val="0"/>
              </a:spcBef>
              <a:buNone/>
              <a:defRPr sz="1800">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sv-SE"/>
              <a:t>Klicka här för att ändra format på bakgrundstexten</a:t>
            </a:r>
          </a:p>
        </p:txBody>
      </p:sp>
      <p:pic>
        <p:nvPicPr>
          <p:cNvPr id="7" name="Bildobjekt 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345630" y="5715360"/>
            <a:ext cx="2090815" cy="587520"/>
          </a:xfrm>
          <a:prstGeom prst="rect">
            <a:avLst/>
          </a:prstGeom>
        </p:spPr>
      </p:pic>
    </p:spTree>
    <p:extLst>
      <p:ext uri="{BB962C8B-B14F-4D97-AF65-F5344CB8AC3E}">
        <p14:creationId xmlns:p14="http://schemas.microsoft.com/office/powerpoint/2010/main" val="365235991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2/3 text, gul">
    <p:spTree>
      <p:nvGrpSpPr>
        <p:cNvPr id="1" name=""/>
        <p:cNvGrpSpPr/>
        <p:nvPr/>
      </p:nvGrpSpPr>
      <p:grpSpPr>
        <a:xfrm>
          <a:off x="0" y="0"/>
          <a:ext cx="0" cy="0"/>
          <a:chOff x="0" y="0"/>
          <a:chExt cx="0" cy="0"/>
        </a:xfrm>
      </p:grpSpPr>
      <p:sp>
        <p:nvSpPr>
          <p:cNvPr id="6" name="Rektangel 5"/>
          <p:cNvSpPr/>
          <p:nvPr/>
        </p:nvSpPr>
        <p:spPr>
          <a:xfrm>
            <a:off x="0" y="0"/>
            <a:ext cx="12192000" cy="457488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pPr algn="ctr"/>
            <a:endParaRPr lang="sv-SE">
              <a:solidFill>
                <a:srgbClr val="4B4B4B"/>
              </a:solidFill>
            </a:endParaRPr>
          </a:p>
        </p:txBody>
      </p:sp>
      <p:pic>
        <p:nvPicPr>
          <p:cNvPr id="7" name="Bildobjekt 6" descr="Skellefteå kommun_SVART.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9347200" y="5715030"/>
            <a:ext cx="2087237" cy="589399"/>
          </a:xfrm>
          <a:prstGeom prst="rect">
            <a:avLst/>
          </a:prstGeom>
        </p:spPr>
      </p:pic>
      <p:sp>
        <p:nvSpPr>
          <p:cNvPr id="8" name="Rubrik 7"/>
          <p:cNvSpPr>
            <a:spLocks noGrp="1"/>
          </p:cNvSpPr>
          <p:nvPr>
            <p:ph type="title"/>
          </p:nvPr>
        </p:nvSpPr>
        <p:spPr>
          <a:xfrm>
            <a:off x="609600" y="320040"/>
            <a:ext cx="10972800" cy="1143000"/>
          </a:xfrm>
        </p:spPr>
        <p:txBody>
          <a:bodyPr>
            <a:normAutofit/>
          </a:bodyPr>
          <a:lstStyle>
            <a:lvl1pPr algn="l">
              <a:defRPr sz="2900">
                <a:solidFill>
                  <a:schemeClr val="bg1"/>
                </a:solidFill>
                <a:latin typeface="Open Sans Extrabold"/>
                <a:cs typeface="Open Sans Extrabold"/>
              </a:defRPr>
            </a:lvl1pPr>
          </a:lstStyle>
          <a:p>
            <a:r>
              <a:rPr lang="sv-SE"/>
              <a:t>Klicka här för att ändra format</a:t>
            </a:r>
            <a:endParaRPr lang="sv-SE" dirty="0"/>
          </a:p>
        </p:txBody>
      </p:sp>
      <p:sp>
        <p:nvSpPr>
          <p:cNvPr id="10" name="Platshållare för text 9"/>
          <p:cNvSpPr>
            <a:spLocks noGrp="1"/>
          </p:cNvSpPr>
          <p:nvPr>
            <p:ph type="body" sz="quarter" idx="10"/>
          </p:nvPr>
        </p:nvSpPr>
        <p:spPr>
          <a:xfrm>
            <a:off x="609600" y="1463040"/>
            <a:ext cx="10972800" cy="2788920"/>
          </a:xfrm>
        </p:spPr>
        <p:txBody>
          <a:bodyPr>
            <a:normAutofit/>
          </a:bodyPr>
          <a:lstStyle>
            <a:lvl1pPr marL="0">
              <a:spcBef>
                <a:spcPts val="0"/>
              </a:spcBef>
              <a:buNone/>
              <a:defRPr sz="18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sv-SE"/>
              <a:t>Klicka här för att ändra format på bakgrundstexten</a:t>
            </a:r>
          </a:p>
        </p:txBody>
      </p:sp>
      <p:sp>
        <p:nvSpPr>
          <p:cNvPr id="12" name="Platshållare för text 11"/>
          <p:cNvSpPr>
            <a:spLocks noGrp="1"/>
          </p:cNvSpPr>
          <p:nvPr>
            <p:ph type="body" sz="quarter" idx="11" hasCustomPrompt="1"/>
          </p:nvPr>
        </p:nvSpPr>
        <p:spPr>
          <a:xfrm>
            <a:off x="711200" y="5806440"/>
            <a:ext cx="5461000" cy="295276"/>
          </a:xfrm>
        </p:spPr>
        <p:txBody>
          <a:bodyPr>
            <a:normAutofit/>
          </a:bodyPr>
          <a:lstStyle>
            <a:lvl1pPr marL="0">
              <a:spcBef>
                <a:spcPts val="0"/>
              </a:spcBef>
              <a:buNone/>
              <a:defRPr sz="1000" baseline="0">
                <a:latin typeface="Open Sans Extrabold"/>
                <a:cs typeface="Open Sans Extrabold"/>
              </a:defRPr>
            </a:lvl1pPr>
          </a:lstStyle>
          <a:p>
            <a:pPr lvl="0"/>
            <a:r>
              <a:rPr lang="sv-SE" dirty="0"/>
              <a:t>Klicka för att lägga till text</a:t>
            </a:r>
          </a:p>
        </p:txBody>
      </p:sp>
      <p:pic>
        <p:nvPicPr>
          <p:cNvPr id="11" name="Bildobjekt 10" descr="Skellefteå kommun_SVART.eps"/>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3"/>
              <a:stretch>
                <a:fillRect/>
              </a:stretch>
            </p:blipFill>
          </mc:Fallback>
        </mc:AlternateContent>
        <p:spPr>
          <a:xfrm>
            <a:off x="9347200" y="5715030"/>
            <a:ext cx="2087237" cy="589399"/>
          </a:xfrm>
          <a:prstGeom prst="rect">
            <a:avLst/>
          </a:prstGeom>
        </p:spPr>
      </p:pic>
    </p:spTree>
    <p:extLst>
      <p:ext uri="{BB962C8B-B14F-4D97-AF65-F5344CB8AC3E}">
        <p14:creationId xmlns:p14="http://schemas.microsoft.com/office/powerpoint/2010/main" val="287735833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1_2/3 text och bild, orange">
    <p:spTree>
      <p:nvGrpSpPr>
        <p:cNvPr id="1" name=""/>
        <p:cNvGrpSpPr/>
        <p:nvPr/>
      </p:nvGrpSpPr>
      <p:grpSpPr>
        <a:xfrm>
          <a:off x="0" y="0"/>
          <a:ext cx="0" cy="0"/>
          <a:chOff x="0" y="0"/>
          <a:chExt cx="0" cy="0"/>
        </a:xfrm>
      </p:grpSpPr>
      <p:sp>
        <p:nvSpPr>
          <p:cNvPr id="6" name="Rektangel 5"/>
          <p:cNvSpPr/>
          <p:nvPr/>
        </p:nvSpPr>
        <p:spPr>
          <a:xfrm>
            <a:off x="0" y="0"/>
            <a:ext cx="12192000" cy="457488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pPr algn="ctr"/>
            <a:endParaRPr lang="sv-SE">
              <a:solidFill>
                <a:srgbClr val="4B4B4B"/>
              </a:solidFill>
            </a:endParaRPr>
          </a:p>
        </p:txBody>
      </p:sp>
      <p:pic>
        <p:nvPicPr>
          <p:cNvPr id="7" name="Bildobjekt 6" descr="Skellefteå kommun_SVART.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9347200" y="5715030"/>
            <a:ext cx="2087237" cy="589399"/>
          </a:xfrm>
          <a:prstGeom prst="rect">
            <a:avLst/>
          </a:prstGeom>
        </p:spPr>
      </p:pic>
      <p:sp>
        <p:nvSpPr>
          <p:cNvPr id="8" name="Rubrik 7"/>
          <p:cNvSpPr>
            <a:spLocks noGrp="1"/>
          </p:cNvSpPr>
          <p:nvPr>
            <p:ph type="title"/>
          </p:nvPr>
        </p:nvSpPr>
        <p:spPr>
          <a:xfrm>
            <a:off x="609600" y="320040"/>
            <a:ext cx="4978400" cy="1143000"/>
          </a:xfrm>
        </p:spPr>
        <p:txBody>
          <a:bodyPr>
            <a:normAutofit/>
          </a:bodyPr>
          <a:lstStyle>
            <a:lvl1pPr algn="l">
              <a:defRPr sz="2400">
                <a:solidFill>
                  <a:schemeClr val="bg1"/>
                </a:solidFill>
                <a:latin typeface="Open Sans Extrabold"/>
                <a:cs typeface="Open Sans Extrabold"/>
              </a:defRPr>
            </a:lvl1pPr>
          </a:lstStyle>
          <a:p>
            <a:r>
              <a:rPr lang="sv-SE"/>
              <a:t>Klicka här för att ändra format</a:t>
            </a:r>
            <a:endParaRPr lang="sv-SE" dirty="0"/>
          </a:p>
        </p:txBody>
      </p:sp>
      <p:sp>
        <p:nvSpPr>
          <p:cNvPr id="10" name="Platshållare för text 9"/>
          <p:cNvSpPr>
            <a:spLocks noGrp="1"/>
          </p:cNvSpPr>
          <p:nvPr>
            <p:ph type="body" sz="quarter" idx="10"/>
          </p:nvPr>
        </p:nvSpPr>
        <p:spPr>
          <a:xfrm>
            <a:off x="609600" y="1463040"/>
            <a:ext cx="4978400" cy="2788920"/>
          </a:xfrm>
        </p:spPr>
        <p:txBody>
          <a:bodyPr>
            <a:normAutofit/>
          </a:bodyPr>
          <a:lstStyle>
            <a:lvl1pPr marL="0">
              <a:spcBef>
                <a:spcPts val="0"/>
              </a:spcBef>
              <a:buNone/>
              <a:defRPr sz="15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sv-SE"/>
              <a:t>Klicka här för att ändra format på bakgrundstexten</a:t>
            </a:r>
          </a:p>
        </p:txBody>
      </p:sp>
      <p:sp>
        <p:nvSpPr>
          <p:cNvPr id="12" name="Platshållare för text 11"/>
          <p:cNvSpPr>
            <a:spLocks noGrp="1"/>
          </p:cNvSpPr>
          <p:nvPr>
            <p:ph type="body" sz="quarter" idx="11" hasCustomPrompt="1"/>
          </p:nvPr>
        </p:nvSpPr>
        <p:spPr>
          <a:xfrm>
            <a:off x="711200" y="5806440"/>
            <a:ext cx="5461000" cy="295276"/>
          </a:xfrm>
        </p:spPr>
        <p:txBody>
          <a:bodyPr>
            <a:normAutofit/>
          </a:bodyPr>
          <a:lstStyle>
            <a:lvl1pPr marL="0">
              <a:spcBef>
                <a:spcPts val="0"/>
              </a:spcBef>
              <a:buNone/>
              <a:defRPr sz="1000" baseline="0">
                <a:latin typeface="Open Sans Extrabold"/>
                <a:cs typeface="Open Sans Extrabold"/>
              </a:defRPr>
            </a:lvl1pPr>
          </a:lstStyle>
          <a:p>
            <a:pPr lvl="0"/>
            <a:r>
              <a:rPr lang="sv-SE" dirty="0"/>
              <a:t>Klicka för att lägga till text</a:t>
            </a:r>
          </a:p>
        </p:txBody>
      </p:sp>
      <p:sp>
        <p:nvSpPr>
          <p:cNvPr id="11" name="Platshållare för bild 10"/>
          <p:cNvSpPr>
            <a:spLocks noGrp="1"/>
          </p:cNvSpPr>
          <p:nvPr>
            <p:ph type="pic" sz="quarter" idx="12"/>
          </p:nvPr>
        </p:nvSpPr>
        <p:spPr>
          <a:xfrm>
            <a:off x="6096000" y="0"/>
            <a:ext cx="6096000" cy="4574880"/>
          </a:xfrm>
        </p:spPr>
        <p:txBody>
          <a:bodyPr anchor="ctr">
            <a:normAutofit/>
          </a:bodyPr>
          <a:lstStyle>
            <a:lvl1pPr algn="ctr">
              <a:defRPr sz="1400">
                <a:latin typeface="Open Sans Light"/>
                <a:cs typeface="Open Sans Light"/>
              </a:defRPr>
            </a:lvl1pPr>
          </a:lstStyle>
          <a:p>
            <a:r>
              <a:rPr lang="sv-SE"/>
              <a:t>Klicka på ikonen för att lägga till en bild</a:t>
            </a:r>
          </a:p>
        </p:txBody>
      </p:sp>
      <p:pic>
        <p:nvPicPr>
          <p:cNvPr id="13" name="Bildobjekt 12" descr="Skellefteå kommun_SVART.eps"/>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3"/>
              <a:stretch>
                <a:fillRect/>
              </a:stretch>
            </p:blipFill>
          </mc:Fallback>
        </mc:AlternateContent>
        <p:spPr>
          <a:xfrm>
            <a:off x="9347200" y="5715030"/>
            <a:ext cx="2087237" cy="589399"/>
          </a:xfrm>
          <a:prstGeom prst="rect">
            <a:avLst/>
          </a:prstGeom>
        </p:spPr>
      </p:pic>
    </p:spTree>
    <p:extLst>
      <p:ext uri="{BB962C8B-B14F-4D97-AF65-F5344CB8AC3E}">
        <p14:creationId xmlns:p14="http://schemas.microsoft.com/office/powerpoint/2010/main" val="291234709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Enkel textsida, gul">
    <p:spTree>
      <p:nvGrpSpPr>
        <p:cNvPr id="1" name=""/>
        <p:cNvGrpSpPr/>
        <p:nvPr/>
      </p:nvGrpSpPr>
      <p:grpSpPr>
        <a:xfrm>
          <a:off x="0" y="0"/>
          <a:ext cx="0" cy="0"/>
          <a:chOff x="0" y="0"/>
          <a:chExt cx="0" cy="0"/>
        </a:xfrm>
      </p:grpSpPr>
      <p:sp>
        <p:nvSpPr>
          <p:cNvPr id="6" name="Rektangel 5"/>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pPr algn="ctr"/>
            <a:endParaRPr lang="sv-SE">
              <a:solidFill>
                <a:srgbClr val="4B4B4B"/>
              </a:solidFill>
            </a:endParaRPr>
          </a:p>
        </p:txBody>
      </p:sp>
      <p:sp>
        <p:nvSpPr>
          <p:cNvPr id="5" name="Rektangel 4"/>
          <p:cNvSpPr/>
          <p:nvPr/>
        </p:nvSpPr>
        <p:spPr>
          <a:xfrm>
            <a:off x="0" y="0"/>
            <a:ext cx="12192000"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pPr algn="ctr"/>
            <a:endParaRPr lang="sv-SE">
              <a:solidFill>
                <a:srgbClr val="4B4B4B"/>
              </a:solidFill>
            </a:endParaRPr>
          </a:p>
        </p:txBody>
      </p:sp>
      <p:sp>
        <p:nvSpPr>
          <p:cNvPr id="8" name="Rubrik 7"/>
          <p:cNvSpPr>
            <a:spLocks noGrp="1"/>
          </p:cNvSpPr>
          <p:nvPr>
            <p:ph type="title"/>
          </p:nvPr>
        </p:nvSpPr>
        <p:spPr>
          <a:xfrm>
            <a:off x="609600" y="731520"/>
            <a:ext cx="10972800" cy="1143000"/>
          </a:xfrm>
        </p:spPr>
        <p:txBody>
          <a:bodyPr>
            <a:normAutofit/>
          </a:bodyPr>
          <a:lstStyle>
            <a:lvl1pPr algn="l">
              <a:defRPr sz="2900">
                <a:solidFill>
                  <a:schemeClr val="bg1"/>
                </a:solidFill>
                <a:latin typeface="Open Sans Extrabold"/>
                <a:cs typeface="Open Sans Extrabold"/>
              </a:defRPr>
            </a:lvl1pPr>
          </a:lstStyle>
          <a:p>
            <a:r>
              <a:rPr lang="sv-SE"/>
              <a:t>Klicka här för att ändra format</a:t>
            </a:r>
            <a:endParaRPr lang="sv-SE" dirty="0"/>
          </a:p>
        </p:txBody>
      </p:sp>
      <p:sp>
        <p:nvSpPr>
          <p:cNvPr id="10" name="Platshållare för text 9"/>
          <p:cNvSpPr>
            <a:spLocks noGrp="1"/>
          </p:cNvSpPr>
          <p:nvPr>
            <p:ph type="body" sz="quarter" idx="10"/>
          </p:nvPr>
        </p:nvSpPr>
        <p:spPr>
          <a:xfrm>
            <a:off x="609600" y="1874520"/>
            <a:ext cx="10972800" cy="3474720"/>
          </a:xfrm>
        </p:spPr>
        <p:txBody>
          <a:bodyPr>
            <a:normAutofit/>
          </a:bodyPr>
          <a:lstStyle>
            <a:lvl1pPr marL="0">
              <a:spcBef>
                <a:spcPts val="0"/>
              </a:spcBef>
              <a:buNone/>
              <a:defRPr sz="18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sv-SE"/>
              <a:t>Klicka här för att ändra format på bakgrundstexten</a:t>
            </a:r>
          </a:p>
        </p:txBody>
      </p:sp>
      <p:pic>
        <p:nvPicPr>
          <p:cNvPr id="7" name="Bildobjekt 6" descr="Skellefteå kommun_SVART.eps"/>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9347200" y="5715030"/>
            <a:ext cx="2087237" cy="589399"/>
          </a:xfrm>
          <a:prstGeom prst="rect">
            <a:avLst/>
          </a:prstGeom>
        </p:spPr>
      </p:pic>
    </p:spTree>
    <p:extLst>
      <p:ext uri="{BB962C8B-B14F-4D97-AF65-F5344CB8AC3E}">
        <p14:creationId xmlns:p14="http://schemas.microsoft.com/office/powerpoint/2010/main" val="36832732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2/3 text, svart">
    <p:spTree>
      <p:nvGrpSpPr>
        <p:cNvPr id="1" name=""/>
        <p:cNvGrpSpPr/>
        <p:nvPr/>
      </p:nvGrpSpPr>
      <p:grpSpPr>
        <a:xfrm>
          <a:off x="0" y="0"/>
          <a:ext cx="0" cy="0"/>
          <a:chOff x="0" y="0"/>
          <a:chExt cx="0" cy="0"/>
        </a:xfrm>
      </p:grpSpPr>
      <p:sp>
        <p:nvSpPr>
          <p:cNvPr id="6" name="Rektangel 5"/>
          <p:cNvSpPr/>
          <p:nvPr/>
        </p:nvSpPr>
        <p:spPr>
          <a:xfrm>
            <a:off x="0" y="0"/>
            <a:ext cx="12192000" cy="45748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pPr algn="ctr"/>
            <a:endParaRPr lang="sv-SE">
              <a:solidFill>
                <a:srgbClr val="4B4B4B"/>
              </a:solidFill>
            </a:endParaRPr>
          </a:p>
        </p:txBody>
      </p:sp>
      <p:pic>
        <p:nvPicPr>
          <p:cNvPr id="7" name="Bildobjekt 6" descr="Skellefteå kommun_SVART.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9347200" y="5715030"/>
            <a:ext cx="2087237" cy="589399"/>
          </a:xfrm>
          <a:prstGeom prst="rect">
            <a:avLst/>
          </a:prstGeom>
        </p:spPr>
      </p:pic>
      <p:sp>
        <p:nvSpPr>
          <p:cNvPr id="8" name="Rubrik 7"/>
          <p:cNvSpPr>
            <a:spLocks noGrp="1"/>
          </p:cNvSpPr>
          <p:nvPr>
            <p:ph type="title"/>
          </p:nvPr>
        </p:nvSpPr>
        <p:spPr>
          <a:xfrm>
            <a:off x="609600" y="320040"/>
            <a:ext cx="10972800" cy="1143000"/>
          </a:xfrm>
        </p:spPr>
        <p:txBody>
          <a:bodyPr>
            <a:normAutofit/>
          </a:bodyPr>
          <a:lstStyle>
            <a:lvl1pPr algn="l">
              <a:defRPr sz="2900">
                <a:solidFill>
                  <a:srgbClr val="FFFFFF"/>
                </a:solidFill>
                <a:latin typeface="Open Sans Extrabold"/>
                <a:cs typeface="Open Sans Extrabold"/>
              </a:defRPr>
            </a:lvl1pPr>
          </a:lstStyle>
          <a:p>
            <a:r>
              <a:rPr lang="sv-SE"/>
              <a:t>Klicka här för att ändra format</a:t>
            </a:r>
            <a:endParaRPr lang="sv-SE" dirty="0"/>
          </a:p>
        </p:txBody>
      </p:sp>
      <p:sp>
        <p:nvSpPr>
          <p:cNvPr id="10" name="Platshållare för text 9"/>
          <p:cNvSpPr>
            <a:spLocks noGrp="1"/>
          </p:cNvSpPr>
          <p:nvPr>
            <p:ph type="body" sz="quarter" idx="10"/>
          </p:nvPr>
        </p:nvSpPr>
        <p:spPr>
          <a:xfrm>
            <a:off x="609600" y="1463040"/>
            <a:ext cx="10972800" cy="2788920"/>
          </a:xfrm>
        </p:spPr>
        <p:txBody>
          <a:bodyPr>
            <a:normAutofit/>
          </a:bodyPr>
          <a:lstStyle>
            <a:lvl1pPr marL="0">
              <a:spcBef>
                <a:spcPts val="0"/>
              </a:spcBef>
              <a:buNone/>
              <a:defRPr sz="1800">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sv-SE"/>
              <a:t>Klicka här för att ändra format på bakgrundstexten</a:t>
            </a:r>
          </a:p>
        </p:txBody>
      </p:sp>
      <p:sp>
        <p:nvSpPr>
          <p:cNvPr id="12" name="Platshållare för text 11"/>
          <p:cNvSpPr>
            <a:spLocks noGrp="1"/>
          </p:cNvSpPr>
          <p:nvPr>
            <p:ph type="body" sz="quarter" idx="11" hasCustomPrompt="1"/>
          </p:nvPr>
        </p:nvSpPr>
        <p:spPr>
          <a:xfrm>
            <a:off x="711200" y="5806440"/>
            <a:ext cx="5461000" cy="295276"/>
          </a:xfrm>
        </p:spPr>
        <p:txBody>
          <a:bodyPr>
            <a:normAutofit/>
          </a:bodyPr>
          <a:lstStyle>
            <a:lvl1pPr marL="0">
              <a:spcBef>
                <a:spcPts val="0"/>
              </a:spcBef>
              <a:buNone/>
              <a:defRPr sz="1000" baseline="0">
                <a:latin typeface="Open Sans Extrabold"/>
                <a:cs typeface="Open Sans Extrabold"/>
              </a:defRPr>
            </a:lvl1pPr>
          </a:lstStyle>
          <a:p>
            <a:pPr lvl="0"/>
            <a:r>
              <a:rPr lang="sv-SE" dirty="0"/>
              <a:t>Klicka för att lägga till text</a:t>
            </a:r>
          </a:p>
        </p:txBody>
      </p:sp>
      <p:pic>
        <p:nvPicPr>
          <p:cNvPr id="11" name="Bildobjekt 10" descr="Skellefteå kommun_SVART.eps"/>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3"/>
              <a:stretch>
                <a:fillRect/>
              </a:stretch>
            </p:blipFill>
          </mc:Fallback>
        </mc:AlternateContent>
        <p:spPr>
          <a:xfrm>
            <a:off x="9347200" y="5715030"/>
            <a:ext cx="2087237" cy="589399"/>
          </a:xfrm>
          <a:prstGeom prst="rect">
            <a:avLst/>
          </a:prstGeom>
        </p:spPr>
      </p:pic>
    </p:spTree>
    <p:extLst>
      <p:ext uri="{BB962C8B-B14F-4D97-AF65-F5344CB8AC3E}">
        <p14:creationId xmlns:p14="http://schemas.microsoft.com/office/powerpoint/2010/main" val="346688530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2/3 text och bild, svart">
    <p:spTree>
      <p:nvGrpSpPr>
        <p:cNvPr id="1" name=""/>
        <p:cNvGrpSpPr/>
        <p:nvPr/>
      </p:nvGrpSpPr>
      <p:grpSpPr>
        <a:xfrm>
          <a:off x="0" y="0"/>
          <a:ext cx="0" cy="0"/>
          <a:chOff x="0" y="0"/>
          <a:chExt cx="0" cy="0"/>
        </a:xfrm>
      </p:grpSpPr>
      <p:sp>
        <p:nvSpPr>
          <p:cNvPr id="6" name="Rektangel 5"/>
          <p:cNvSpPr/>
          <p:nvPr/>
        </p:nvSpPr>
        <p:spPr>
          <a:xfrm>
            <a:off x="0" y="0"/>
            <a:ext cx="12192000" cy="45748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pPr algn="ctr"/>
            <a:endParaRPr lang="sv-SE">
              <a:solidFill>
                <a:srgbClr val="4B4B4B"/>
              </a:solidFill>
            </a:endParaRPr>
          </a:p>
        </p:txBody>
      </p:sp>
      <p:pic>
        <p:nvPicPr>
          <p:cNvPr id="7" name="Bildobjekt 6" descr="Skellefteå kommun_SVART.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9347200" y="5715030"/>
            <a:ext cx="2087237" cy="589399"/>
          </a:xfrm>
          <a:prstGeom prst="rect">
            <a:avLst/>
          </a:prstGeom>
        </p:spPr>
      </p:pic>
      <p:sp>
        <p:nvSpPr>
          <p:cNvPr id="8" name="Rubrik 7"/>
          <p:cNvSpPr>
            <a:spLocks noGrp="1"/>
          </p:cNvSpPr>
          <p:nvPr>
            <p:ph type="title"/>
          </p:nvPr>
        </p:nvSpPr>
        <p:spPr>
          <a:xfrm>
            <a:off x="609600" y="320040"/>
            <a:ext cx="4978400" cy="1143000"/>
          </a:xfrm>
        </p:spPr>
        <p:txBody>
          <a:bodyPr>
            <a:normAutofit/>
          </a:bodyPr>
          <a:lstStyle>
            <a:lvl1pPr algn="l">
              <a:defRPr sz="2400">
                <a:solidFill>
                  <a:srgbClr val="FFFFFF"/>
                </a:solidFill>
                <a:latin typeface="Open Sans Extrabold"/>
                <a:cs typeface="Open Sans Extrabold"/>
              </a:defRPr>
            </a:lvl1pPr>
          </a:lstStyle>
          <a:p>
            <a:r>
              <a:rPr lang="sv-SE"/>
              <a:t>Klicka här för att ändra format</a:t>
            </a:r>
            <a:endParaRPr lang="sv-SE" dirty="0"/>
          </a:p>
        </p:txBody>
      </p:sp>
      <p:sp>
        <p:nvSpPr>
          <p:cNvPr id="10" name="Platshållare för text 9"/>
          <p:cNvSpPr>
            <a:spLocks noGrp="1"/>
          </p:cNvSpPr>
          <p:nvPr>
            <p:ph type="body" sz="quarter" idx="10"/>
          </p:nvPr>
        </p:nvSpPr>
        <p:spPr>
          <a:xfrm>
            <a:off x="609600" y="1463040"/>
            <a:ext cx="4978400" cy="2788920"/>
          </a:xfrm>
        </p:spPr>
        <p:txBody>
          <a:bodyPr>
            <a:normAutofit/>
          </a:bodyPr>
          <a:lstStyle>
            <a:lvl1pPr marL="0">
              <a:spcBef>
                <a:spcPts val="0"/>
              </a:spcBef>
              <a:buNone/>
              <a:defRPr sz="1500">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sv-SE"/>
              <a:t>Klicka här för att ändra format på bakgrundstexten</a:t>
            </a:r>
          </a:p>
        </p:txBody>
      </p:sp>
      <p:sp>
        <p:nvSpPr>
          <p:cNvPr id="12" name="Platshållare för text 11"/>
          <p:cNvSpPr>
            <a:spLocks noGrp="1"/>
          </p:cNvSpPr>
          <p:nvPr>
            <p:ph type="body" sz="quarter" idx="11" hasCustomPrompt="1"/>
          </p:nvPr>
        </p:nvSpPr>
        <p:spPr>
          <a:xfrm>
            <a:off x="711200" y="5806440"/>
            <a:ext cx="5461000" cy="295276"/>
          </a:xfrm>
        </p:spPr>
        <p:txBody>
          <a:bodyPr>
            <a:normAutofit/>
          </a:bodyPr>
          <a:lstStyle>
            <a:lvl1pPr marL="0">
              <a:spcBef>
                <a:spcPts val="0"/>
              </a:spcBef>
              <a:buNone/>
              <a:defRPr sz="1000" baseline="0">
                <a:latin typeface="Open Sans Extrabold"/>
                <a:cs typeface="Open Sans Extrabold"/>
              </a:defRPr>
            </a:lvl1pPr>
          </a:lstStyle>
          <a:p>
            <a:pPr lvl="0"/>
            <a:r>
              <a:rPr lang="sv-SE" dirty="0"/>
              <a:t>Klicka för att lägga till text</a:t>
            </a:r>
          </a:p>
        </p:txBody>
      </p:sp>
      <p:sp>
        <p:nvSpPr>
          <p:cNvPr id="11" name="Platshållare för bild 10"/>
          <p:cNvSpPr>
            <a:spLocks noGrp="1"/>
          </p:cNvSpPr>
          <p:nvPr>
            <p:ph type="pic" sz="quarter" idx="12"/>
          </p:nvPr>
        </p:nvSpPr>
        <p:spPr>
          <a:xfrm>
            <a:off x="6096000" y="0"/>
            <a:ext cx="6096000" cy="4574880"/>
          </a:xfrm>
        </p:spPr>
        <p:txBody>
          <a:bodyPr anchor="ctr">
            <a:normAutofit/>
          </a:bodyPr>
          <a:lstStyle>
            <a:lvl1pPr algn="ctr">
              <a:defRPr sz="1400">
                <a:latin typeface="Open Sans Light"/>
                <a:cs typeface="Open Sans Light"/>
              </a:defRPr>
            </a:lvl1pPr>
          </a:lstStyle>
          <a:p>
            <a:r>
              <a:rPr lang="sv-SE"/>
              <a:t>Klicka på ikonen för att lägga till en bild</a:t>
            </a:r>
          </a:p>
        </p:txBody>
      </p:sp>
      <p:pic>
        <p:nvPicPr>
          <p:cNvPr id="13" name="Bildobjekt 12" descr="Skellefteå kommun_SVART.eps"/>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3"/>
              <a:stretch>
                <a:fillRect/>
              </a:stretch>
            </p:blipFill>
          </mc:Fallback>
        </mc:AlternateContent>
        <p:spPr>
          <a:xfrm>
            <a:off x="9347200" y="5715030"/>
            <a:ext cx="2087237" cy="589399"/>
          </a:xfrm>
          <a:prstGeom prst="rect">
            <a:avLst/>
          </a:prstGeom>
        </p:spPr>
      </p:pic>
    </p:spTree>
    <p:extLst>
      <p:ext uri="{BB962C8B-B14F-4D97-AF65-F5344CB8AC3E}">
        <p14:creationId xmlns:p14="http://schemas.microsoft.com/office/powerpoint/2010/main" val="123819768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Enkel textsida, svart">
    <p:spTree>
      <p:nvGrpSpPr>
        <p:cNvPr id="1" name=""/>
        <p:cNvGrpSpPr/>
        <p:nvPr/>
      </p:nvGrpSpPr>
      <p:grpSpPr>
        <a:xfrm>
          <a:off x="0" y="0"/>
          <a:ext cx="0" cy="0"/>
          <a:chOff x="0" y="0"/>
          <a:chExt cx="0" cy="0"/>
        </a:xfrm>
      </p:grpSpPr>
      <p:sp>
        <p:nvSpPr>
          <p:cNvPr id="6" name="Rektangel 5"/>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pPr algn="ctr"/>
            <a:endParaRPr lang="sv-SE">
              <a:solidFill>
                <a:srgbClr val="4B4B4B"/>
              </a:solidFill>
            </a:endParaRPr>
          </a:p>
        </p:txBody>
      </p:sp>
      <p:sp>
        <p:nvSpPr>
          <p:cNvPr id="5" name="Rektangel 4"/>
          <p:cNvSpPr/>
          <p:nvPr/>
        </p:nvSpPr>
        <p:spPr>
          <a:xfrm>
            <a:off x="0" y="0"/>
            <a:ext cx="12192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pPr algn="ctr"/>
            <a:endParaRPr lang="sv-SE">
              <a:solidFill>
                <a:srgbClr val="4B4B4B"/>
              </a:solidFill>
            </a:endParaRPr>
          </a:p>
        </p:txBody>
      </p:sp>
      <p:sp>
        <p:nvSpPr>
          <p:cNvPr id="8" name="Rubrik 7"/>
          <p:cNvSpPr>
            <a:spLocks noGrp="1"/>
          </p:cNvSpPr>
          <p:nvPr>
            <p:ph type="title"/>
          </p:nvPr>
        </p:nvSpPr>
        <p:spPr>
          <a:xfrm>
            <a:off x="609600" y="731520"/>
            <a:ext cx="10972800" cy="1143000"/>
          </a:xfrm>
        </p:spPr>
        <p:txBody>
          <a:bodyPr>
            <a:normAutofit/>
          </a:bodyPr>
          <a:lstStyle>
            <a:lvl1pPr algn="l">
              <a:defRPr sz="2900">
                <a:solidFill>
                  <a:srgbClr val="FFFFFF"/>
                </a:solidFill>
                <a:latin typeface="Open Sans Extrabold"/>
                <a:cs typeface="Open Sans Extrabold"/>
              </a:defRPr>
            </a:lvl1pPr>
          </a:lstStyle>
          <a:p>
            <a:r>
              <a:rPr lang="sv-SE"/>
              <a:t>Klicka här för att ändra format</a:t>
            </a:r>
            <a:endParaRPr lang="sv-SE" dirty="0"/>
          </a:p>
        </p:txBody>
      </p:sp>
      <p:sp>
        <p:nvSpPr>
          <p:cNvPr id="10" name="Platshållare för text 9"/>
          <p:cNvSpPr>
            <a:spLocks noGrp="1"/>
          </p:cNvSpPr>
          <p:nvPr>
            <p:ph type="body" sz="quarter" idx="10"/>
          </p:nvPr>
        </p:nvSpPr>
        <p:spPr>
          <a:xfrm>
            <a:off x="609600" y="1874520"/>
            <a:ext cx="10972800" cy="3474720"/>
          </a:xfrm>
        </p:spPr>
        <p:txBody>
          <a:bodyPr>
            <a:normAutofit/>
          </a:bodyPr>
          <a:lstStyle>
            <a:lvl1pPr marL="0">
              <a:spcBef>
                <a:spcPts val="0"/>
              </a:spcBef>
              <a:buNone/>
              <a:defRPr sz="1800">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sv-SE"/>
              <a:t>Klicka här för att ändra format på bakgrundstexten</a:t>
            </a:r>
          </a:p>
        </p:txBody>
      </p:sp>
      <p:pic>
        <p:nvPicPr>
          <p:cNvPr id="7" name="Bildobjekt 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345630" y="5715360"/>
            <a:ext cx="2090815" cy="587520"/>
          </a:xfrm>
          <a:prstGeom prst="rect">
            <a:avLst/>
          </a:prstGeom>
        </p:spPr>
      </p:pic>
    </p:spTree>
    <p:extLst>
      <p:ext uri="{BB962C8B-B14F-4D97-AF65-F5344CB8AC3E}">
        <p14:creationId xmlns:p14="http://schemas.microsoft.com/office/powerpoint/2010/main" val="359220453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2/3 text, grafit">
    <p:spTree>
      <p:nvGrpSpPr>
        <p:cNvPr id="1" name=""/>
        <p:cNvGrpSpPr/>
        <p:nvPr/>
      </p:nvGrpSpPr>
      <p:grpSpPr>
        <a:xfrm>
          <a:off x="0" y="0"/>
          <a:ext cx="0" cy="0"/>
          <a:chOff x="0" y="0"/>
          <a:chExt cx="0" cy="0"/>
        </a:xfrm>
      </p:grpSpPr>
      <p:sp>
        <p:nvSpPr>
          <p:cNvPr id="6" name="Rektangel 5"/>
          <p:cNvSpPr/>
          <p:nvPr/>
        </p:nvSpPr>
        <p:spPr>
          <a:xfrm>
            <a:off x="0" y="0"/>
            <a:ext cx="12192000" cy="45748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pPr algn="ctr"/>
            <a:endParaRPr lang="sv-SE">
              <a:solidFill>
                <a:srgbClr val="4B4B4B"/>
              </a:solidFill>
            </a:endParaRPr>
          </a:p>
        </p:txBody>
      </p:sp>
      <p:pic>
        <p:nvPicPr>
          <p:cNvPr id="7" name="Bildobjekt 6" descr="Skellefteå kommun_SVART.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9347200" y="5715030"/>
            <a:ext cx="2087237" cy="589399"/>
          </a:xfrm>
          <a:prstGeom prst="rect">
            <a:avLst/>
          </a:prstGeom>
        </p:spPr>
      </p:pic>
      <p:sp>
        <p:nvSpPr>
          <p:cNvPr id="8" name="Rubrik 7"/>
          <p:cNvSpPr>
            <a:spLocks noGrp="1"/>
          </p:cNvSpPr>
          <p:nvPr>
            <p:ph type="title"/>
          </p:nvPr>
        </p:nvSpPr>
        <p:spPr>
          <a:xfrm>
            <a:off x="609600" y="320040"/>
            <a:ext cx="10972800" cy="1143000"/>
          </a:xfrm>
        </p:spPr>
        <p:txBody>
          <a:bodyPr>
            <a:normAutofit/>
          </a:bodyPr>
          <a:lstStyle>
            <a:lvl1pPr algn="l">
              <a:defRPr sz="2900">
                <a:solidFill>
                  <a:srgbClr val="FFFFFF"/>
                </a:solidFill>
                <a:latin typeface="Open Sans Extrabold"/>
                <a:cs typeface="Open Sans Extrabold"/>
              </a:defRPr>
            </a:lvl1pPr>
          </a:lstStyle>
          <a:p>
            <a:r>
              <a:rPr lang="sv-SE"/>
              <a:t>Klicka här för att ändra format</a:t>
            </a:r>
            <a:endParaRPr lang="sv-SE" dirty="0"/>
          </a:p>
        </p:txBody>
      </p:sp>
      <p:sp>
        <p:nvSpPr>
          <p:cNvPr id="10" name="Platshållare för text 9"/>
          <p:cNvSpPr>
            <a:spLocks noGrp="1"/>
          </p:cNvSpPr>
          <p:nvPr>
            <p:ph type="body" sz="quarter" idx="10"/>
          </p:nvPr>
        </p:nvSpPr>
        <p:spPr>
          <a:xfrm>
            <a:off x="609600" y="1463040"/>
            <a:ext cx="10972800" cy="2788920"/>
          </a:xfrm>
        </p:spPr>
        <p:txBody>
          <a:bodyPr>
            <a:normAutofit/>
          </a:bodyPr>
          <a:lstStyle>
            <a:lvl1pPr marL="0">
              <a:spcBef>
                <a:spcPts val="0"/>
              </a:spcBef>
              <a:buNone/>
              <a:defRPr sz="1800">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sv-SE"/>
              <a:t>Klicka här för att ändra format på bakgrundstexten</a:t>
            </a:r>
          </a:p>
        </p:txBody>
      </p:sp>
      <p:sp>
        <p:nvSpPr>
          <p:cNvPr id="12" name="Platshållare för text 11"/>
          <p:cNvSpPr>
            <a:spLocks noGrp="1"/>
          </p:cNvSpPr>
          <p:nvPr>
            <p:ph type="body" sz="quarter" idx="11" hasCustomPrompt="1"/>
          </p:nvPr>
        </p:nvSpPr>
        <p:spPr>
          <a:xfrm>
            <a:off x="711200" y="5806440"/>
            <a:ext cx="5461000" cy="295276"/>
          </a:xfrm>
        </p:spPr>
        <p:txBody>
          <a:bodyPr>
            <a:normAutofit/>
          </a:bodyPr>
          <a:lstStyle>
            <a:lvl1pPr marL="0">
              <a:spcBef>
                <a:spcPts val="0"/>
              </a:spcBef>
              <a:buNone/>
              <a:defRPr sz="1000" baseline="0">
                <a:latin typeface="Open Sans Extrabold"/>
                <a:cs typeface="Open Sans Extrabold"/>
              </a:defRPr>
            </a:lvl1pPr>
          </a:lstStyle>
          <a:p>
            <a:pPr lvl="0"/>
            <a:r>
              <a:rPr lang="sv-SE" dirty="0"/>
              <a:t>Klicka för att lägga till text</a:t>
            </a:r>
          </a:p>
        </p:txBody>
      </p:sp>
      <p:pic>
        <p:nvPicPr>
          <p:cNvPr id="11" name="Bildobjekt 10" descr="Skellefteå kommun_SVART.eps"/>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3"/>
              <a:stretch>
                <a:fillRect/>
              </a:stretch>
            </p:blipFill>
          </mc:Fallback>
        </mc:AlternateContent>
        <p:spPr>
          <a:xfrm>
            <a:off x="9347200" y="5715030"/>
            <a:ext cx="2087237" cy="589399"/>
          </a:xfrm>
          <a:prstGeom prst="rect">
            <a:avLst/>
          </a:prstGeom>
        </p:spPr>
      </p:pic>
    </p:spTree>
    <p:extLst>
      <p:ext uri="{BB962C8B-B14F-4D97-AF65-F5344CB8AC3E}">
        <p14:creationId xmlns:p14="http://schemas.microsoft.com/office/powerpoint/2010/main" val="250052535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2/3 text och bild, grafit">
    <p:spTree>
      <p:nvGrpSpPr>
        <p:cNvPr id="1" name=""/>
        <p:cNvGrpSpPr/>
        <p:nvPr/>
      </p:nvGrpSpPr>
      <p:grpSpPr>
        <a:xfrm>
          <a:off x="0" y="0"/>
          <a:ext cx="0" cy="0"/>
          <a:chOff x="0" y="0"/>
          <a:chExt cx="0" cy="0"/>
        </a:xfrm>
      </p:grpSpPr>
      <p:sp>
        <p:nvSpPr>
          <p:cNvPr id="6" name="Rektangel 5"/>
          <p:cNvSpPr/>
          <p:nvPr/>
        </p:nvSpPr>
        <p:spPr>
          <a:xfrm>
            <a:off x="0" y="0"/>
            <a:ext cx="12192000" cy="45748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pPr algn="ctr"/>
            <a:endParaRPr lang="sv-SE">
              <a:solidFill>
                <a:srgbClr val="4B4B4B"/>
              </a:solidFill>
            </a:endParaRPr>
          </a:p>
        </p:txBody>
      </p:sp>
      <p:pic>
        <p:nvPicPr>
          <p:cNvPr id="7" name="Bildobjekt 6" descr="Skellefteå kommun_SVART.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9347200" y="5715030"/>
            <a:ext cx="2087237" cy="589399"/>
          </a:xfrm>
          <a:prstGeom prst="rect">
            <a:avLst/>
          </a:prstGeom>
        </p:spPr>
      </p:pic>
      <p:sp>
        <p:nvSpPr>
          <p:cNvPr id="8" name="Rubrik 7"/>
          <p:cNvSpPr>
            <a:spLocks noGrp="1"/>
          </p:cNvSpPr>
          <p:nvPr>
            <p:ph type="title"/>
          </p:nvPr>
        </p:nvSpPr>
        <p:spPr>
          <a:xfrm>
            <a:off x="609600" y="320040"/>
            <a:ext cx="4978400" cy="1143000"/>
          </a:xfrm>
        </p:spPr>
        <p:txBody>
          <a:bodyPr>
            <a:normAutofit/>
          </a:bodyPr>
          <a:lstStyle>
            <a:lvl1pPr algn="l">
              <a:defRPr sz="2400">
                <a:solidFill>
                  <a:srgbClr val="FFFFFF"/>
                </a:solidFill>
                <a:latin typeface="Open Sans Extrabold"/>
                <a:cs typeface="Open Sans Extrabold"/>
              </a:defRPr>
            </a:lvl1pPr>
          </a:lstStyle>
          <a:p>
            <a:r>
              <a:rPr lang="sv-SE"/>
              <a:t>Klicka här för att ändra format</a:t>
            </a:r>
            <a:endParaRPr lang="sv-SE" dirty="0"/>
          </a:p>
        </p:txBody>
      </p:sp>
      <p:sp>
        <p:nvSpPr>
          <p:cNvPr id="10" name="Platshållare för text 9"/>
          <p:cNvSpPr>
            <a:spLocks noGrp="1"/>
          </p:cNvSpPr>
          <p:nvPr>
            <p:ph type="body" sz="quarter" idx="10"/>
          </p:nvPr>
        </p:nvSpPr>
        <p:spPr>
          <a:xfrm>
            <a:off x="609600" y="1463040"/>
            <a:ext cx="4978400" cy="2788920"/>
          </a:xfrm>
        </p:spPr>
        <p:txBody>
          <a:bodyPr>
            <a:normAutofit/>
          </a:bodyPr>
          <a:lstStyle>
            <a:lvl1pPr marL="0">
              <a:spcBef>
                <a:spcPts val="0"/>
              </a:spcBef>
              <a:buNone/>
              <a:defRPr sz="1500">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sv-SE"/>
              <a:t>Klicka här för att ändra format på bakgrundstexten</a:t>
            </a:r>
          </a:p>
        </p:txBody>
      </p:sp>
      <p:sp>
        <p:nvSpPr>
          <p:cNvPr id="12" name="Platshållare för text 11"/>
          <p:cNvSpPr>
            <a:spLocks noGrp="1"/>
          </p:cNvSpPr>
          <p:nvPr>
            <p:ph type="body" sz="quarter" idx="11" hasCustomPrompt="1"/>
          </p:nvPr>
        </p:nvSpPr>
        <p:spPr>
          <a:xfrm>
            <a:off x="711200" y="5806440"/>
            <a:ext cx="5461000" cy="295276"/>
          </a:xfrm>
        </p:spPr>
        <p:txBody>
          <a:bodyPr>
            <a:normAutofit/>
          </a:bodyPr>
          <a:lstStyle>
            <a:lvl1pPr marL="0">
              <a:spcBef>
                <a:spcPts val="0"/>
              </a:spcBef>
              <a:buNone/>
              <a:defRPr sz="1000" baseline="0">
                <a:latin typeface="Open Sans Extrabold"/>
                <a:cs typeface="Open Sans Extrabold"/>
              </a:defRPr>
            </a:lvl1pPr>
          </a:lstStyle>
          <a:p>
            <a:pPr lvl="0"/>
            <a:r>
              <a:rPr lang="sv-SE" dirty="0"/>
              <a:t>Klicka för att lägga till text</a:t>
            </a:r>
          </a:p>
        </p:txBody>
      </p:sp>
      <p:sp>
        <p:nvSpPr>
          <p:cNvPr id="11" name="Platshållare för bild 10"/>
          <p:cNvSpPr>
            <a:spLocks noGrp="1"/>
          </p:cNvSpPr>
          <p:nvPr>
            <p:ph type="pic" sz="quarter" idx="12"/>
          </p:nvPr>
        </p:nvSpPr>
        <p:spPr>
          <a:xfrm>
            <a:off x="6096000" y="0"/>
            <a:ext cx="6096000" cy="4574880"/>
          </a:xfrm>
        </p:spPr>
        <p:txBody>
          <a:bodyPr anchor="ctr">
            <a:normAutofit/>
          </a:bodyPr>
          <a:lstStyle>
            <a:lvl1pPr algn="ctr">
              <a:defRPr sz="1400">
                <a:latin typeface="Open Sans Light"/>
                <a:cs typeface="Open Sans Light"/>
              </a:defRPr>
            </a:lvl1pPr>
          </a:lstStyle>
          <a:p>
            <a:r>
              <a:rPr lang="sv-SE"/>
              <a:t>Klicka på ikonen för att lägga till en bild</a:t>
            </a:r>
          </a:p>
        </p:txBody>
      </p:sp>
      <p:pic>
        <p:nvPicPr>
          <p:cNvPr id="13" name="Bildobjekt 12" descr="Skellefteå kommun_SVART.eps"/>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3"/>
              <a:stretch>
                <a:fillRect/>
              </a:stretch>
            </p:blipFill>
          </mc:Fallback>
        </mc:AlternateContent>
        <p:spPr>
          <a:xfrm>
            <a:off x="9347200" y="5715030"/>
            <a:ext cx="2087237" cy="589399"/>
          </a:xfrm>
          <a:prstGeom prst="rect">
            <a:avLst/>
          </a:prstGeom>
        </p:spPr>
      </p:pic>
    </p:spTree>
    <p:extLst>
      <p:ext uri="{BB962C8B-B14F-4D97-AF65-F5344CB8AC3E}">
        <p14:creationId xmlns:p14="http://schemas.microsoft.com/office/powerpoint/2010/main" val="26523211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nkel textsida">
    <p:bg>
      <p:bgPr>
        <a:solidFill>
          <a:srgbClr val="CB511C"/>
        </a:solidFill>
        <a:effectLst/>
      </p:bgPr>
    </p:bg>
    <p:spTree>
      <p:nvGrpSpPr>
        <p:cNvPr id="1" name=""/>
        <p:cNvGrpSpPr/>
        <p:nvPr/>
      </p:nvGrpSpPr>
      <p:grpSpPr>
        <a:xfrm>
          <a:off x="0" y="0"/>
          <a:ext cx="0" cy="0"/>
          <a:chOff x="0" y="0"/>
          <a:chExt cx="0" cy="0"/>
        </a:xfrm>
      </p:grpSpPr>
      <p:sp>
        <p:nvSpPr>
          <p:cNvPr id="8" name="Rubrik"/>
          <p:cNvSpPr>
            <a:spLocks noGrp="1"/>
          </p:cNvSpPr>
          <p:nvPr>
            <p:ph type="title" hasCustomPrompt="1"/>
          </p:nvPr>
        </p:nvSpPr>
        <p:spPr>
          <a:xfrm>
            <a:off x="609600" y="731520"/>
            <a:ext cx="10972800" cy="1143000"/>
          </a:xfrm>
        </p:spPr>
        <p:txBody>
          <a:bodyPr>
            <a:noAutofit/>
          </a:bodyPr>
          <a:lstStyle>
            <a:lvl1pPr algn="l">
              <a:defRPr sz="2900" baseline="0">
                <a:solidFill>
                  <a:srgbClr val="FFFFFF"/>
                </a:solidFill>
                <a:latin typeface="Open Sans Extrabold"/>
                <a:cs typeface="Open Sans Extrabold"/>
              </a:defRPr>
            </a:lvl1pPr>
          </a:lstStyle>
          <a:p>
            <a:r>
              <a:rPr lang="sv-SE" dirty="0"/>
              <a:t>Klicka här för att lägga till rubrik</a:t>
            </a:r>
          </a:p>
        </p:txBody>
      </p:sp>
      <p:sp>
        <p:nvSpPr>
          <p:cNvPr id="9" name="Text"/>
          <p:cNvSpPr>
            <a:spLocks noGrp="1"/>
          </p:cNvSpPr>
          <p:nvPr>
            <p:ph type="body" sz="quarter" idx="10"/>
          </p:nvPr>
        </p:nvSpPr>
        <p:spPr>
          <a:xfrm>
            <a:off x="609600" y="1874839"/>
            <a:ext cx="10972800" cy="3641725"/>
          </a:xfrm>
        </p:spPr>
        <p:txBody>
          <a:bodyPr/>
          <a:lstStyle>
            <a:lvl1pPr marL="342886" indent="-342886">
              <a:buFont typeface="Arial" panose="020B0604020202020204" pitchFamily="34" charset="0"/>
              <a:buChar char="•"/>
              <a:defRPr/>
            </a:lvl1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109562663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Enkel textsida, grafit">
    <p:spTree>
      <p:nvGrpSpPr>
        <p:cNvPr id="1" name=""/>
        <p:cNvGrpSpPr/>
        <p:nvPr/>
      </p:nvGrpSpPr>
      <p:grpSpPr>
        <a:xfrm>
          <a:off x="0" y="0"/>
          <a:ext cx="0" cy="0"/>
          <a:chOff x="0" y="0"/>
          <a:chExt cx="0" cy="0"/>
        </a:xfrm>
      </p:grpSpPr>
      <p:sp>
        <p:nvSpPr>
          <p:cNvPr id="6" name="Rektangel 5"/>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pPr algn="ctr"/>
            <a:endParaRPr lang="sv-SE">
              <a:solidFill>
                <a:srgbClr val="4B4B4B"/>
              </a:solidFill>
            </a:endParaRPr>
          </a:p>
        </p:txBody>
      </p:sp>
      <p:sp>
        <p:nvSpPr>
          <p:cNvPr id="5" name="Rektangel 4"/>
          <p:cNvSpPr/>
          <p:nvPr/>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pPr algn="ctr"/>
            <a:endParaRPr lang="sv-SE">
              <a:solidFill>
                <a:srgbClr val="4B4B4B"/>
              </a:solidFill>
            </a:endParaRPr>
          </a:p>
        </p:txBody>
      </p:sp>
      <p:sp>
        <p:nvSpPr>
          <p:cNvPr id="8" name="Rubrik 7"/>
          <p:cNvSpPr>
            <a:spLocks noGrp="1"/>
          </p:cNvSpPr>
          <p:nvPr>
            <p:ph type="title"/>
          </p:nvPr>
        </p:nvSpPr>
        <p:spPr>
          <a:xfrm>
            <a:off x="609600" y="731520"/>
            <a:ext cx="10972800" cy="1143000"/>
          </a:xfrm>
        </p:spPr>
        <p:txBody>
          <a:bodyPr>
            <a:normAutofit/>
          </a:bodyPr>
          <a:lstStyle>
            <a:lvl1pPr algn="l">
              <a:defRPr sz="2900">
                <a:solidFill>
                  <a:srgbClr val="FFFFFF"/>
                </a:solidFill>
                <a:latin typeface="Open Sans Extrabold"/>
                <a:cs typeface="Open Sans Extrabold"/>
              </a:defRPr>
            </a:lvl1pPr>
          </a:lstStyle>
          <a:p>
            <a:r>
              <a:rPr lang="sv-SE"/>
              <a:t>Klicka här för att ändra format</a:t>
            </a:r>
            <a:endParaRPr lang="sv-SE" dirty="0"/>
          </a:p>
        </p:txBody>
      </p:sp>
      <p:sp>
        <p:nvSpPr>
          <p:cNvPr id="10" name="Platshållare för text 9"/>
          <p:cNvSpPr>
            <a:spLocks noGrp="1"/>
          </p:cNvSpPr>
          <p:nvPr>
            <p:ph type="body" sz="quarter" idx="10"/>
          </p:nvPr>
        </p:nvSpPr>
        <p:spPr>
          <a:xfrm>
            <a:off x="609600" y="1874520"/>
            <a:ext cx="10972800" cy="3474720"/>
          </a:xfrm>
        </p:spPr>
        <p:txBody>
          <a:bodyPr>
            <a:normAutofit/>
          </a:bodyPr>
          <a:lstStyle>
            <a:lvl1pPr marL="0">
              <a:spcBef>
                <a:spcPts val="0"/>
              </a:spcBef>
              <a:buNone/>
              <a:defRPr sz="1800">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sv-SE"/>
              <a:t>Klicka här för att ändra format på bakgrundstexten</a:t>
            </a:r>
          </a:p>
        </p:txBody>
      </p:sp>
      <p:pic>
        <p:nvPicPr>
          <p:cNvPr id="7" name="Bildobjekt 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345630" y="5715360"/>
            <a:ext cx="2090815" cy="587520"/>
          </a:xfrm>
          <a:prstGeom prst="rect">
            <a:avLst/>
          </a:prstGeom>
        </p:spPr>
      </p:pic>
    </p:spTree>
    <p:extLst>
      <p:ext uri="{BB962C8B-B14F-4D97-AF65-F5344CB8AC3E}">
        <p14:creationId xmlns:p14="http://schemas.microsoft.com/office/powerpoint/2010/main" val="5923166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2/3 text, varm brun">
    <p:spTree>
      <p:nvGrpSpPr>
        <p:cNvPr id="1" name=""/>
        <p:cNvGrpSpPr/>
        <p:nvPr/>
      </p:nvGrpSpPr>
      <p:grpSpPr>
        <a:xfrm>
          <a:off x="0" y="0"/>
          <a:ext cx="0" cy="0"/>
          <a:chOff x="0" y="0"/>
          <a:chExt cx="0" cy="0"/>
        </a:xfrm>
      </p:grpSpPr>
      <p:sp>
        <p:nvSpPr>
          <p:cNvPr id="6" name="Rektangel 5"/>
          <p:cNvSpPr/>
          <p:nvPr/>
        </p:nvSpPr>
        <p:spPr>
          <a:xfrm>
            <a:off x="0" y="0"/>
            <a:ext cx="12192000" cy="457488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pPr algn="ctr"/>
            <a:endParaRPr lang="sv-SE">
              <a:solidFill>
                <a:srgbClr val="4B4B4B"/>
              </a:solidFill>
            </a:endParaRPr>
          </a:p>
        </p:txBody>
      </p:sp>
      <p:pic>
        <p:nvPicPr>
          <p:cNvPr id="7" name="Bildobjekt 6" descr="Skellefteå kommun_SVART.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9347200" y="5715030"/>
            <a:ext cx="2087237" cy="589399"/>
          </a:xfrm>
          <a:prstGeom prst="rect">
            <a:avLst/>
          </a:prstGeom>
        </p:spPr>
      </p:pic>
      <p:sp>
        <p:nvSpPr>
          <p:cNvPr id="8" name="Rubrik 7"/>
          <p:cNvSpPr>
            <a:spLocks noGrp="1"/>
          </p:cNvSpPr>
          <p:nvPr>
            <p:ph type="title"/>
          </p:nvPr>
        </p:nvSpPr>
        <p:spPr>
          <a:xfrm>
            <a:off x="609600" y="320040"/>
            <a:ext cx="10972800" cy="1143000"/>
          </a:xfrm>
        </p:spPr>
        <p:txBody>
          <a:bodyPr>
            <a:normAutofit/>
          </a:bodyPr>
          <a:lstStyle>
            <a:lvl1pPr algn="l">
              <a:defRPr sz="2900">
                <a:solidFill>
                  <a:srgbClr val="FFFFFF"/>
                </a:solidFill>
                <a:latin typeface="Open Sans Extrabold"/>
                <a:cs typeface="Open Sans Extrabold"/>
              </a:defRPr>
            </a:lvl1pPr>
          </a:lstStyle>
          <a:p>
            <a:r>
              <a:rPr lang="sv-SE"/>
              <a:t>Klicka här för att ändra format</a:t>
            </a:r>
            <a:endParaRPr lang="sv-SE" dirty="0"/>
          </a:p>
        </p:txBody>
      </p:sp>
      <p:sp>
        <p:nvSpPr>
          <p:cNvPr id="10" name="Platshållare för text 9"/>
          <p:cNvSpPr>
            <a:spLocks noGrp="1"/>
          </p:cNvSpPr>
          <p:nvPr>
            <p:ph type="body" sz="quarter" idx="10"/>
          </p:nvPr>
        </p:nvSpPr>
        <p:spPr>
          <a:xfrm>
            <a:off x="609600" y="1463040"/>
            <a:ext cx="10972800" cy="2788920"/>
          </a:xfrm>
        </p:spPr>
        <p:txBody>
          <a:bodyPr>
            <a:normAutofit/>
          </a:bodyPr>
          <a:lstStyle>
            <a:lvl1pPr marL="0">
              <a:spcBef>
                <a:spcPts val="0"/>
              </a:spcBef>
              <a:buNone/>
              <a:defRPr sz="1800">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sv-SE"/>
              <a:t>Klicka här för att ändra format på bakgrundstexten</a:t>
            </a:r>
          </a:p>
        </p:txBody>
      </p:sp>
      <p:sp>
        <p:nvSpPr>
          <p:cNvPr id="12" name="Platshållare för text 11"/>
          <p:cNvSpPr>
            <a:spLocks noGrp="1"/>
          </p:cNvSpPr>
          <p:nvPr>
            <p:ph type="body" sz="quarter" idx="11" hasCustomPrompt="1"/>
          </p:nvPr>
        </p:nvSpPr>
        <p:spPr>
          <a:xfrm>
            <a:off x="711200" y="5806440"/>
            <a:ext cx="5461000" cy="295276"/>
          </a:xfrm>
        </p:spPr>
        <p:txBody>
          <a:bodyPr>
            <a:normAutofit/>
          </a:bodyPr>
          <a:lstStyle>
            <a:lvl1pPr marL="0">
              <a:spcBef>
                <a:spcPts val="0"/>
              </a:spcBef>
              <a:buNone/>
              <a:defRPr sz="1000" baseline="0">
                <a:latin typeface="Open Sans Extrabold"/>
                <a:cs typeface="Open Sans Extrabold"/>
              </a:defRPr>
            </a:lvl1pPr>
          </a:lstStyle>
          <a:p>
            <a:pPr lvl="0"/>
            <a:r>
              <a:rPr lang="sv-SE" dirty="0"/>
              <a:t>Klicka för att lägga till text</a:t>
            </a:r>
          </a:p>
        </p:txBody>
      </p:sp>
      <p:pic>
        <p:nvPicPr>
          <p:cNvPr id="11" name="Bildobjekt 10" descr="Skellefteå kommun_SVART.eps"/>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3"/>
              <a:stretch>
                <a:fillRect/>
              </a:stretch>
            </p:blipFill>
          </mc:Fallback>
        </mc:AlternateContent>
        <p:spPr>
          <a:xfrm>
            <a:off x="9347200" y="5715030"/>
            <a:ext cx="2087237" cy="589399"/>
          </a:xfrm>
          <a:prstGeom prst="rect">
            <a:avLst/>
          </a:prstGeom>
        </p:spPr>
      </p:pic>
    </p:spTree>
    <p:extLst>
      <p:ext uri="{BB962C8B-B14F-4D97-AF65-F5344CB8AC3E}">
        <p14:creationId xmlns:p14="http://schemas.microsoft.com/office/powerpoint/2010/main" val="301199202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2/3 text och bild, varm brun">
    <p:spTree>
      <p:nvGrpSpPr>
        <p:cNvPr id="1" name=""/>
        <p:cNvGrpSpPr/>
        <p:nvPr/>
      </p:nvGrpSpPr>
      <p:grpSpPr>
        <a:xfrm>
          <a:off x="0" y="0"/>
          <a:ext cx="0" cy="0"/>
          <a:chOff x="0" y="0"/>
          <a:chExt cx="0" cy="0"/>
        </a:xfrm>
      </p:grpSpPr>
      <p:sp>
        <p:nvSpPr>
          <p:cNvPr id="6" name="Rektangel 5"/>
          <p:cNvSpPr/>
          <p:nvPr/>
        </p:nvSpPr>
        <p:spPr>
          <a:xfrm>
            <a:off x="0" y="0"/>
            <a:ext cx="12192000" cy="457488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pPr algn="ctr"/>
            <a:endParaRPr lang="sv-SE">
              <a:solidFill>
                <a:srgbClr val="4B4B4B"/>
              </a:solidFill>
            </a:endParaRPr>
          </a:p>
        </p:txBody>
      </p:sp>
      <p:pic>
        <p:nvPicPr>
          <p:cNvPr id="7" name="Bildobjekt 6" descr="Skellefteå kommun_SVART.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9347200" y="5715030"/>
            <a:ext cx="2087237" cy="589399"/>
          </a:xfrm>
          <a:prstGeom prst="rect">
            <a:avLst/>
          </a:prstGeom>
        </p:spPr>
      </p:pic>
      <p:sp>
        <p:nvSpPr>
          <p:cNvPr id="8" name="Rubrik 7"/>
          <p:cNvSpPr>
            <a:spLocks noGrp="1"/>
          </p:cNvSpPr>
          <p:nvPr>
            <p:ph type="title"/>
          </p:nvPr>
        </p:nvSpPr>
        <p:spPr>
          <a:xfrm>
            <a:off x="609600" y="320040"/>
            <a:ext cx="4978400" cy="1143000"/>
          </a:xfrm>
        </p:spPr>
        <p:txBody>
          <a:bodyPr>
            <a:normAutofit/>
          </a:bodyPr>
          <a:lstStyle>
            <a:lvl1pPr algn="l">
              <a:defRPr sz="2400">
                <a:solidFill>
                  <a:srgbClr val="FFFFFF"/>
                </a:solidFill>
                <a:latin typeface="Open Sans Extrabold"/>
                <a:cs typeface="Open Sans Extrabold"/>
              </a:defRPr>
            </a:lvl1pPr>
          </a:lstStyle>
          <a:p>
            <a:r>
              <a:rPr lang="sv-SE"/>
              <a:t>Klicka här för att ändra format</a:t>
            </a:r>
            <a:endParaRPr lang="sv-SE" dirty="0"/>
          </a:p>
        </p:txBody>
      </p:sp>
      <p:sp>
        <p:nvSpPr>
          <p:cNvPr id="10" name="Platshållare för text 9"/>
          <p:cNvSpPr>
            <a:spLocks noGrp="1"/>
          </p:cNvSpPr>
          <p:nvPr>
            <p:ph type="body" sz="quarter" idx="10"/>
          </p:nvPr>
        </p:nvSpPr>
        <p:spPr>
          <a:xfrm>
            <a:off x="609600" y="1463040"/>
            <a:ext cx="4978400" cy="2788920"/>
          </a:xfrm>
        </p:spPr>
        <p:txBody>
          <a:bodyPr>
            <a:normAutofit/>
          </a:bodyPr>
          <a:lstStyle>
            <a:lvl1pPr marL="0">
              <a:spcBef>
                <a:spcPts val="0"/>
              </a:spcBef>
              <a:buNone/>
              <a:defRPr sz="1500">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sv-SE"/>
              <a:t>Klicka här för att ändra format på bakgrundstexten</a:t>
            </a:r>
          </a:p>
        </p:txBody>
      </p:sp>
      <p:sp>
        <p:nvSpPr>
          <p:cNvPr id="12" name="Platshållare för text 11"/>
          <p:cNvSpPr>
            <a:spLocks noGrp="1"/>
          </p:cNvSpPr>
          <p:nvPr>
            <p:ph type="body" sz="quarter" idx="11" hasCustomPrompt="1"/>
          </p:nvPr>
        </p:nvSpPr>
        <p:spPr>
          <a:xfrm>
            <a:off x="711200" y="5806440"/>
            <a:ext cx="5461000" cy="295276"/>
          </a:xfrm>
        </p:spPr>
        <p:txBody>
          <a:bodyPr>
            <a:normAutofit/>
          </a:bodyPr>
          <a:lstStyle>
            <a:lvl1pPr marL="0">
              <a:spcBef>
                <a:spcPts val="0"/>
              </a:spcBef>
              <a:buNone/>
              <a:defRPr sz="1000" baseline="0">
                <a:latin typeface="Open Sans Extrabold"/>
                <a:cs typeface="Open Sans Extrabold"/>
              </a:defRPr>
            </a:lvl1pPr>
          </a:lstStyle>
          <a:p>
            <a:pPr lvl="0"/>
            <a:r>
              <a:rPr lang="sv-SE" dirty="0"/>
              <a:t>Klicka för att lägga till text</a:t>
            </a:r>
          </a:p>
        </p:txBody>
      </p:sp>
      <p:sp>
        <p:nvSpPr>
          <p:cNvPr id="11" name="Platshållare för bild 10"/>
          <p:cNvSpPr>
            <a:spLocks noGrp="1"/>
          </p:cNvSpPr>
          <p:nvPr>
            <p:ph type="pic" sz="quarter" idx="12"/>
          </p:nvPr>
        </p:nvSpPr>
        <p:spPr>
          <a:xfrm>
            <a:off x="6096000" y="0"/>
            <a:ext cx="6096000" cy="4574880"/>
          </a:xfrm>
        </p:spPr>
        <p:txBody>
          <a:bodyPr anchor="ctr">
            <a:normAutofit/>
          </a:bodyPr>
          <a:lstStyle>
            <a:lvl1pPr algn="ctr">
              <a:defRPr sz="1400">
                <a:latin typeface="Open Sans Light"/>
                <a:cs typeface="Open Sans Light"/>
              </a:defRPr>
            </a:lvl1pPr>
          </a:lstStyle>
          <a:p>
            <a:r>
              <a:rPr lang="sv-SE"/>
              <a:t>Klicka på ikonen för att lägga till en bild</a:t>
            </a:r>
          </a:p>
        </p:txBody>
      </p:sp>
      <p:pic>
        <p:nvPicPr>
          <p:cNvPr id="13" name="Bildobjekt 12" descr="Skellefteå kommun_SVART.eps"/>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3"/>
              <a:stretch>
                <a:fillRect/>
              </a:stretch>
            </p:blipFill>
          </mc:Fallback>
        </mc:AlternateContent>
        <p:spPr>
          <a:xfrm>
            <a:off x="9347200" y="5715030"/>
            <a:ext cx="2087237" cy="589399"/>
          </a:xfrm>
          <a:prstGeom prst="rect">
            <a:avLst/>
          </a:prstGeom>
        </p:spPr>
      </p:pic>
    </p:spTree>
    <p:extLst>
      <p:ext uri="{BB962C8B-B14F-4D97-AF65-F5344CB8AC3E}">
        <p14:creationId xmlns:p14="http://schemas.microsoft.com/office/powerpoint/2010/main" val="26569868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Enkel textsida, varm brun">
    <p:spTree>
      <p:nvGrpSpPr>
        <p:cNvPr id="1" name=""/>
        <p:cNvGrpSpPr/>
        <p:nvPr/>
      </p:nvGrpSpPr>
      <p:grpSpPr>
        <a:xfrm>
          <a:off x="0" y="0"/>
          <a:ext cx="0" cy="0"/>
          <a:chOff x="0" y="0"/>
          <a:chExt cx="0" cy="0"/>
        </a:xfrm>
      </p:grpSpPr>
      <p:sp>
        <p:nvSpPr>
          <p:cNvPr id="6" name="Rektangel 5"/>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pPr algn="ctr"/>
            <a:endParaRPr lang="sv-SE">
              <a:solidFill>
                <a:srgbClr val="4B4B4B"/>
              </a:solidFill>
            </a:endParaRPr>
          </a:p>
        </p:txBody>
      </p:sp>
      <p:sp>
        <p:nvSpPr>
          <p:cNvPr id="5" name="Rektangel 4"/>
          <p:cNvSpPr/>
          <p:nvPr/>
        </p:nvSpPr>
        <p:spPr>
          <a:xfrm>
            <a:off x="0" y="0"/>
            <a:ext cx="12192000" cy="6858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pPr algn="ctr"/>
            <a:endParaRPr lang="sv-SE">
              <a:solidFill>
                <a:srgbClr val="4B4B4B"/>
              </a:solidFill>
            </a:endParaRPr>
          </a:p>
        </p:txBody>
      </p:sp>
      <p:sp>
        <p:nvSpPr>
          <p:cNvPr id="8" name="Rubrik 7"/>
          <p:cNvSpPr>
            <a:spLocks noGrp="1"/>
          </p:cNvSpPr>
          <p:nvPr>
            <p:ph type="title"/>
          </p:nvPr>
        </p:nvSpPr>
        <p:spPr>
          <a:xfrm>
            <a:off x="609600" y="731520"/>
            <a:ext cx="10972800" cy="1143000"/>
          </a:xfrm>
        </p:spPr>
        <p:txBody>
          <a:bodyPr>
            <a:normAutofit/>
          </a:bodyPr>
          <a:lstStyle>
            <a:lvl1pPr algn="l">
              <a:defRPr sz="2900">
                <a:solidFill>
                  <a:srgbClr val="FFFFFF"/>
                </a:solidFill>
                <a:latin typeface="Open Sans Extrabold"/>
                <a:cs typeface="Open Sans Extrabold"/>
              </a:defRPr>
            </a:lvl1pPr>
          </a:lstStyle>
          <a:p>
            <a:r>
              <a:rPr lang="sv-SE"/>
              <a:t>Klicka här för att ändra format</a:t>
            </a:r>
            <a:endParaRPr lang="sv-SE" dirty="0"/>
          </a:p>
        </p:txBody>
      </p:sp>
      <p:sp>
        <p:nvSpPr>
          <p:cNvPr id="10" name="Platshållare för text 9"/>
          <p:cNvSpPr>
            <a:spLocks noGrp="1"/>
          </p:cNvSpPr>
          <p:nvPr>
            <p:ph type="body" sz="quarter" idx="10"/>
          </p:nvPr>
        </p:nvSpPr>
        <p:spPr>
          <a:xfrm>
            <a:off x="609600" y="1874520"/>
            <a:ext cx="10972800" cy="3474720"/>
          </a:xfrm>
        </p:spPr>
        <p:txBody>
          <a:bodyPr>
            <a:normAutofit/>
          </a:bodyPr>
          <a:lstStyle>
            <a:lvl1pPr marL="0">
              <a:spcBef>
                <a:spcPts val="0"/>
              </a:spcBef>
              <a:buNone/>
              <a:defRPr sz="1800">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sv-SE"/>
              <a:t>Klicka här för att ändra format på bakgrundstexten</a:t>
            </a:r>
          </a:p>
        </p:txBody>
      </p:sp>
      <p:pic>
        <p:nvPicPr>
          <p:cNvPr id="7" name="Bildobjekt 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345630" y="5715360"/>
            <a:ext cx="2090815" cy="587520"/>
          </a:xfrm>
          <a:prstGeom prst="rect">
            <a:avLst/>
          </a:prstGeom>
        </p:spPr>
      </p:pic>
    </p:spTree>
    <p:extLst>
      <p:ext uri="{BB962C8B-B14F-4D97-AF65-F5344CB8AC3E}">
        <p14:creationId xmlns:p14="http://schemas.microsoft.com/office/powerpoint/2010/main" val="232928024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1_Rubrikbild">
    <p:spTree>
      <p:nvGrpSpPr>
        <p:cNvPr id="1" name=""/>
        <p:cNvGrpSpPr/>
        <p:nvPr/>
      </p:nvGrpSpPr>
      <p:grpSpPr>
        <a:xfrm>
          <a:off x="0" y="0"/>
          <a:ext cx="0" cy="0"/>
          <a:chOff x="0" y="0"/>
          <a:chExt cx="0" cy="0"/>
        </a:xfrm>
      </p:grpSpPr>
      <p:pic>
        <p:nvPicPr>
          <p:cNvPr id="4" name="Bildobjekt 3" descr="sky.jpg"/>
          <p:cNvPicPr>
            <a:picLocks noChangeAspect="1"/>
          </p:cNvPicPr>
          <p:nvPr userDrawn="1"/>
        </p:nvPicPr>
        <p:blipFill>
          <a:blip r:embed="rId2"/>
          <a:stretch>
            <a:fillRect/>
          </a:stretch>
        </p:blipFill>
        <p:spPr>
          <a:xfrm>
            <a:off x="0" y="0"/>
            <a:ext cx="12192000" cy="6858000"/>
          </a:xfrm>
          <a:prstGeom prst="rect">
            <a:avLst/>
          </a:prstGeom>
        </p:spPr>
      </p:pic>
      <p:pic>
        <p:nvPicPr>
          <p:cNvPr id="8" name="Bildobjekt 7" descr="Skelleftea kommun_VIT.eps"/>
          <p:cNvPicPr>
            <a:picLocks noChangeAspect="1"/>
          </p:cNvPicPr>
          <p:nvPr userDrawn="1"/>
        </p:nvPicPr>
        <p:blipFill>
          <a:blip r:embed="rId3"/>
          <a:stretch>
            <a:fillRect/>
          </a:stretch>
        </p:blipFill>
        <p:spPr>
          <a:xfrm>
            <a:off x="2650069" y="2461133"/>
            <a:ext cx="6891867" cy="1935736"/>
          </a:xfrm>
          <a:prstGeom prst="rect">
            <a:avLst/>
          </a:prstGeom>
        </p:spPr>
      </p:pic>
    </p:spTree>
    <p:extLst>
      <p:ext uri="{BB962C8B-B14F-4D97-AF65-F5344CB8AC3E}">
        <p14:creationId xmlns:p14="http://schemas.microsoft.com/office/powerpoint/2010/main" val="339486854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Anpassad layout">
    <p:spTree>
      <p:nvGrpSpPr>
        <p:cNvPr id="1" name=""/>
        <p:cNvGrpSpPr/>
        <p:nvPr/>
      </p:nvGrpSpPr>
      <p:grpSpPr>
        <a:xfrm>
          <a:off x="0" y="0"/>
          <a:ext cx="0" cy="0"/>
          <a:chOff x="0" y="0"/>
          <a:chExt cx="0" cy="0"/>
        </a:xfrm>
      </p:grpSpPr>
      <p:pic>
        <p:nvPicPr>
          <p:cNvPr id="2" name="Bildobjekt 1" descr="introbild.jp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hape 35"/>
          <p:cNvSpPr>
            <a:spLocks/>
          </p:cNvSpPr>
          <p:nvPr userDrawn="1"/>
        </p:nvSpPr>
        <p:spPr>
          <a:xfrm>
            <a:off x="31" y="0"/>
            <a:ext cx="12191999" cy="6858000"/>
          </a:xfrm>
          <a:prstGeom prst="rect">
            <a:avLst/>
          </a:prstGeom>
          <a:solidFill>
            <a:srgbClr val="000000">
              <a:alpha val="60000"/>
            </a:srgbClr>
          </a:solidFill>
          <a:ln w="12700">
            <a:miter lim="400000"/>
          </a:ln>
        </p:spPr>
        <p:txBody>
          <a:bodyPr lIns="0" tIns="0" rIns="0" bIns="0" anchor="ctr"/>
          <a:lstStyle/>
          <a:p>
            <a:pPr>
              <a:defRPr sz="3200">
                <a:solidFill>
                  <a:srgbClr val="FFFFFF"/>
                </a:solidFill>
              </a:defRPr>
            </a:pPr>
            <a:endParaRPr sz="3200">
              <a:solidFill>
                <a:srgbClr val="FFFFFF"/>
              </a:solidFill>
            </a:endParaRPr>
          </a:p>
        </p:txBody>
      </p:sp>
      <p:pic>
        <p:nvPicPr>
          <p:cNvPr id="7" name="Bildobjekt 6" descr="Skelleftea kommun_VIT.eps"/>
          <p:cNvPicPr>
            <a:picLocks noChangeAspect="1"/>
          </p:cNvPicPr>
          <p:nvPr userDrawn="1"/>
        </p:nvPicPr>
        <p:blipFill>
          <a:blip r:embed="rId3"/>
          <a:stretch>
            <a:fillRect/>
          </a:stretch>
        </p:blipFill>
        <p:spPr>
          <a:xfrm>
            <a:off x="2235200" y="2461132"/>
            <a:ext cx="7678176" cy="2156588"/>
          </a:xfrm>
          <a:prstGeom prst="rect">
            <a:avLst/>
          </a:prstGeom>
        </p:spPr>
      </p:pic>
    </p:spTree>
    <p:extLst>
      <p:ext uri="{BB962C8B-B14F-4D97-AF65-F5344CB8AC3E}">
        <p14:creationId xmlns:p14="http://schemas.microsoft.com/office/powerpoint/2010/main" val="277323582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421F8EE-1251-49B9-98A4-66AFF00CEAB4}"/>
              </a:ext>
            </a:extLst>
          </p:cNvPr>
          <p:cNvSpPr>
            <a:spLocks noGrp="1"/>
          </p:cNvSpPr>
          <p:nvPr>
            <p:ph type="ctrTitle"/>
          </p:nvPr>
        </p:nvSpPr>
        <p:spPr>
          <a:xfrm>
            <a:off x="1524000" y="1122363"/>
            <a:ext cx="9144000" cy="2387600"/>
          </a:xfrm>
        </p:spPr>
        <p:txBody>
          <a:bodyPr anchor="b"/>
          <a:lstStyle>
            <a:lvl1pPr algn="ctr">
              <a:defRPr sz="5400"/>
            </a:lvl1pPr>
          </a:lstStyle>
          <a:p>
            <a:r>
              <a:rPr lang="sv-SE"/>
              <a:t>Klicka här för att ändra mall för rubrikformat</a:t>
            </a:r>
          </a:p>
        </p:txBody>
      </p:sp>
      <p:sp>
        <p:nvSpPr>
          <p:cNvPr id="3" name="Underrubrik 2">
            <a:extLst>
              <a:ext uri="{FF2B5EF4-FFF2-40B4-BE49-F238E27FC236}">
                <a16:creationId xmlns:a16="http://schemas.microsoft.com/office/drawing/2014/main" id="{713AF5DC-DFE0-4EF0-9FF5-CEC67558C8CF}"/>
              </a:ext>
            </a:extLst>
          </p:cNvPr>
          <p:cNvSpPr>
            <a:spLocks noGrp="1"/>
          </p:cNvSpPr>
          <p:nvPr>
            <p:ph type="subTitle" idx="1"/>
          </p:nvPr>
        </p:nvSpPr>
        <p:spPr>
          <a:xfrm>
            <a:off x="1524000" y="3602038"/>
            <a:ext cx="9144000" cy="1655762"/>
          </a:xfrm>
        </p:spPr>
        <p:txBody>
          <a:bodyPr/>
          <a:lstStyle>
            <a:lvl1pPr marL="0" indent="0" algn="ctr">
              <a:buNone/>
              <a:defRPr sz="2160"/>
            </a:lvl1pPr>
            <a:lvl2pPr marL="411480" indent="0" algn="ctr">
              <a:buNone/>
              <a:defRPr sz="1800"/>
            </a:lvl2pPr>
            <a:lvl3pPr marL="822960" indent="0" algn="ctr">
              <a:buNone/>
              <a:defRPr sz="1620"/>
            </a:lvl3pPr>
            <a:lvl4pPr marL="1234440" indent="0" algn="ctr">
              <a:buNone/>
              <a:defRPr sz="1440"/>
            </a:lvl4pPr>
            <a:lvl5pPr marL="1645920" indent="0" algn="ctr">
              <a:buNone/>
              <a:defRPr sz="1440"/>
            </a:lvl5pPr>
            <a:lvl6pPr marL="2057400" indent="0" algn="ctr">
              <a:buNone/>
              <a:defRPr sz="1440"/>
            </a:lvl6pPr>
            <a:lvl7pPr marL="2468880" indent="0" algn="ctr">
              <a:buNone/>
              <a:defRPr sz="1440"/>
            </a:lvl7pPr>
            <a:lvl8pPr marL="2880360" indent="0" algn="ctr">
              <a:buNone/>
              <a:defRPr sz="1440"/>
            </a:lvl8pPr>
            <a:lvl9pPr marL="3291840" indent="0" algn="ctr">
              <a:buNone/>
              <a:defRPr sz="144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5747D007-4FAB-4F47-B52E-1AC176784AE1}"/>
              </a:ext>
            </a:extLst>
          </p:cNvPr>
          <p:cNvSpPr>
            <a:spLocks noGrp="1"/>
          </p:cNvSpPr>
          <p:nvPr>
            <p:ph type="dt" sz="half" idx="10"/>
          </p:nvPr>
        </p:nvSpPr>
        <p:spPr/>
        <p:txBody>
          <a:bodyPr/>
          <a:lstStyle/>
          <a:p>
            <a:fld id="{3A4C4479-8398-4C35-A348-E2D4A671C9EB}" type="datetimeFigureOut">
              <a:rPr lang="sv-SE" smtClean="0"/>
              <a:t>2019-03-11</a:t>
            </a:fld>
            <a:endParaRPr lang="sv-SE"/>
          </a:p>
        </p:txBody>
      </p:sp>
      <p:sp>
        <p:nvSpPr>
          <p:cNvPr id="5" name="Platshållare för sidfot 4">
            <a:extLst>
              <a:ext uri="{FF2B5EF4-FFF2-40B4-BE49-F238E27FC236}">
                <a16:creationId xmlns:a16="http://schemas.microsoft.com/office/drawing/2014/main" id="{975EEECD-1381-4681-A13E-7581A0E3C49E}"/>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D52A4517-784A-441F-9F2F-C49E933CEB75}"/>
              </a:ext>
            </a:extLst>
          </p:cNvPr>
          <p:cNvSpPr>
            <a:spLocks noGrp="1"/>
          </p:cNvSpPr>
          <p:nvPr>
            <p:ph type="sldNum" sz="quarter" idx="12"/>
          </p:nvPr>
        </p:nvSpPr>
        <p:spPr/>
        <p:txBody>
          <a:bodyPr/>
          <a:lstStyle/>
          <a:p>
            <a:fld id="{0E1FECEC-2463-4A5A-A0E5-09B2DDA803A4}" type="slidenum">
              <a:rPr lang="sv-SE" smtClean="0"/>
              <a:t>‹#›</a:t>
            </a:fld>
            <a:endParaRPr lang="sv-SE"/>
          </a:p>
        </p:txBody>
      </p:sp>
    </p:spTree>
    <p:extLst>
      <p:ext uri="{BB962C8B-B14F-4D97-AF65-F5344CB8AC3E}">
        <p14:creationId xmlns:p14="http://schemas.microsoft.com/office/powerpoint/2010/main" val="2575255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6AE6115-C598-41CD-934F-0C54C72100AA}"/>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AA30C8E4-BBDA-49B5-8430-B9768880B0B2}"/>
              </a:ext>
            </a:extLst>
          </p:cNvPr>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952DD595-C48C-42DC-BF46-E6CE448C5F69}"/>
              </a:ext>
            </a:extLst>
          </p:cNvPr>
          <p:cNvSpPr>
            <a:spLocks noGrp="1"/>
          </p:cNvSpPr>
          <p:nvPr>
            <p:ph type="dt" sz="half" idx="10"/>
          </p:nvPr>
        </p:nvSpPr>
        <p:spPr/>
        <p:txBody>
          <a:bodyPr/>
          <a:lstStyle/>
          <a:p>
            <a:fld id="{3A4C4479-8398-4C35-A348-E2D4A671C9EB}" type="datetimeFigureOut">
              <a:rPr lang="sv-SE" smtClean="0"/>
              <a:t>2019-03-11</a:t>
            </a:fld>
            <a:endParaRPr lang="sv-SE"/>
          </a:p>
        </p:txBody>
      </p:sp>
      <p:sp>
        <p:nvSpPr>
          <p:cNvPr id="5" name="Platshållare för sidfot 4">
            <a:extLst>
              <a:ext uri="{FF2B5EF4-FFF2-40B4-BE49-F238E27FC236}">
                <a16:creationId xmlns:a16="http://schemas.microsoft.com/office/drawing/2014/main" id="{1E42BB3F-2F57-4059-AEB8-DE5CBAE0C895}"/>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76F52073-4CAE-48DD-90FC-BEB799C0D4B2}"/>
              </a:ext>
            </a:extLst>
          </p:cNvPr>
          <p:cNvSpPr>
            <a:spLocks noGrp="1"/>
          </p:cNvSpPr>
          <p:nvPr>
            <p:ph type="sldNum" sz="quarter" idx="12"/>
          </p:nvPr>
        </p:nvSpPr>
        <p:spPr/>
        <p:txBody>
          <a:bodyPr/>
          <a:lstStyle/>
          <a:p>
            <a:fld id="{0E1FECEC-2463-4A5A-A0E5-09B2DDA803A4}" type="slidenum">
              <a:rPr lang="sv-SE" smtClean="0"/>
              <a:t>‹#›</a:t>
            </a:fld>
            <a:endParaRPr lang="sv-SE"/>
          </a:p>
        </p:txBody>
      </p:sp>
    </p:spTree>
    <p:extLst>
      <p:ext uri="{BB962C8B-B14F-4D97-AF65-F5344CB8AC3E}">
        <p14:creationId xmlns:p14="http://schemas.microsoft.com/office/powerpoint/2010/main" val="1941485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DA8BC64-A042-484A-8EA0-520E945D2D00}"/>
              </a:ext>
            </a:extLst>
          </p:cNvPr>
          <p:cNvSpPr>
            <a:spLocks noGrp="1"/>
          </p:cNvSpPr>
          <p:nvPr>
            <p:ph type="title"/>
          </p:nvPr>
        </p:nvSpPr>
        <p:spPr>
          <a:xfrm>
            <a:off x="831851" y="1709739"/>
            <a:ext cx="10515600" cy="2852737"/>
          </a:xfrm>
        </p:spPr>
        <p:txBody>
          <a:bodyPr anchor="b"/>
          <a:lstStyle>
            <a:lvl1pPr>
              <a:defRPr sz="54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4CE88BE7-01E5-4A0B-940A-C3EA2567894A}"/>
              </a:ext>
            </a:extLst>
          </p:cNvPr>
          <p:cNvSpPr>
            <a:spLocks noGrp="1"/>
          </p:cNvSpPr>
          <p:nvPr>
            <p:ph type="body" idx="1"/>
          </p:nvPr>
        </p:nvSpPr>
        <p:spPr>
          <a:xfrm>
            <a:off x="831851" y="4589464"/>
            <a:ext cx="10515600" cy="1500187"/>
          </a:xfrm>
        </p:spPr>
        <p:txBody>
          <a:bodyPr/>
          <a:lstStyle>
            <a:lvl1pPr marL="0" indent="0">
              <a:buNone/>
              <a:defRPr sz="2160">
                <a:solidFill>
                  <a:schemeClr val="tx1">
                    <a:tint val="75000"/>
                  </a:schemeClr>
                </a:solidFill>
              </a:defRPr>
            </a:lvl1pPr>
            <a:lvl2pPr marL="411480" indent="0">
              <a:buNone/>
              <a:defRPr sz="1800">
                <a:solidFill>
                  <a:schemeClr val="tx1">
                    <a:tint val="75000"/>
                  </a:schemeClr>
                </a:solidFill>
              </a:defRPr>
            </a:lvl2pPr>
            <a:lvl3pPr marL="822960" indent="0">
              <a:buNone/>
              <a:defRPr sz="1620">
                <a:solidFill>
                  <a:schemeClr val="tx1">
                    <a:tint val="75000"/>
                  </a:schemeClr>
                </a:solidFill>
              </a:defRPr>
            </a:lvl3pPr>
            <a:lvl4pPr marL="1234440" indent="0">
              <a:buNone/>
              <a:defRPr sz="1440">
                <a:solidFill>
                  <a:schemeClr val="tx1">
                    <a:tint val="75000"/>
                  </a:schemeClr>
                </a:solidFill>
              </a:defRPr>
            </a:lvl4pPr>
            <a:lvl5pPr marL="1645920" indent="0">
              <a:buNone/>
              <a:defRPr sz="1440">
                <a:solidFill>
                  <a:schemeClr val="tx1">
                    <a:tint val="75000"/>
                  </a:schemeClr>
                </a:solidFill>
              </a:defRPr>
            </a:lvl5pPr>
            <a:lvl6pPr marL="2057400" indent="0">
              <a:buNone/>
              <a:defRPr sz="1440">
                <a:solidFill>
                  <a:schemeClr val="tx1">
                    <a:tint val="75000"/>
                  </a:schemeClr>
                </a:solidFill>
              </a:defRPr>
            </a:lvl6pPr>
            <a:lvl7pPr marL="2468880" indent="0">
              <a:buNone/>
              <a:defRPr sz="1440">
                <a:solidFill>
                  <a:schemeClr val="tx1">
                    <a:tint val="75000"/>
                  </a:schemeClr>
                </a:solidFill>
              </a:defRPr>
            </a:lvl7pPr>
            <a:lvl8pPr marL="2880360" indent="0">
              <a:buNone/>
              <a:defRPr sz="1440">
                <a:solidFill>
                  <a:schemeClr val="tx1">
                    <a:tint val="75000"/>
                  </a:schemeClr>
                </a:solidFill>
              </a:defRPr>
            </a:lvl8pPr>
            <a:lvl9pPr marL="3291840" indent="0">
              <a:buNone/>
              <a:defRPr sz="1440">
                <a:solidFill>
                  <a:schemeClr val="tx1">
                    <a:tint val="75000"/>
                  </a:schemeClr>
                </a:solidFill>
              </a:defRPr>
            </a:lvl9pPr>
          </a:lstStyle>
          <a:p>
            <a:pPr lvl="0"/>
            <a:r>
              <a:rPr lang="sv-SE"/>
              <a:t>Redigera format för bakgrundstext</a:t>
            </a:r>
          </a:p>
        </p:txBody>
      </p:sp>
      <p:sp>
        <p:nvSpPr>
          <p:cNvPr id="4" name="Platshållare för datum 3">
            <a:extLst>
              <a:ext uri="{FF2B5EF4-FFF2-40B4-BE49-F238E27FC236}">
                <a16:creationId xmlns:a16="http://schemas.microsoft.com/office/drawing/2014/main" id="{C9B740E7-FB1D-44CA-AAD6-D4EFC9A0207E}"/>
              </a:ext>
            </a:extLst>
          </p:cNvPr>
          <p:cNvSpPr>
            <a:spLocks noGrp="1"/>
          </p:cNvSpPr>
          <p:nvPr>
            <p:ph type="dt" sz="half" idx="10"/>
          </p:nvPr>
        </p:nvSpPr>
        <p:spPr/>
        <p:txBody>
          <a:bodyPr/>
          <a:lstStyle/>
          <a:p>
            <a:fld id="{3A4C4479-8398-4C35-A348-E2D4A671C9EB}" type="datetimeFigureOut">
              <a:rPr lang="sv-SE" smtClean="0"/>
              <a:t>2019-03-11</a:t>
            </a:fld>
            <a:endParaRPr lang="sv-SE"/>
          </a:p>
        </p:txBody>
      </p:sp>
      <p:sp>
        <p:nvSpPr>
          <p:cNvPr id="5" name="Platshållare för sidfot 4">
            <a:extLst>
              <a:ext uri="{FF2B5EF4-FFF2-40B4-BE49-F238E27FC236}">
                <a16:creationId xmlns:a16="http://schemas.microsoft.com/office/drawing/2014/main" id="{5FBEEB22-15F2-4688-95DD-2CDBFD7E635D}"/>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D5558966-700E-4F07-A605-C706C927D609}"/>
              </a:ext>
            </a:extLst>
          </p:cNvPr>
          <p:cNvSpPr>
            <a:spLocks noGrp="1"/>
          </p:cNvSpPr>
          <p:nvPr>
            <p:ph type="sldNum" sz="quarter" idx="12"/>
          </p:nvPr>
        </p:nvSpPr>
        <p:spPr/>
        <p:txBody>
          <a:bodyPr/>
          <a:lstStyle/>
          <a:p>
            <a:fld id="{0E1FECEC-2463-4A5A-A0E5-09B2DDA803A4}" type="slidenum">
              <a:rPr lang="sv-SE" smtClean="0"/>
              <a:t>‹#›</a:t>
            </a:fld>
            <a:endParaRPr lang="sv-SE"/>
          </a:p>
        </p:txBody>
      </p:sp>
    </p:spTree>
    <p:extLst>
      <p:ext uri="{BB962C8B-B14F-4D97-AF65-F5344CB8AC3E}">
        <p14:creationId xmlns:p14="http://schemas.microsoft.com/office/powerpoint/2010/main" val="117712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BFADAF-3F1E-483C-8F97-D8174DBE22EE}"/>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DC3A53B-D937-4851-88AC-151165E0281D}"/>
              </a:ext>
            </a:extLst>
          </p:cNvPr>
          <p:cNvSpPr>
            <a:spLocks noGrp="1"/>
          </p:cNvSpPr>
          <p:nvPr>
            <p:ph sz="half" idx="1"/>
          </p:nvPr>
        </p:nvSpPr>
        <p:spPr>
          <a:xfrm>
            <a:off x="838200" y="1825625"/>
            <a:ext cx="51816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FA71C65F-97E7-428B-A00E-6C564D5DADA0}"/>
              </a:ext>
            </a:extLst>
          </p:cNvPr>
          <p:cNvSpPr>
            <a:spLocks noGrp="1"/>
          </p:cNvSpPr>
          <p:nvPr>
            <p:ph sz="half" idx="2"/>
          </p:nvPr>
        </p:nvSpPr>
        <p:spPr>
          <a:xfrm>
            <a:off x="6172200" y="1825625"/>
            <a:ext cx="51816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8892E739-23FE-468B-B49E-C855F4524016}"/>
              </a:ext>
            </a:extLst>
          </p:cNvPr>
          <p:cNvSpPr>
            <a:spLocks noGrp="1"/>
          </p:cNvSpPr>
          <p:nvPr>
            <p:ph type="dt" sz="half" idx="10"/>
          </p:nvPr>
        </p:nvSpPr>
        <p:spPr/>
        <p:txBody>
          <a:bodyPr/>
          <a:lstStyle/>
          <a:p>
            <a:fld id="{3A4C4479-8398-4C35-A348-E2D4A671C9EB}" type="datetimeFigureOut">
              <a:rPr lang="sv-SE" smtClean="0"/>
              <a:t>2019-03-11</a:t>
            </a:fld>
            <a:endParaRPr lang="sv-SE"/>
          </a:p>
        </p:txBody>
      </p:sp>
      <p:sp>
        <p:nvSpPr>
          <p:cNvPr id="6" name="Platshållare för sidfot 5">
            <a:extLst>
              <a:ext uri="{FF2B5EF4-FFF2-40B4-BE49-F238E27FC236}">
                <a16:creationId xmlns:a16="http://schemas.microsoft.com/office/drawing/2014/main" id="{A19A337B-5D14-4E7F-BD83-8E4EED266DA4}"/>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73B574AB-C51A-423E-AE5C-77FE2F339EBB}"/>
              </a:ext>
            </a:extLst>
          </p:cNvPr>
          <p:cNvSpPr>
            <a:spLocks noGrp="1"/>
          </p:cNvSpPr>
          <p:nvPr>
            <p:ph type="sldNum" sz="quarter" idx="12"/>
          </p:nvPr>
        </p:nvSpPr>
        <p:spPr/>
        <p:txBody>
          <a:bodyPr/>
          <a:lstStyle/>
          <a:p>
            <a:fld id="{0E1FECEC-2463-4A5A-A0E5-09B2DDA803A4}" type="slidenum">
              <a:rPr lang="sv-SE" smtClean="0"/>
              <a:t>‹#›</a:t>
            </a:fld>
            <a:endParaRPr lang="sv-SE"/>
          </a:p>
        </p:txBody>
      </p:sp>
    </p:spTree>
    <p:extLst>
      <p:ext uri="{BB962C8B-B14F-4D97-AF65-F5344CB8AC3E}">
        <p14:creationId xmlns:p14="http://schemas.microsoft.com/office/powerpoint/2010/main" val="381354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3 text, bild, logo">
    <p:bg>
      <p:bgPr>
        <a:solidFill>
          <a:srgbClr val="ECECEC"/>
        </a:solidFill>
        <a:effectLst/>
      </p:bgPr>
    </p:bg>
    <p:spTree>
      <p:nvGrpSpPr>
        <p:cNvPr id="1" name=""/>
        <p:cNvGrpSpPr/>
        <p:nvPr/>
      </p:nvGrpSpPr>
      <p:grpSpPr>
        <a:xfrm>
          <a:off x="0" y="0"/>
          <a:ext cx="0" cy="0"/>
          <a:chOff x="0" y="0"/>
          <a:chExt cx="0" cy="0"/>
        </a:xfrm>
      </p:grpSpPr>
      <p:sp>
        <p:nvSpPr>
          <p:cNvPr id="8" name="Rubrik"/>
          <p:cNvSpPr>
            <a:spLocks noGrp="1"/>
          </p:cNvSpPr>
          <p:nvPr>
            <p:ph type="title" hasCustomPrompt="1"/>
          </p:nvPr>
        </p:nvSpPr>
        <p:spPr>
          <a:xfrm>
            <a:off x="609600" y="404665"/>
            <a:ext cx="5102357" cy="1041380"/>
          </a:xfrm>
        </p:spPr>
        <p:txBody>
          <a:bodyPr>
            <a:noAutofit/>
          </a:bodyPr>
          <a:lstStyle>
            <a:lvl1pPr algn="l">
              <a:defRPr sz="2400" baseline="0">
                <a:solidFill>
                  <a:schemeClr val="tx1"/>
                </a:solidFill>
                <a:latin typeface="Open Sans Extrabold"/>
                <a:cs typeface="Open Sans Extrabold"/>
              </a:defRPr>
            </a:lvl1pPr>
          </a:lstStyle>
          <a:p>
            <a:r>
              <a:rPr lang="sv-SE" dirty="0"/>
              <a:t>Klicka här för att lägga till rubrik</a:t>
            </a:r>
          </a:p>
        </p:txBody>
      </p:sp>
      <p:sp>
        <p:nvSpPr>
          <p:cNvPr id="9" name="Text"/>
          <p:cNvSpPr>
            <a:spLocks noGrp="1"/>
          </p:cNvSpPr>
          <p:nvPr>
            <p:ph type="body" sz="quarter" idx="10"/>
          </p:nvPr>
        </p:nvSpPr>
        <p:spPr>
          <a:xfrm>
            <a:off x="609600" y="1484815"/>
            <a:ext cx="5102357" cy="2664298"/>
          </a:xfrm>
        </p:spPr>
        <p:txBody>
          <a:bodyPr/>
          <a:lstStyle>
            <a:lvl1pPr marL="342886" indent="-342886">
              <a:buFont typeface="Arial" panose="020B0604020202020204" pitchFamily="34" charset="0"/>
              <a:buChar char="•"/>
              <a:defRPr/>
            </a:lvl1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6" name="VitRuta"/>
          <p:cNvSpPr/>
          <p:nvPr userDrawn="1"/>
        </p:nvSpPr>
        <p:spPr>
          <a:xfrm>
            <a:off x="0" y="4577908"/>
            <a:ext cx="12192000" cy="228012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pPr algn="l"/>
            <a:endParaRPr lang="sv-SE" sz="2200" dirty="0">
              <a:solidFill>
                <a:srgbClr val="FFFFFF"/>
              </a:solidFill>
            </a:endParaRPr>
          </a:p>
        </p:txBody>
      </p:sp>
      <p:sp>
        <p:nvSpPr>
          <p:cNvPr id="4" name="Platshållare för text 3"/>
          <p:cNvSpPr>
            <a:spLocks noGrp="1"/>
          </p:cNvSpPr>
          <p:nvPr>
            <p:ph type="body" sz="quarter" idx="11" hasCustomPrompt="1"/>
          </p:nvPr>
        </p:nvSpPr>
        <p:spPr>
          <a:xfrm>
            <a:off x="719689" y="5805265"/>
            <a:ext cx="6049433" cy="288032"/>
          </a:xfrm>
        </p:spPr>
        <p:txBody>
          <a:bodyPr/>
          <a:lstStyle>
            <a:lvl1pPr>
              <a:defRPr sz="1000" baseline="0">
                <a:solidFill>
                  <a:schemeClr val="tx1"/>
                </a:solidFill>
                <a:latin typeface="+mj-lt"/>
              </a:defRPr>
            </a:lvl1pPr>
            <a:lvl2pPr>
              <a:defRPr sz="1000">
                <a:latin typeface="+mj-lt"/>
              </a:defRPr>
            </a:lvl2pPr>
            <a:lvl3pPr>
              <a:defRPr sz="1000">
                <a:solidFill>
                  <a:schemeClr val="tx1"/>
                </a:solidFill>
                <a:latin typeface="+mj-lt"/>
              </a:defRPr>
            </a:lvl3pPr>
            <a:lvl4pPr>
              <a:defRPr sz="1000">
                <a:solidFill>
                  <a:schemeClr val="tx1"/>
                </a:solidFill>
                <a:latin typeface="+mj-lt"/>
              </a:defRPr>
            </a:lvl4pPr>
            <a:lvl5pPr>
              <a:defRPr sz="1000">
                <a:solidFill>
                  <a:schemeClr val="tx1"/>
                </a:solidFill>
                <a:latin typeface="+mj-lt"/>
              </a:defRPr>
            </a:lvl5pPr>
          </a:lstStyle>
          <a:p>
            <a:pPr lvl="0"/>
            <a:r>
              <a:rPr lang="sv-SE" dirty="0"/>
              <a:t>Klicka här för att lägga till text</a:t>
            </a:r>
          </a:p>
          <a:p>
            <a:pPr lvl="4"/>
            <a:endParaRPr lang="sv-SE" dirty="0"/>
          </a:p>
        </p:txBody>
      </p:sp>
      <p:sp>
        <p:nvSpPr>
          <p:cNvPr id="10" name="Bild"/>
          <p:cNvSpPr>
            <a:spLocks noGrp="1"/>
          </p:cNvSpPr>
          <p:nvPr>
            <p:ph type="pic" sz="quarter" idx="12"/>
          </p:nvPr>
        </p:nvSpPr>
        <p:spPr>
          <a:xfrm>
            <a:off x="6096000" y="0"/>
            <a:ext cx="6096000" cy="4574880"/>
          </a:xfrm>
        </p:spPr>
        <p:txBody>
          <a:bodyPr anchor="ctr">
            <a:normAutofit/>
          </a:bodyPr>
          <a:lstStyle>
            <a:lvl1pPr algn="ctr">
              <a:defRPr sz="1400">
                <a:latin typeface="Open Sans Light"/>
                <a:cs typeface="Open Sans Light"/>
              </a:defRPr>
            </a:lvl1pPr>
          </a:lstStyle>
          <a:p>
            <a:r>
              <a:rPr lang="sv-SE" dirty="0"/>
              <a:t>Klicka på ikonen för att lägga till en bild</a:t>
            </a:r>
          </a:p>
        </p:txBody>
      </p:sp>
      <p:pic>
        <p:nvPicPr>
          <p:cNvPr id="11" name="Logotype" descr="Skellefteå kommun_SVART.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869011" y="5746147"/>
            <a:ext cx="1565428" cy="491166"/>
          </a:xfrm>
          <a:prstGeom prst="rect">
            <a:avLst/>
          </a:prstGeom>
        </p:spPr>
      </p:pic>
    </p:spTree>
    <p:extLst>
      <p:ext uri="{BB962C8B-B14F-4D97-AF65-F5344CB8AC3E}">
        <p14:creationId xmlns:p14="http://schemas.microsoft.com/office/powerpoint/2010/main" val="14305024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Blank sida, vi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460081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8D83738-9AB6-47D1-AB67-305B52065025}"/>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6F3D204D-3AAD-4449-BA32-0029B8C4DED2}"/>
              </a:ext>
            </a:extLst>
          </p:cNvPr>
          <p:cNvSpPr>
            <a:spLocks noGrp="1"/>
          </p:cNvSpPr>
          <p:nvPr>
            <p:ph type="body" idx="1"/>
          </p:nvPr>
        </p:nvSpPr>
        <p:spPr>
          <a:xfrm>
            <a:off x="839789" y="1681163"/>
            <a:ext cx="5157787" cy="823912"/>
          </a:xfr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sv-SE"/>
              <a:t>Redigera format för bakgrundstext</a:t>
            </a:r>
          </a:p>
        </p:txBody>
      </p:sp>
      <p:sp>
        <p:nvSpPr>
          <p:cNvPr id="4" name="Platshållare för innehåll 3">
            <a:extLst>
              <a:ext uri="{FF2B5EF4-FFF2-40B4-BE49-F238E27FC236}">
                <a16:creationId xmlns:a16="http://schemas.microsoft.com/office/drawing/2014/main" id="{5C7E2A6D-F85D-4D6B-AA80-82BD6D879F8E}"/>
              </a:ext>
            </a:extLst>
          </p:cNvPr>
          <p:cNvSpPr>
            <a:spLocks noGrp="1"/>
          </p:cNvSpPr>
          <p:nvPr>
            <p:ph sz="half" idx="2"/>
          </p:nvPr>
        </p:nvSpPr>
        <p:spPr>
          <a:xfrm>
            <a:off x="839789" y="2505076"/>
            <a:ext cx="5157787"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5E9EFF8F-9450-4B21-BF82-3D63B312AC39}"/>
              </a:ext>
            </a:extLst>
          </p:cNvPr>
          <p:cNvSpPr>
            <a:spLocks noGrp="1"/>
          </p:cNvSpPr>
          <p:nvPr>
            <p:ph type="body" sz="quarter" idx="3"/>
          </p:nvPr>
        </p:nvSpPr>
        <p:spPr>
          <a:xfrm>
            <a:off x="6172201" y="1681163"/>
            <a:ext cx="5183188" cy="823912"/>
          </a:xfr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sv-SE"/>
              <a:t>Redigera format för bakgrundstext</a:t>
            </a:r>
          </a:p>
        </p:txBody>
      </p:sp>
      <p:sp>
        <p:nvSpPr>
          <p:cNvPr id="6" name="Platshållare för innehåll 5">
            <a:extLst>
              <a:ext uri="{FF2B5EF4-FFF2-40B4-BE49-F238E27FC236}">
                <a16:creationId xmlns:a16="http://schemas.microsoft.com/office/drawing/2014/main" id="{A24145CF-53ED-44FC-AEBA-D28EF33362A4}"/>
              </a:ext>
            </a:extLst>
          </p:cNvPr>
          <p:cNvSpPr>
            <a:spLocks noGrp="1"/>
          </p:cNvSpPr>
          <p:nvPr>
            <p:ph sz="quarter" idx="4"/>
          </p:nvPr>
        </p:nvSpPr>
        <p:spPr>
          <a:xfrm>
            <a:off x="6172201" y="2505076"/>
            <a:ext cx="5183188"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25BEE61A-A4BF-4FA2-AB74-9ABFCCDB9917}"/>
              </a:ext>
            </a:extLst>
          </p:cNvPr>
          <p:cNvSpPr>
            <a:spLocks noGrp="1"/>
          </p:cNvSpPr>
          <p:nvPr>
            <p:ph type="dt" sz="half" idx="10"/>
          </p:nvPr>
        </p:nvSpPr>
        <p:spPr/>
        <p:txBody>
          <a:bodyPr/>
          <a:lstStyle/>
          <a:p>
            <a:fld id="{3A4C4479-8398-4C35-A348-E2D4A671C9EB}" type="datetimeFigureOut">
              <a:rPr lang="sv-SE" smtClean="0"/>
              <a:t>2019-03-11</a:t>
            </a:fld>
            <a:endParaRPr lang="sv-SE"/>
          </a:p>
        </p:txBody>
      </p:sp>
      <p:sp>
        <p:nvSpPr>
          <p:cNvPr id="8" name="Platshållare för sidfot 7">
            <a:extLst>
              <a:ext uri="{FF2B5EF4-FFF2-40B4-BE49-F238E27FC236}">
                <a16:creationId xmlns:a16="http://schemas.microsoft.com/office/drawing/2014/main" id="{4FC6A97A-0DF5-433F-9D02-C5A0F735D770}"/>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FFBE6E6E-FC77-4661-B8FA-1E7ED4E383A7}"/>
              </a:ext>
            </a:extLst>
          </p:cNvPr>
          <p:cNvSpPr>
            <a:spLocks noGrp="1"/>
          </p:cNvSpPr>
          <p:nvPr>
            <p:ph type="sldNum" sz="quarter" idx="12"/>
          </p:nvPr>
        </p:nvSpPr>
        <p:spPr/>
        <p:txBody>
          <a:bodyPr/>
          <a:lstStyle/>
          <a:p>
            <a:fld id="{0E1FECEC-2463-4A5A-A0E5-09B2DDA803A4}" type="slidenum">
              <a:rPr lang="sv-SE" smtClean="0"/>
              <a:t>‹#›</a:t>
            </a:fld>
            <a:endParaRPr lang="sv-SE"/>
          </a:p>
        </p:txBody>
      </p:sp>
    </p:spTree>
    <p:extLst>
      <p:ext uri="{BB962C8B-B14F-4D97-AF65-F5344CB8AC3E}">
        <p14:creationId xmlns:p14="http://schemas.microsoft.com/office/powerpoint/2010/main" val="3552424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2F3DC1E-5DE3-4C13-BC93-6083DE6DBC72}"/>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305D0C79-BE0E-4B30-B10F-906D2FC2823E}"/>
              </a:ext>
            </a:extLst>
          </p:cNvPr>
          <p:cNvSpPr>
            <a:spLocks noGrp="1"/>
          </p:cNvSpPr>
          <p:nvPr>
            <p:ph type="dt" sz="half" idx="10"/>
          </p:nvPr>
        </p:nvSpPr>
        <p:spPr/>
        <p:txBody>
          <a:bodyPr/>
          <a:lstStyle/>
          <a:p>
            <a:fld id="{3A4C4479-8398-4C35-A348-E2D4A671C9EB}" type="datetimeFigureOut">
              <a:rPr lang="sv-SE" smtClean="0"/>
              <a:t>2019-03-11</a:t>
            </a:fld>
            <a:endParaRPr lang="sv-SE"/>
          </a:p>
        </p:txBody>
      </p:sp>
      <p:sp>
        <p:nvSpPr>
          <p:cNvPr id="4" name="Platshållare för sidfot 3">
            <a:extLst>
              <a:ext uri="{FF2B5EF4-FFF2-40B4-BE49-F238E27FC236}">
                <a16:creationId xmlns:a16="http://schemas.microsoft.com/office/drawing/2014/main" id="{1CFFB5FD-C29E-42AA-80AB-AA7A8F269E0A}"/>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219BD01F-88C7-417E-9E1B-88D5584CE27D}"/>
              </a:ext>
            </a:extLst>
          </p:cNvPr>
          <p:cNvSpPr>
            <a:spLocks noGrp="1"/>
          </p:cNvSpPr>
          <p:nvPr>
            <p:ph type="sldNum" sz="quarter" idx="12"/>
          </p:nvPr>
        </p:nvSpPr>
        <p:spPr/>
        <p:txBody>
          <a:bodyPr/>
          <a:lstStyle/>
          <a:p>
            <a:fld id="{0E1FECEC-2463-4A5A-A0E5-09B2DDA803A4}" type="slidenum">
              <a:rPr lang="sv-SE" smtClean="0"/>
              <a:t>‹#›</a:t>
            </a:fld>
            <a:endParaRPr lang="sv-SE"/>
          </a:p>
        </p:txBody>
      </p:sp>
    </p:spTree>
    <p:extLst>
      <p:ext uri="{BB962C8B-B14F-4D97-AF65-F5344CB8AC3E}">
        <p14:creationId xmlns:p14="http://schemas.microsoft.com/office/powerpoint/2010/main" val="2386810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EF66F1F4-602D-482A-8053-9654FBB2A3E1}"/>
              </a:ext>
            </a:extLst>
          </p:cNvPr>
          <p:cNvSpPr>
            <a:spLocks noGrp="1"/>
          </p:cNvSpPr>
          <p:nvPr>
            <p:ph type="dt" sz="half" idx="10"/>
          </p:nvPr>
        </p:nvSpPr>
        <p:spPr/>
        <p:txBody>
          <a:bodyPr/>
          <a:lstStyle/>
          <a:p>
            <a:fld id="{3A4C4479-8398-4C35-A348-E2D4A671C9EB}" type="datetimeFigureOut">
              <a:rPr lang="sv-SE" smtClean="0"/>
              <a:t>2019-03-11</a:t>
            </a:fld>
            <a:endParaRPr lang="sv-SE"/>
          </a:p>
        </p:txBody>
      </p:sp>
      <p:sp>
        <p:nvSpPr>
          <p:cNvPr id="3" name="Platshållare för sidfot 2">
            <a:extLst>
              <a:ext uri="{FF2B5EF4-FFF2-40B4-BE49-F238E27FC236}">
                <a16:creationId xmlns:a16="http://schemas.microsoft.com/office/drawing/2014/main" id="{B82B5072-81FE-42C8-971F-6EAC941F28FA}"/>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4DD3E91F-68EE-4721-A33D-7499B5589C27}"/>
              </a:ext>
            </a:extLst>
          </p:cNvPr>
          <p:cNvSpPr>
            <a:spLocks noGrp="1"/>
          </p:cNvSpPr>
          <p:nvPr>
            <p:ph type="sldNum" sz="quarter" idx="12"/>
          </p:nvPr>
        </p:nvSpPr>
        <p:spPr/>
        <p:txBody>
          <a:bodyPr/>
          <a:lstStyle/>
          <a:p>
            <a:fld id="{0E1FECEC-2463-4A5A-A0E5-09B2DDA803A4}" type="slidenum">
              <a:rPr lang="sv-SE" smtClean="0"/>
              <a:t>‹#›</a:t>
            </a:fld>
            <a:endParaRPr lang="sv-SE"/>
          </a:p>
        </p:txBody>
      </p:sp>
    </p:spTree>
    <p:extLst>
      <p:ext uri="{BB962C8B-B14F-4D97-AF65-F5344CB8AC3E}">
        <p14:creationId xmlns:p14="http://schemas.microsoft.com/office/powerpoint/2010/main" val="2713380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25C0D07-2C51-423C-ACC8-3067833F505E}"/>
              </a:ext>
            </a:extLst>
          </p:cNvPr>
          <p:cNvSpPr>
            <a:spLocks noGrp="1"/>
          </p:cNvSpPr>
          <p:nvPr>
            <p:ph type="title"/>
          </p:nvPr>
        </p:nvSpPr>
        <p:spPr>
          <a:xfrm>
            <a:off x="839788" y="457200"/>
            <a:ext cx="3932237" cy="1600200"/>
          </a:xfrm>
        </p:spPr>
        <p:txBody>
          <a:bodyPr anchor="b"/>
          <a:lstStyle>
            <a:lvl1pPr>
              <a:defRPr sz="288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2A39A96A-DC42-4209-BDDC-F8D5C3379CF4}"/>
              </a:ext>
            </a:extLst>
          </p:cNvPr>
          <p:cNvSpPr>
            <a:spLocks noGrp="1"/>
          </p:cNvSpPr>
          <p:nvPr>
            <p:ph idx="1"/>
          </p:nvPr>
        </p:nvSpPr>
        <p:spPr>
          <a:xfrm>
            <a:off x="5183188" y="987426"/>
            <a:ext cx="6172200" cy="4873625"/>
          </a:xfrm>
        </p:spPr>
        <p:txBody>
          <a:bodyPr/>
          <a:lstStyle>
            <a:lvl1pPr>
              <a:defRPr sz="2880"/>
            </a:lvl1pPr>
            <a:lvl2pPr>
              <a:defRPr sz="2520"/>
            </a:lvl2pPr>
            <a:lvl3pPr>
              <a:defRPr sz="2160"/>
            </a:lvl3pPr>
            <a:lvl4pPr>
              <a:defRPr sz="1800"/>
            </a:lvl4pPr>
            <a:lvl5pPr>
              <a:defRPr sz="1800"/>
            </a:lvl5pPr>
            <a:lvl6pPr>
              <a:defRPr sz="1800"/>
            </a:lvl6pPr>
            <a:lvl7pPr>
              <a:defRPr sz="1800"/>
            </a:lvl7pPr>
            <a:lvl8pPr>
              <a:defRPr sz="1800"/>
            </a:lvl8pPr>
            <a:lvl9pPr>
              <a:defRPr sz="18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098E72B4-3596-44BE-8959-9B332DF6E6D8}"/>
              </a:ext>
            </a:extLst>
          </p:cNvPr>
          <p:cNvSpPr>
            <a:spLocks noGrp="1"/>
          </p:cNvSpPr>
          <p:nvPr>
            <p:ph type="body" sz="half" idx="2"/>
          </p:nvPr>
        </p:nvSpPr>
        <p:spPr>
          <a:xfrm>
            <a:off x="839788" y="2057400"/>
            <a:ext cx="3932237" cy="3811588"/>
          </a:xfrm>
        </p:spPr>
        <p:txBody>
          <a:bodyPr/>
          <a:lstStyle>
            <a:lvl1pPr marL="0" indent="0">
              <a:buNone/>
              <a:defRPr sz="1440"/>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sv-SE"/>
              <a:t>Redigera format för bakgrundstext</a:t>
            </a:r>
          </a:p>
        </p:txBody>
      </p:sp>
      <p:sp>
        <p:nvSpPr>
          <p:cNvPr id="5" name="Platshållare för datum 4">
            <a:extLst>
              <a:ext uri="{FF2B5EF4-FFF2-40B4-BE49-F238E27FC236}">
                <a16:creationId xmlns:a16="http://schemas.microsoft.com/office/drawing/2014/main" id="{1BFC5434-8FE7-4969-A7AC-EC49C920E539}"/>
              </a:ext>
            </a:extLst>
          </p:cNvPr>
          <p:cNvSpPr>
            <a:spLocks noGrp="1"/>
          </p:cNvSpPr>
          <p:nvPr>
            <p:ph type="dt" sz="half" idx="10"/>
          </p:nvPr>
        </p:nvSpPr>
        <p:spPr/>
        <p:txBody>
          <a:bodyPr/>
          <a:lstStyle/>
          <a:p>
            <a:fld id="{3A4C4479-8398-4C35-A348-E2D4A671C9EB}" type="datetimeFigureOut">
              <a:rPr lang="sv-SE" smtClean="0"/>
              <a:t>2019-03-11</a:t>
            </a:fld>
            <a:endParaRPr lang="sv-SE"/>
          </a:p>
        </p:txBody>
      </p:sp>
      <p:sp>
        <p:nvSpPr>
          <p:cNvPr id="6" name="Platshållare för sidfot 5">
            <a:extLst>
              <a:ext uri="{FF2B5EF4-FFF2-40B4-BE49-F238E27FC236}">
                <a16:creationId xmlns:a16="http://schemas.microsoft.com/office/drawing/2014/main" id="{6033CB13-2860-4432-B85A-6A0E0E4B1386}"/>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04424ED3-27D4-4EFD-AF5D-E79BD51A18DE}"/>
              </a:ext>
            </a:extLst>
          </p:cNvPr>
          <p:cNvSpPr>
            <a:spLocks noGrp="1"/>
          </p:cNvSpPr>
          <p:nvPr>
            <p:ph type="sldNum" sz="quarter" idx="12"/>
          </p:nvPr>
        </p:nvSpPr>
        <p:spPr/>
        <p:txBody>
          <a:bodyPr/>
          <a:lstStyle/>
          <a:p>
            <a:fld id="{0E1FECEC-2463-4A5A-A0E5-09B2DDA803A4}" type="slidenum">
              <a:rPr lang="sv-SE" smtClean="0"/>
              <a:t>‹#›</a:t>
            </a:fld>
            <a:endParaRPr lang="sv-SE"/>
          </a:p>
        </p:txBody>
      </p:sp>
    </p:spTree>
    <p:extLst>
      <p:ext uri="{BB962C8B-B14F-4D97-AF65-F5344CB8AC3E}">
        <p14:creationId xmlns:p14="http://schemas.microsoft.com/office/powerpoint/2010/main" val="312548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49BC828-9BC5-42DF-BE6A-2706D79FA7A5}"/>
              </a:ext>
            </a:extLst>
          </p:cNvPr>
          <p:cNvSpPr>
            <a:spLocks noGrp="1"/>
          </p:cNvSpPr>
          <p:nvPr>
            <p:ph type="title"/>
          </p:nvPr>
        </p:nvSpPr>
        <p:spPr>
          <a:xfrm>
            <a:off x="839788" y="457200"/>
            <a:ext cx="3932237" cy="1600200"/>
          </a:xfrm>
        </p:spPr>
        <p:txBody>
          <a:bodyPr anchor="b"/>
          <a:lstStyle>
            <a:lvl1pPr>
              <a:defRPr sz="288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87EA38A7-F4F9-46B4-B2D3-B82940170943}"/>
              </a:ext>
            </a:extLst>
          </p:cNvPr>
          <p:cNvSpPr>
            <a:spLocks noGrp="1"/>
          </p:cNvSpPr>
          <p:nvPr>
            <p:ph type="pic" idx="1"/>
          </p:nvPr>
        </p:nvSpPr>
        <p:spPr>
          <a:xfrm>
            <a:off x="5183188" y="987426"/>
            <a:ext cx="6172200" cy="4873625"/>
          </a:xfrm>
        </p:spPr>
        <p:txBody>
          <a:bodyPr/>
          <a:lstStyle>
            <a:lvl1pPr marL="0" indent="0">
              <a:buNone/>
              <a:defRPr sz="2880"/>
            </a:lvl1pPr>
            <a:lvl2pPr marL="411480" indent="0">
              <a:buNone/>
              <a:defRPr sz="2520"/>
            </a:lvl2pPr>
            <a:lvl3pPr marL="822960" indent="0">
              <a:buNone/>
              <a:defRPr sz="2160"/>
            </a:lvl3pPr>
            <a:lvl4pPr marL="1234440" indent="0">
              <a:buNone/>
              <a:defRPr sz="1800"/>
            </a:lvl4pPr>
            <a:lvl5pPr marL="1645920" indent="0">
              <a:buNone/>
              <a:defRPr sz="1800"/>
            </a:lvl5pPr>
            <a:lvl6pPr marL="2057400" indent="0">
              <a:buNone/>
              <a:defRPr sz="1800"/>
            </a:lvl6pPr>
            <a:lvl7pPr marL="2468880" indent="0">
              <a:buNone/>
              <a:defRPr sz="1800"/>
            </a:lvl7pPr>
            <a:lvl8pPr marL="2880360" indent="0">
              <a:buNone/>
              <a:defRPr sz="1800"/>
            </a:lvl8pPr>
            <a:lvl9pPr marL="3291840" indent="0">
              <a:buNone/>
              <a:defRPr sz="1800"/>
            </a:lvl9pPr>
          </a:lstStyle>
          <a:p>
            <a:endParaRPr lang="sv-SE"/>
          </a:p>
        </p:txBody>
      </p:sp>
      <p:sp>
        <p:nvSpPr>
          <p:cNvPr id="4" name="Platshållare för text 3">
            <a:extLst>
              <a:ext uri="{FF2B5EF4-FFF2-40B4-BE49-F238E27FC236}">
                <a16:creationId xmlns:a16="http://schemas.microsoft.com/office/drawing/2014/main" id="{3BEE3A9A-D2F7-4338-82DE-8DC2CA7D53C6}"/>
              </a:ext>
            </a:extLst>
          </p:cNvPr>
          <p:cNvSpPr>
            <a:spLocks noGrp="1"/>
          </p:cNvSpPr>
          <p:nvPr>
            <p:ph type="body" sz="half" idx="2"/>
          </p:nvPr>
        </p:nvSpPr>
        <p:spPr>
          <a:xfrm>
            <a:off x="839788" y="2057400"/>
            <a:ext cx="3932237" cy="3811588"/>
          </a:xfrm>
        </p:spPr>
        <p:txBody>
          <a:bodyPr/>
          <a:lstStyle>
            <a:lvl1pPr marL="0" indent="0">
              <a:buNone/>
              <a:defRPr sz="1440"/>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sv-SE"/>
              <a:t>Redigera format för bakgrundstext</a:t>
            </a:r>
          </a:p>
        </p:txBody>
      </p:sp>
      <p:sp>
        <p:nvSpPr>
          <p:cNvPr id="5" name="Platshållare för datum 4">
            <a:extLst>
              <a:ext uri="{FF2B5EF4-FFF2-40B4-BE49-F238E27FC236}">
                <a16:creationId xmlns:a16="http://schemas.microsoft.com/office/drawing/2014/main" id="{B09A3B2F-EB17-4D4F-ABBB-DC545FABC922}"/>
              </a:ext>
            </a:extLst>
          </p:cNvPr>
          <p:cNvSpPr>
            <a:spLocks noGrp="1"/>
          </p:cNvSpPr>
          <p:nvPr>
            <p:ph type="dt" sz="half" idx="10"/>
          </p:nvPr>
        </p:nvSpPr>
        <p:spPr/>
        <p:txBody>
          <a:bodyPr/>
          <a:lstStyle/>
          <a:p>
            <a:fld id="{3A4C4479-8398-4C35-A348-E2D4A671C9EB}" type="datetimeFigureOut">
              <a:rPr lang="sv-SE" smtClean="0"/>
              <a:t>2019-03-11</a:t>
            </a:fld>
            <a:endParaRPr lang="sv-SE"/>
          </a:p>
        </p:txBody>
      </p:sp>
      <p:sp>
        <p:nvSpPr>
          <p:cNvPr id="6" name="Platshållare för sidfot 5">
            <a:extLst>
              <a:ext uri="{FF2B5EF4-FFF2-40B4-BE49-F238E27FC236}">
                <a16:creationId xmlns:a16="http://schemas.microsoft.com/office/drawing/2014/main" id="{E52309CF-2A6F-4473-86EA-7A01D9A1909A}"/>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7CA36335-2B2A-4589-9B48-FA196FB405AB}"/>
              </a:ext>
            </a:extLst>
          </p:cNvPr>
          <p:cNvSpPr>
            <a:spLocks noGrp="1"/>
          </p:cNvSpPr>
          <p:nvPr>
            <p:ph type="sldNum" sz="quarter" idx="12"/>
          </p:nvPr>
        </p:nvSpPr>
        <p:spPr/>
        <p:txBody>
          <a:bodyPr/>
          <a:lstStyle/>
          <a:p>
            <a:fld id="{0E1FECEC-2463-4A5A-A0E5-09B2DDA803A4}" type="slidenum">
              <a:rPr lang="sv-SE" smtClean="0"/>
              <a:t>‹#›</a:t>
            </a:fld>
            <a:endParaRPr lang="sv-SE"/>
          </a:p>
        </p:txBody>
      </p:sp>
    </p:spTree>
    <p:extLst>
      <p:ext uri="{BB962C8B-B14F-4D97-AF65-F5344CB8AC3E}">
        <p14:creationId xmlns:p14="http://schemas.microsoft.com/office/powerpoint/2010/main" val="3486886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67FEA19-1416-45C1-8804-337333FBB2B3}"/>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14B541E9-895E-48B3-BA7C-A64C283D522E}"/>
              </a:ext>
            </a:extLst>
          </p:cNvPr>
          <p:cNvSpPr>
            <a:spLocks noGrp="1"/>
          </p:cNvSpPr>
          <p:nvPr>
            <p:ph type="body" orient="vert" idx="1"/>
          </p:nvPr>
        </p:nvSpPr>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B7B5A5DC-5973-4035-9DFE-691F39D768FF}"/>
              </a:ext>
            </a:extLst>
          </p:cNvPr>
          <p:cNvSpPr>
            <a:spLocks noGrp="1"/>
          </p:cNvSpPr>
          <p:nvPr>
            <p:ph type="dt" sz="half" idx="10"/>
          </p:nvPr>
        </p:nvSpPr>
        <p:spPr/>
        <p:txBody>
          <a:bodyPr/>
          <a:lstStyle/>
          <a:p>
            <a:fld id="{3A4C4479-8398-4C35-A348-E2D4A671C9EB}" type="datetimeFigureOut">
              <a:rPr lang="sv-SE" smtClean="0"/>
              <a:t>2019-03-11</a:t>
            </a:fld>
            <a:endParaRPr lang="sv-SE"/>
          </a:p>
        </p:txBody>
      </p:sp>
      <p:sp>
        <p:nvSpPr>
          <p:cNvPr id="5" name="Platshållare för sidfot 4">
            <a:extLst>
              <a:ext uri="{FF2B5EF4-FFF2-40B4-BE49-F238E27FC236}">
                <a16:creationId xmlns:a16="http://schemas.microsoft.com/office/drawing/2014/main" id="{196995D7-A8E3-4399-BED0-838067415D4D}"/>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65B58489-8EAD-4735-8FA0-1774B47B4D0D}"/>
              </a:ext>
            </a:extLst>
          </p:cNvPr>
          <p:cNvSpPr>
            <a:spLocks noGrp="1"/>
          </p:cNvSpPr>
          <p:nvPr>
            <p:ph type="sldNum" sz="quarter" idx="12"/>
          </p:nvPr>
        </p:nvSpPr>
        <p:spPr/>
        <p:txBody>
          <a:bodyPr/>
          <a:lstStyle/>
          <a:p>
            <a:fld id="{0E1FECEC-2463-4A5A-A0E5-09B2DDA803A4}" type="slidenum">
              <a:rPr lang="sv-SE" smtClean="0"/>
              <a:t>‹#›</a:t>
            </a:fld>
            <a:endParaRPr lang="sv-SE"/>
          </a:p>
        </p:txBody>
      </p:sp>
    </p:spTree>
    <p:extLst>
      <p:ext uri="{BB962C8B-B14F-4D97-AF65-F5344CB8AC3E}">
        <p14:creationId xmlns:p14="http://schemas.microsoft.com/office/powerpoint/2010/main" val="80473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B30F6DBA-322D-48BE-9FDD-AB68BA81982C}"/>
              </a:ext>
            </a:extLst>
          </p:cNvPr>
          <p:cNvSpPr>
            <a:spLocks noGrp="1"/>
          </p:cNvSpPr>
          <p:nvPr>
            <p:ph type="title" orient="vert"/>
          </p:nvPr>
        </p:nvSpPr>
        <p:spPr>
          <a:xfrm>
            <a:off x="8724901"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D905FDDC-7BC8-41F9-A898-84018F496CDC}"/>
              </a:ext>
            </a:extLst>
          </p:cNvPr>
          <p:cNvSpPr>
            <a:spLocks noGrp="1"/>
          </p:cNvSpPr>
          <p:nvPr>
            <p:ph type="body" orient="vert" idx="1"/>
          </p:nvPr>
        </p:nvSpPr>
        <p:spPr>
          <a:xfrm>
            <a:off x="838201" y="365125"/>
            <a:ext cx="7734300" cy="5811838"/>
          </a:xfrm>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AE12DC91-D234-4E5C-BDD5-B47351B24770}"/>
              </a:ext>
            </a:extLst>
          </p:cNvPr>
          <p:cNvSpPr>
            <a:spLocks noGrp="1"/>
          </p:cNvSpPr>
          <p:nvPr>
            <p:ph type="dt" sz="half" idx="10"/>
          </p:nvPr>
        </p:nvSpPr>
        <p:spPr/>
        <p:txBody>
          <a:bodyPr/>
          <a:lstStyle/>
          <a:p>
            <a:fld id="{3A4C4479-8398-4C35-A348-E2D4A671C9EB}" type="datetimeFigureOut">
              <a:rPr lang="sv-SE" smtClean="0"/>
              <a:t>2019-03-11</a:t>
            </a:fld>
            <a:endParaRPr lang="sv-SE"/>
          </a:p>
        </p:txBody>
      </p:sp>
      <p:sp>
        <p:nvSpPr>
          <p:cNvPr id="5" name="Platshållare för sidfot 4">
            <a:extLst>
              <a:ext uri="{FF2B5EF4-FFF2-40B4-BE49-F238E27FC236}">
                <a16:creationId xmlns:a16="http://schemas.microsoft.com/office/drawing/2014/main" id="{1FEEA8D3-265B-4BF0-A92E-95F7C4E9C5D7}"/>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FFDB3FC1-7142-4AFE-84AA-D630C0958FC1}"/>
              </a:ext>
            </a:extLst>
          </p:cNvPr>
          <p:cNvSpPr>
            <a:spLocks noGrp="1"/>
          </p:cNvSpPr>
          <p:nvPr>
            <p:ph type="sldNum" sz="quarter" idx="12"/>
          </p:nvPr>
        </p:nvSpPr>
        <p:spPr/>
        <p:txBody>
          <a:bodyPr/>
          <a:lstStyle/>
          <a:p>
            <a:fld id="{0E1FECEC-2463-4A5A-A0E5-09B2DDA803A4}" type="slidenum">
              <a:rPr lang="sv-SE" smtClean="0"/>
              <a:t>‹#›</a:t>
            </a:fld>
            <a:endParaRPr lang="sv-SE"/>
          </a:p>
        </p:txBody>
      </p:sp>
    </p:spTree>
    <p:extLst>
      <p:ext uri="{BB962C8B-B14F-4D97-AF65-F5344CB8AC3E}">
        <p14:creationId xmlns:p14="http://schemas.microsoft.com/office/powerpoint/2010/main" val="1390325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Enkel textsida">
    <p:bg>
      <p:bgPr>
        <a:solidFill>
          <a:srgbClr val="4D7579"/>
        </a:solidFill>
        <a:effectLst/>
      </p:bgPr>
    </p:bg>
    <p:spTree>
      <p:nvGrpSpPr>
        <p:cNvPr id="1" name=""/>
        <p:cNvGrpSpPr/>
        <p:nvPr/>
      </p:nvGrpSpPr>
      <p:grpSpPr>
        <a:xfrm>
          <a:off x="0" y="0"/>
          <a:ext cx="0" cy="0"/>
          <a:chOff x="0" y="0"/>
          <a:chExt cx="0" cy="0"/>
        </a:xfrm>
      </p:grpSpPr>
      <p:sp>
        <p:nvSpPr>
          <p:cNvPr id="8" name="Rubrik"/>
          <p:cNvSpPr>
            <a:spLocks noGrp="1"/>
          </p:cNvSpPr>
          <p:nvPr>
            <p:ph type="title" hasCustomPrompt="1"/>
          </p:nvPr>
        </p:nvSpPr>
        <p:spPr>
          <a:xfrm>
            <a:off x="609600" y="731520"/>
            <a:ext cx="10972800" cy="1143000"/>
          </a:xfrm>
        </p:spPr>
        <p:txBody>
          <a:bodyPr>
            <a:noAutofit/>
          </a:bodyPr>
          <a:lstStyle>
            <a:lvl1pPr algn="l">
              <a:defRPr sz="2700" baseline="0">
                <a:solidFill>
                  <a:srgbClr val="FFFFFF"/>
                </a:solidFill>
                <a:latin typeface="Open Sans Extrabold"/>
                <a:cs typeface="Open Sans Extrabold"/>
              </a:defRPr>
            </a:lvl1pPr>
          </a:lstStyle>
          <a:p>
            <a:r>
              <a:rPr lang="sv-SE" dirty="0"/>
              <a:t>Klicka här för att lägga till rubrik</a:t>
            </a:r>
          </a:p>
        </p:txBody>
      </p:sp>
      <p:sp>
        <p:nvSpPr>
          <p:cNvPr id="9" name="Text"/>
          <p:cNvSpPr>
            <a:spLocks noGrp="1"/>
          </p:cNvSpPr>
          <p:nvPr>
            <p:ph type="body" sz="quarter" idx="10"/>
          </p:nvPr>
        </p:nvSpPr>
        <p:spPr>
          <a:xfrm>
            <a:off x="609600" y="1874839"/>
            <a:ext cx="10972800" cy="3641725"/>
          </a:xfrm>
        </p:spPr>
        <p:txBody>
          <a:bodyPr/>
          <a:lstStyle>
            <a:lvl1pPr marL="308610" indent="-308610">
              <a:buFont typeface="Arial" panose="020B0604020202020204" pitchFamily="34" charset="0"/>
              <a:buChar char="•"/>
              <a:defRPr/>
            </a:lvl1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376149455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cSld name="2/3 text och bild, ljusgrå">
    <p:spTree>
      <p:nvGrpSpPr>
        <p:cNvPr id="1" name=""/>
        <p:cNvGrpSpPr/>
        <p:nvPr/>
      </p:nvGrpSpPr>
      <p:grpSpPr>
        <a:xfrm>
          <a:off x="0" y="0"/>
          <a:ext cx="0" cy="0"/>
          <a:chOff x="0" y="0"/>
          <a:chExt cx="0" cy="0"/>
        </a:xfrm>
      </p:grpSpPr>
      <p:sp>
        <p:nvSpPr>
          <p:cNvPr id="6" name="Rektangel 5"/>
          <p:cNvSpPr/>
          <p:nvPr/>
        </p:nvSpPr>
        <p:spPr>
          <a:xfrm>
            <a:off x="0" y="0"/>
            <a:ext cx="12192000" cy="4574880"/>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lIns="85542" tIns="42773" rIns="85542" bIns="42773" rtlCol="0" anchor="ctr"/>
          <a:lstStyle/>
          <a:p>
            <a:pPr algn="ctr" defTabSz="427720"/>
            <a:endParaRPr lang="sv-SE" sz="1680">
              <a:solidFill>
                <a:srgbClr val="4B4B4B"/>
              </a:solidFill>
            </a:endParaRPr>
          </a:p>
        </p:txBody>
      </p:sp>
      <p:pic>
        <p:nvPicPr>
          <p:cNvPr id="7" name="Bildobjekt 6" descr="Skellefteå kommun_SVART.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9347200" y="5715024"/>
            <a:ext cx="2087237" cy="589399"/>
          </a:xfrm>
          <a:prstGeom prst="rect">
            <a:avLst/>
          </a:prstGeom>
        </p:spPr>
      </p:pic>
      <p:sp>
        <p:nvSpPr>
          <p:cNvPr id="8" name="Rubrik 7"/>
          <p:cNvSpPr>
            <a:spLocks noGrp="1"/>
          </p:cNvSpPr>
          <p:nvPr>
            <p:ph type="title"/>
          </p:nvPr>
        </p:nvSpPr>
        <p:spPr>
          <a:xfrm>
            <a:off x="609600" y="320040"/>
            <a:ext cx="4978400" cy="1143000"/>
          </a:xfrm>
        </p:spPr>
        <p:txBody>
          <a:bodyPr>
            <a:normAutofit/>
          </a:bodyPr>
          <a:lstStyle>
            <a:lvl1pPr algn="l">
              <a:defRPr sz="2280">
                <a:latin typeface="Open Sans Extrabold"/>
                <a:cs typeface="Open Sans Extrabold"/>
              </a:defRPr>
            </a:lvl1pPr>
          </a:lstStyle>
          <a:p>
            <a:r>
              <a:rPr lang="sv-SE"/>
              <a:t>Klicka här för att ändra format</a:t>
            </a:r>
            <a:endParaRPr lang="sv-SE" dirty="0"/>
          </a:p>
        </p:txBody>
      </p:sp>
      <p:sp>
        <p:nvSpPr>
          <p:cNvPr id="10" name="Platshållare för text 9"/>
          <p:cNvSpPr>
            <a:spLocks noGrp="1"/>
          </p:cNvSpPr>
          <p:nvPr>
            <p:ph type="body" sz="quarter" idx="10"/>
          </p:nvPr>
        </p:nvSpPr>
        <p:spPr>
          <a:xfrm>
            <a:off x="609600" y="1463040"/>
            <a:ext cx="4978400" cy="2788920"/>
          </a:xfrm>
        </p:spPr>
        <p:txBody>
          <a:bodyPr>
            <a:normAutofit/>
          </a:bodyPr>
          <a:lstStyle>
            <a:lvl1pPr marL="0">
              <a:spcBef>
                <a:spcPts val="0"/>
              </a:spcBef>
              <a:buNone/>
              <a:defRPr sz="1440">
                <a:latin typeface="Open Sans" panose="020B0606030504020204" pitchFamily="34" charset="0"/>
                <a:ea typeface="Open Sans" panose="020B0606030504020204" pitchFamily="34" charset="0"/>
                <a:cs typeface="Open Sans" panose="020B0606030504020204" pitchFamily="34" charset="0"/>
              </a:defRPr>
            </a:lvl1pPr>
          </a:lstStyle>
          <a:p>
            <a:pPr lvl="0"/>
            <a:r>
              <a:rPr lang="sv-SE"/>
              <a:t>Klicka här för att ändra format på bakgrundstexten</a:t>
            </a:r>
          </a:p>
        </p:txBody>
      </p:sp>
      <p:sp>
        <p:nvSpPr>
          <p:cNvPr id="12" name="Platshållare för text 11"/>
          <p:cNvSpPr>
            <a:spLocks noGrp="1"/>
          </p:cNvSpPr>
          <p:nvPr>
            <p:ph type="body" sz="quarter" idx="11" hasCustomPrompt="1"/>
          </p:nvPr>
        </p:nvSpPr>
        <p:spPr>
          <a:xfrm>
            <a:off x="711200" y="5806440"/>
            <a:ext cx="5461000" cy="295276"/>
          </a:xfrm>
        </p:spPr>
        <p:txBody>
          <a:bodyPr>
            <a:normAutofit/>
          </a:bodyPr>
          <a:lstStyle>
            <a:lvl1pPr marL="0">
              <a:spcBef>
                <a:spcPts val="0"/>
              </a:spcBef>
              <a:buNone/>
              <a:defRPr sz="960" baseline="0">
                <a:latin typeface="Open Sans Extrabold"/>
                <a:cs typeface="Open Sans Extrabold"/>
              </a:defRPr>
            </a:lvl1pPr>
          </a:lstStyle>
          <a:p>
            <a:pPr lvl="0"/>
            <a:r>
              <a:rPr lang="sv-SE" dirty="0"/>
              <a:t>Klicka för att lägga till text</a:t>
            </a:r>
          </a:p>
        </p:txBody>
      </p:sp>
      <p:sp>
        <p:nvSpPr>
          <p:cNvPr id="11" name="Platshållare för bild 10"/>
          <p:cNvSpPr>
            <a:spLocks noGrp="1"/>
          </p:cNvSpPr>
          <p:nvPr>
            <p:ph type="pic" sz="quarter" idx="12"/>
          </p:nvPr>
        </p:nvSpPr>
        <p:spPr>
          <a:xfrm>
            <a:off x="6096000" y="0"/>
            <a:ext cx="6096000" cy="4574880"/>
          </a:xfrm>
        </p:spPr>
        <p:txBody>
          <a:bodyPr anchor="ctr">
            <a:normAutofit/>
          </a:bodyPr>
          <a:lstStyle>
            <a:lvl1pPr algn="ctr">
              <a:defRPr sz="1320">
                <a:latin typeface="Open Sans Light"/>
                <a:cs typeface="Open Sans Light"/>
              </a:defRPr>
            </a:lvl1pPr>
          </a:lstStyle>
          <a:p>
            <a:r>
              <a:rPr lang="sv-SE"/>
              <a:t>Klicka på ikonen för att lägga till en bild</a:t>
            </a:r>
          </a:p>
        </p:txBody>
      </p:sp>
      <p:pic>
        <p:nvPicPr>
          <p:cNvPr id="13" name="Bildobjekt 12" descr="Skellefteå kommun_SVART.eps"/>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3"/>
              <a:stretch>
                <a:fillRect/>
              </a:stretch>
            </p:blipFill>
          </mc:Fallback>
        </mc:AlternateContent>
        <p:spPr>
          <a:xfrm>
            <a:off x="9347200" y="5715024"/>
            <a:ext cx="2087237" cy="589399"/>
          </a:xfrm>
          <a:prstGeom prst="rect">
            <a:avLst/>
          </a:prstGeom>
        </p:spPr>
      </p:pic>
    </p:spTree>
    <p:extLst>
      <p:ext uri="{BB962C8B-B14F-4D97-AF65-F5344CB8AC3E}">
        <p14:creationId xmlns:p14="http://schemas.microsoft.com/office/powerpoint/2010/main" val="255382404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914400" y="2130446"/>
            <a:ext cx="10363200" cy="1470025"/>
          </a:xfrm>
        </p:spPr>
        <p:txBody>
          <a:bodyPr/>
          <a:lstStyle/>
          <a:p>
            <a:r>
              <a:rPr lang="sv-SE"/>
              <a:t>Klicka här för att ändra format</a:t>
            </a:r>
          </a:p>
        </p:txBody>
      </p:sp>
      <p:sp>
        <p:nvSpPr>
          <p:cNvPr id="3" name="Underrubrik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sv-SE"/>
              <a:t>Klicka här för att ändra format på underrubrik i bakgrunden</a:t>
            </a:r>
          </a:p>
        </p:txBody>
      </p:sp>
      <p:sp>
        <p:nvSpPr>
          <p:cNvPr id="4" name="Platshållare för datum 3"/>
          <p:cNvSpPr>
            <a:spLocks noGrp="1"/>
          </p:cNvSpPr>
          <p:nvPr>
            <p:ph type="dt" sz="half" idx="10"/>
          </p:nvPr>
        </p:nvSpPr>
        <p:spPr/>
        <p:txBody>
          <a:bodyPr/>
          <a:lstStyle/>
          <a:p>
            <a:fld id="{E5F581D5-74A8-4DF8-B50C-B7183E6498E2}" type="datetimeFigureOut">
              <a:rPr lang="sv-SE" smtClean="0">
                <a:solidFill>
                  <a:prstClr val="black">
                    <a:tint val="75000"/>
                  </a:prstClr>
                </a:solidFill>
              </a:rPr>
              <a:pPr/>
              <a:t>2019-03-12</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26931AED-2BE9-4F1C-AF88-98C9A329A618}"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0541988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Enkel textsida, ljuslila">
    <p:spTree>
      <p:nvGrpSpPr>
        <p:cNvPr id="1" name=""/>
        <p:cNvGrpSpPr/>
        <p:nvPr/>
      </p:nvGrpSpPr>
      <p:grpSpPr>
        <a:xfrm>
          <a:off x="0" y="0"/>
          <a:ext cx="0" cy="0"/>
          <a:chOff x="0" y="0"/>
          <a:chExt cx="0" cy="0"/>
        </a:xfrm>
      </p:grpSpPr>
      <p:sp>
        <p:nvSpPr>
          <p:cNvPr id="6" name="Rektangel 5"/>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117202" tIns="58600" rIns="117202" bIns="58600" rtlCol="0" anchor="ctr"/>
          <a:lstStyle/>
          <a:p>
            <a:pPr algn="ctr"/>
            <a:endParaRPr lang="sv-SE"/>
          </a:p>
        </p:txBody>
      </p:sp>
      <p:sp>
        <p:nvSpPr>
          <p:cNvPr id="5" name="Rektangel 4"/>
          <p:cNvSpPr/>
          <p:nvPr/>
        </p:nvSpPr>
        <p:spPr>
          <a:xfrm>
            <a:off x="0" y="0"/>
            <a:ext cx="12192000"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117202" tIns="58600" rIns="117202" bIns="58600" rtlCol="0" anchor="ctr"/>
          <a:lstStyle/>
          <a:p>
            <a:pPr algn="ctr"/>
            <a:endParaRPr lang="sv-SE"/>
          </a:p>
        </p:txBody>
      </p:sp>
      <p:sp>
        <p:nvSpPr>
          <p:cNvPr id="8" name="Rubrik 7"/>
          <p:cNvSpPr>
            <a:spLocks noGrp="1"/>
          </p:cNvSpPr>
          <p:nvPr>
            <p:ph type="title"/>
          </p:nvPr>
        </p:nvSpPr>
        <p:spPr>
          <a:xfrm>
            <a:off x="609600" y="731520"/>
            <a:ext cx="10972800" cy="1143000"/>
          </a:xfrm>
        </p:spPr>
        <p:txBody>
          <a:bodyPr>
            <a:normAutofit/>
          </a:bodyPr>
          <a:lstStyle>
            <a:lvl1pPr algn="l">
              <a:defRPr sz="3800">
                <a:solidFill>
                  <a:srgbClr val="FFFFFF"/>
                </a:solidFill>
                <a:latin typeface="Open Sans Extrabold"/>
                <a:cs typeface="Open Sans Extrabold"/>
              </a:defRPr>
            </a:lvl1pPr>
          </a:lstStyle>
          <a:p>
            <a:r>
              <a:rPr lang="sv-SE"/>
              <a:t>Klicka här för att ändra format</a:t>
            </a:r>
            <a:endParaRPr lang="sv-SE" dirty="0"/>
          </a:p>
        </p:txBody>
      </p:sp>
      <p:sp>
        <p:nvSpPr>
          <p:cNvPr id="10" name="Platshållare för text 9"/>
          <p:cNvSpPr>
            <a:spLocks noGrp="1"/>
          </p:cNvSpPr>
          <p:nvPr>
            <p:ph type="body" sz="quarter" idx="10"/>
          </p:nvPr>
        </p:nvSpPr>
        <p:spPr>
          <a:xfrm>
            <a:off x="609600" y="1874520"/>
            <a:ext cx="10972800" cy="3474720"/>
          </a:xfrm>
        </p:spPr>
        <p:txBody>
          <a:bodyPr>
            <a:normAutofit/>
          </a:bodyPr>
          <a:lstStyle>
            <a:lvl1pPr marL="0">
              <a:spcBef>
                <a:spcPts val="0"/>
              </a:spcBef>
              <a:buNone/>
              <a:defRPr sz="2300">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sv-SE"/>
              <a:t>Klicka här för att ändra format på bakgrundstexten</a:t>
            </a:r>
          </a:p>
        </p:txBody>
      </p:sp>
      <p:pic>
        <p:nvPicPr>
          <p:cNvPr id="7" name="Bildobjekt 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345626" y="5715360"/>
            <a:ext cx="2090815" cy="587520"/>
          </a:xfrm>
          <a:prstGeom prst="rect">
            <a:avLst/>
          </a:prstGeom>
        </p:spPr>
      </p:pic>
    </p:spTree>
    <p:extLst>
      <p:ext uri="{BB962C8B-B14F-4D97-AF65-F5344CB8AC3E}">
        <p14:creationId xmlns:p14="http://schemas.microsoft.com/office/powerpoint/2010/main" val="69672518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E5F581D5-74A8-4DF8-B50C-B7183E6498E2}" type="datetimeFigureOut">
              <a:rPr lang="sv-SE" smtClean="0">
                <a:solidFill>
                  <a:prstClr val="black">
                    <a:tint val="75000"/>
                  </a:prstClr>
                </a:solidFill>
              </a:rPr>
              <a:pPr/>
              <a:t>2019-03-12</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26931AED-2BE9-4F1C-AF88-98C9A329A618}"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43122363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963084" y="4406903"/>
            <a:ext cx="10363200" cy="1362076"/>
          </a:xfrm>
        </p:spPr>
        <p:txBody>
          <a:bodyPr anchor="t"/>
          <a:lstStyle>
            <a:lvl1pPr algn="l">
              <a:defRPr sz="4000" b="1" cap="all"/>
            </a:lvl1pPr>
          </a:lstStyle>
          <a:p>
            <a:r>
              <a:rPr lang="sv-SE"/>
              <a:t>Klicka här för att ändra format</a:t>
            </a:r>
          </a:p>
        </p:txBody>
      </p:sp>
      <p:sp>
        <p:nvSpPr>
          <p:cNvPr id="3" name="Platshållare för text 2"/>
          <p:cNvSpPr>
            <a:spLocks noGrp="1"/>
          </p:cNvSpPr>
          <p:nvPr>
            <p:ph type="body" idx="1"/>
          </p:nvPr>
        </p:nvSpPr>
        <p:spPr>
          <a:xfrm>
            <a:off x="963084" y="2906713"/>
            <a:ext cx="10363200" cy="1500187"/>
          </a:xfrm>
        </p:spPr>
        <p:txBody>
          <a:bodyPr anchor="b"/>
          <a:lstStyle>
            <a:lvl1pPr marL="0" indent="0">
              <a:buNone/>
              <a:defRPr sz="2100">
                <a:solidFill>
                  <a:schemeClr val="tx1">
                    <a:tint val="75000"/>
                  </a:schemeClr>
                </a:solidFill>
              </a:defRPr>
            </a:lvl1pPr>
            <a:lvl2pPr marL="457182" indent="0">
              <a:buNone/>
              <a:defRPr sz="1800">
                <a:solidFill>
                  <a:schemeClr val="tx1">
                    <a:tint val="75000"/>
                  </a:schemeClr>
                </a:solidFill>
              </a:defRPr>
            </a:lvl2pPr>
            <a:lvl3pPr marL="914363" indent="0">
              <a:buNone/>
              <a:defRPr sz="1500">
                <a:solidFill>
                  <a:schemeClr val="tx1">
                    <a:tint val="75000"/>
                  </a:schemeClr>
                </a:solidFill>
              </a:defRPr>
            </a:lvl3pPr>
            <a:lvl4pPr marL="1371545" indent="0">
              <a:buNone/>
              <a:defRPr sz="1400">
                <a:solidFill>
                  <a:schemeClr val="tx1">
                    <a:tint val="75000"/>
                  </a:schemeClr>
                </a:solidFill>
              </a:defRPr>
            </a:lvl4pPr>
            <a:lvl5pPr marL="1828727" indent="0">
              <a:buNone/>
              <a:defRPr sz="1400">
                <a:solidFill>
                  <a:schemeClr val="tx1">
                    <a:tint val="75000"/>
                  </a:schemeClr>
                </a:solidFill>
              </a:defRPr>
            </a:lvl5pPr>
            <a:lvl6pPr marL="2285909" indent="0">
              <a:buNone/>
              <a:defRPr sz="1400">
                <a:solidFill>
                  <a:schemeClr val="tx1">
                    <a:tint val="75000"/>
                  </a:schemeClr>
                </a:solidFill>
              </a:defRPr>
            </a:lvl6pPr>
            <a:lvl7pPr marL="2743090" indent="0">
              <a:buNone/>
              <a:defRPr sz="1400">
                <a:solidFill>
                  <a:schemeClr val="tx1">
                    <a:tint val="75000"/>
                  </a:schemeClr>
                </a:solidFill>
              </a:defRPr>
            </a:lvl7pPr>
            <a:lvl8pPr marL="3200272" indent="0">
              <a:buNone/>
              <a:defRPr sz="1400">
                <a:solidFill>
                  <a:schemeClr val="tx1">
                    <a:tint val="75000"/>
                  </a:schemeClr>
                </a:solidFill>
              </a:defRPr>
            </a:lvl8pPr>
            <a:lvl9pPr marL="3657454" indent="0">
              <a:buNone/>
              <a:defRPr sz="1400">
                <a:solidFill>
                  <a:schemeClr val="tx1">
                    <a:tint val="75000"/>
                  </a:schemeClr>
                </a:solidFill>
              </a:defRPr>
            </a:lvl9pPr>
          </a:lstStyle>
          <a:p>
            <a:pPr lvl="0"/>
            <a:r>
              <a:rPr lang="sv-SE"/>
              <a:t>Klicka här för att ändra format på bakgrundstexten</a:t>
            </a:r>
          </a:p>
        </p:txBody>
      </p:sp>
      <p:sp>
        <p:nvSpPr>
          <p:cNvPr id="4" name="Platshållare för datum 3"/>
          <p:cNvSpPr>
            <a:spLocks noGrp="1"/>
          </p:cNvSpPr>
          <p:nvPr>
            <p:ph type="dt" sz="half" idx="10"/>
          </p:nvPr>
        </p:nvSpPr>
        <p:spPr/>
        <p:txBody>
          <a:bodyPr/>
          <a:lstStyle/>
          <a:p>
            <a:fld id="{E5F581D5-74A8-4DF8-B50C-B7183E6498E2}" type="datetimeFigureOut">
              <a:rPr lang="sv-SE" smtClean="0">
                <a:solidFill>
                  <a:prstClr val="black">
                    <a:tint val="75000"/>
                  </a:prstClr>
                </a:solidFill>
              </a:rPr>
              <a:pPr/>
              <a:t>2019-03-12</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26931AED-2BE9-4F1C-AF88-98C9A329A618}"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203117764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609600" y="1600206"/>
            <a:ext cx="5384800" cy="4525963"/>
          </a:xfrm>
        </p:spPr>
        <p:txBody>
          <a:bodyPr/>
          <a:lstStyle>
            <a:lvl1pPr>
              <a:defRPr sz="28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97600" y="1600206"/>
            <a:ext cx="5384800" cy="4525963"/>
          </a:xfrm>
        </p:spPr>
        <p:txBody>
          <a:bodyPr/>
          <a:lstStyle>
            <a:lvl1pPr>
              <a:defRPr sz="28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E5F581D5-74A8-4DF8-B50C-B7183E6498E2}" type="datetimeFigureOut">
              <a:rPr lang="sv-SE" smtClean="0">
                <a:solidFill>
                  <a:prstClr val="black">
                    <a:tint val="75000"/>
                  </a:prstClr>
                </a:solidFill>
              </a:rPr>
              <a:pPr/>
              <a:t>2019-03-12</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26931AED-2BE9-4F1C-AF88-98C9A329A618}"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288597512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a:t>Klicka här för att ändra format</a:t>
            </a:r>
          </a:p>
        </p:txBody>
      </p:sp>
      <p:sp>
        <p:nvSpPr>
          <p:cNvPr id="3" name="Platshållare för text 2"/>
          <p:cNvSpPr>
            <a:spLocks noGrp="1"/>
          </p:cNvSpPr>
          <p:nvPr>
            <p:ph type="body" idx="1"/>
          </p:nvPr>
        </p:nvSpPr>
        <p:spPr>
          <a:xfrm>
            <a:off x="609600" y="1535116"/>
            <a:ext cx="5386917" cy="639762"/>
          </a:xfrm>
        </p:spPr>
        <p:txBody>
          <a:bodyPr anchor="b"/>
          <a:lstStyle>
            <a:lvl1pPr marL="0" indent="0">
              <a:buNone/>
              <a:defRPr sz="2400" b="1"/>
            </a:lvl1pPr>
            <a:lvl2pPr marL="457182" indent="0">
              <a:buNone/>
              <a:defRPr sz="2100" b="1"/>
            </a:lvl2pPr>
            <a:lvl3pPr marL="914363" indent="0">
              <a:buNone/>
              <a:defRPr sz="1800" b="1"/>
            </a:lvl3pPr>
            <a:lvl4pPr marL="1371545" indent="0">
              <a:buNone/>
              <a:defRPr sz="1500" b="1"/>
            </a:lvl4pPr>
            <a:lvl5pPr marL="1828727" indent="0">
              <a:buNone/>
              <a:defRPr sz="1500" b="1"/>
            </a:lvl5pPr>
            <a:lvl6pPr marL="2285909" indent="0">
              <a:buNone/>
              <a:defRPr sz="1500" b="1"/>
            </a:lvl6pPr>
            <a:lvl7pPr marL="2743090" indent="0">
              <a:buNone/>
              <a:defRPr sz="1500" b="1"/>
            </a:lvl7pPr>
            <a:lvl8pPr marL="3200272" indent="0">
              <a:buNone/>
              <a:defRPr sz="1500" b="1"/>
            </a:lvl8pPr>
            <a:lvl9pPr marL="3657454" indent="0">
              <a:buNone/>
              <a:defRPr sz="1500" b="1"/>
            </a:lvl9pPr>
          </a:lstStyle>
          <a:p>
            <a:pPr lvl="0"/>
            <a:r>
              <a:rPr lang="sv-SE"/>
              <a:t>Klicka här för att ändra format på bakgrundstexten</a:t>
            </a:r>
          </a:p>
        </p:txBody>
      </p:sp>
      <p:sp>
        <p:nvSpPr>
          <p:cNvPr id="4" name="Platshållare för innehåll 3"/>
          <p:cNvSpPr>
            <a:spLocks noGrp="1"/>
          </p:cNvSpPr>
          <p:nvPr>
            <p:ph sz="half" idx="2"/>
          </p:nvPr>
        </p:nvSpPr>
        <p:spPr>
          <a:xfrm>
            <a:off x="609600" y="2174875"/>
            <a:ext cx="5386917" cy="3951288"/>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93384" y="1535116"/>
            <a:ext cx="5389033" cy="639762"/>
          </a:xfrm>
        </p:spPr>
        <p:txBody>
          <a:bodyPr anchor="b"/>
          <a:lstStyle>
            <a:lvl1pPr marL="0" indent="0">
              <a:buNone/>
              <a:defRPr sz="2400" b="1"/>
            </a:lvl1pPr>
            <a:lvl2pPr marL="457182" indent="0">
              <a:buNone/>
              <a:defRPr sz="2100" b="1"/>
            </a:lvl2pPr>
            <a:lvl3pPr marL="914363" indent="0">
              <a:buNone/>
              <a:defRPr sz="1800" b="1"/>
            </a:lvl3pPr>
            <a:lvl4pPr marL="1371545" indent="0">
              <a:buNone/>
              <a:defRPr sz="1500" b="1"/>
            </a:lvl4pPr>
            <a:lvl5pPr marL="1828727" indent="0">
              <a:buNone/>
              <a:defRPr sz="1500" b="1"/>
            </a:lvl5pPr>
            <a:lvl6pPr marL="2285909" indent="0">
              <a:buNone/>
              <a:defRPr sz="1500" b="1"/>
            </a:lvl6pPr>
            <a:lvl7pPr marL="2743090" indent="0">
              <a:buNone/>
              <a:defRPr sz="1500" b="1"/>
            </a:lvl7pPr>
            <a:lvl8pPr marL="3200272" indent="0">
              <a:buNone/>
              <a:defRPr sz="1500" b="1"/>
            </a:lvl8pPr>
            <a:lvl9pPr marL="3657454" indent="0">
              <a:buNone/>
              <a:defRPr sz="15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93384" y="2174875"/>
            <a:ext cx="5389033" cy="3951288"/>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fld id="{E5F581D5-74A8-4DF8-B50C-B7183E6498E2}" type="datetimeFigureOut">
              <a:rPr lang="sv-SE" smtClean="0">
                <a:solidFill>
                  <a:prstClr val="black">
                    <a:tint val="75000"/>
                  </a:prstClr>
                </a:solidFill>
              </a:rPr>
              <a:pPr/>
              <a:t>2019-03-12</a:t>
            </a:fld>
            <a:endParaRPr lang="sv-SE">
              <a:solidFill>
                <a:prstClr val="black">
                  <a:tint val="75000"/>
                </a:prstClr>
              </a:solidFill>
            </a:endParaRPr>
          </a:p>
        </p:txBody>
      </p:sp>
      <p:sp>
        <p:nvSpPr>
          <p:cNvPr id="8" name="Platshållare för sidfot 7"/>
          <p:cNvSpPr>
            <a:spLocks noGrp="1"/>
          </p:cNvSpPr>
          <p:nvPr>
            <p:ph type="ftr" sz="quarter" idx="11"/>
          </p:nvPr>
        </p:nvSpPr>
        <p:spPr/>
        <p:txBody>
          <a:bodyPr/>
          <a:lstStyle/>
          <a:p>
            <a:endParaRPr lang="sv-SE">
              <a:solidFill>
                <a:prstClr val="black">
                  <a:tint val="75000"/>
                </a:prstClr>
              </a:solidFill>
            </a:endParaRPr>
          </a:p>
        </p:txBody>
      </p:sp>
      <p:sp>
        <p:nvSpPr>
          <p:cNvPr id="9" name="Platshållare för bildnummer 8"/>
          <p:cNvSpPr>
            <a:spLocks noGrp="1"/>
          </p:cNvSpPr>
          <p:nvPr>
            <p:ph type="sldNum" sz="quarter" idx="12"/>
          </p:nvPr>
        </p:nvSpPr>
        <p:spPr/>
        <p:txBody>
          <a:bodyPr/>
          <a:lstStyle/>
          <a:p>
            <a:fld id="{26931AED-2BE9-4F1C-AF88-98C9A329A618}"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419126233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E5F581D5-74A8-4DF8-B50C-B7183E6498E2}" type="datetimeFigureOut">
              <a:rPr lang="sv-SE" smtClean="0">
                <a:solidFill>
                  <a:prstClr val="black">
                    <a:tint val="75000"/>
                  </a:prstClr>
                </a:solidFill>
              </a:rPr>
              <a:pPr/>
              <a:t>2019-03-12</a:t>
            </a:fld>
            <a:endParaRPr lang="sv-SE">
              <a:solidFill>
                <a:prstClr val="black">
                  <a:tint val="75000"/>
                </a:prstClr>
              </a:solidFill>
            </a:endParaRPr>
          </a:p>
        </p:txBody>
      </p:sp>
      <p:sp>
        <p:nvSpPr>
          <p:cNvPr id="4" name="Platshållare för sidfot 3"/>
          <p:cNvSpPr>
            <a:spLocks noGrp="1"/>
          </p:cNvSpPr>
          <p:nvPr>
            <p:ph type="ftr" sz="quarter" idx="11"/>
          </p:nvPr>
        </p:nvSpPr>
        <p:spPr/>
        <p:txBody>
          <a:bodyPr/>
          <a:lstStyle/>
          <a:p>
            <a:endParaRPr lang="sv-SE">
              <a:solidFill>
                <a:prstClr val="black">
                  <a:tint val="75000"/>
                </a:prstClr>
              </a:solidFill>
            </a:endParaRPr>
          </a:p>
        </p:txBody>
      </p:sp>
      <p:sp>
        <p:nvSpPr>
          <p:cNvPr id="5" name="Platshållare för bildnummer 4"/>
          <p:cNvSpPr>
            <a:spLocks noGrp="1"/>
          </p:cNvSpPr>
          <p:nvPr>
            <p:ph type="sldNum" sz="quarter" idx="12"/>
          </p:nvPr>
        </p:nvSpPr>
        <p:spPr/>
        <p:txBody>
          <a:bodyPr/>
          <a:lstStyle/>
          <a:p>
            <a:fld id="{26931AED-2BE9-4F1C-AF88-98C9A329A618}"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2074990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E5F581D5-74A8-4DF8-B50C-B7183E6498E2}" type="datetimeFigureOut">
              <a:rPr lang="sv-SE" smtClean="0">
                <a:solidFill>
                  <a:prstClr val="black">
                    <a:tint val="75000"/>
                  </a:prstClr>
                </a:solidFill>
              </a:rPr>
              <a:pPr/>
              <a:t>2019-03-12</a:t>
            </a:fld>
            <a:endParaRPr lang="sv-SE">
              <a:solidFill>
                <a:prstClr val="black">
                  <a:tint val="75000"/>
                </a:prstClr>
              </a:solidFill>
            </a:endParaRPr>
          </a:p>
        </p:txBody>
      </p:sp>
      <p:sp>
        <p:nvSpPr>
          <p:cNvPr id="3" name="Platshållare för sidfot 2"/>
          <p:cNvSpPr>
            <a:spLocks noGrp="1"/>
          </p:cNvSpPr>
          <p:nvPr>
            <p:ph type="ftr" sz="quarter" idx="11"/>
          </p:nvPr>
        </p:nvSpPr>
        <p:spPr/>
        <p:txBody>
          <a:bodyPr/>
          <a:lstStyle/>
          <a:p>
            <a:endParaRPr lang="sv-SE">
              <a:solidFill>
                <a:prstClr val="black">
                  <a:tint val="75000"/>
                </a:prstClr>
              </a:solidFill>
            </a:endParaRPr>
          </a:p>
        </p:txBody>
      </p:sp>
      <p:sp>
        <p:nvSpPr>
          <p:cNvPr id="4" name="Platshållare för bildnummer 3"/>
          <p:cNvSpPr>
            <a:spLocks noGrp="1"/>
          </p:cNvSpPr>
          <p:nvPr>
            <p:ph type="sldNum" sz="quarter" idx="12"/>
          </p:nvPr>
        </p:nvSpPr>
        <p:spPr/>
        <p:txBody>
          <a:bodyPr/>
          <a:lstStyle/>
          <a:p>
            <a:fld id="{26931AED-2BE9-4F1C-AF88-98C9A329A618}"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429141838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609626" y="273052"/>
            <a:ext cx="4011084" cy="1162050"/>
          </a:xfrm>
        </p:spPr>
        <p:txBody>
          <a:bodyPr anchor="b"/>
          <a:lstStyle>
            <a:lvl1pPr algn="l">
              <a:defRPr sz="2100" b="1"/>
            </a:lvl1pPr>
          </a:lstStyle>
          <a:p>
            <a:r>
              <a:rPr lang="sv-SE"/>
              <a:t>Klicka här för att ändra format</a:t>
            </a:r>
          </a:p>
        </p:txBody>
      </p:sp>
      <p:sp>
        <p:nvSpPr>
          <p:cNvPr id="3" name="Platshållare för innehåll 2"/>
          <p:cNvSpPr>
            <a:spLocks noGrp="1"/>
          </p:cNvSpPr>
          <p:nvPr>
            <p:ph idx="1"/>
          </p:nvPr>
        </p:nvSpPr>
        <p:spPr>
          <a:xfrm>
            <a:off x="4766733" y="273058"/>
            <a:ext cx="6815667" cy="5853113"/>
          </a:xfrm>
        </p:spPr>
        <p:txBody>
          <a:bodyPr/>
          <a:lstStyle>
            <a:lvl1pPr>
              <a:defRPr sz="3200"/>
            </a:lvl1pPr>
            <a:lvl2pPr>
              <a:defRPr sz="2800"/>
            </a:lvl2pPr>
            <a:lvl3pPr>
              <a:defRPr sz="2400"/>
            </a:lvl3pPr>
            <a:lvl4pPr>
              <a:defRPr sz="2100"/>
            </a:lvl4pPr>
            <a:lvl5pPr>
              <a:defRPr sz="2100"/>
            </a:lvl5pPr>
            <a:lvl6pPr>
              <a:defRPr sz="2100"/>
            </a:lvl6pPr>
            <a:lvl7pPr>
              <a:defRPr sz="2100"/>
            </a:lvl7pPr>
            <a:lvl8pPr>
              <a:defRPr sz="2100"/>
            </a:lvl8pPr>
            <a:lvl9pPr>
              <a:defRPr sz="21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609626" y="1435104"/>
            <a:ext cx="4011084" cy="4691063"/>
          </a:xfrm>
        </p:spPr>
        <p:txBody>
          <a:bodyPr/>
          <a:lstStyle>
            <a:lvl1pPr marL="0" indent="0">
              <a:buNone/>
              <a:defRPr sz="1400"/>
            </a:lvl1pPr>
            <a:lvl2pPr marL="457182" indent="0">
              <a:buNone/>
              <a:defRPr sz="1200"/>
            </a:lvl2pPr>
            <a:lvl3pPr marL="914363" indent="0">
              <a:buNone/>
              <a:defRPr sz="1000"/>
            </a:lvl3pPr>
            <a:lvl4pPr marL="1371545" indent="0">
              <a:buNone/>
              <a:defRPr sz="900"/>
            </a:lvl4pPr>
            <a:lvl5pPr marL="1828727" indent="0">
              <a:buNone/>
              <a:defRPr sz="900"/>
            </a:lvl5pPr>
            <a:lvl6pPr marL="2285909" indent="0">
              <a:buNone/>
              <a:defRPr sz="900"/>
            </a:lvl6pPr>
            <a:lvl7pPr marL="2743090" indent="0">
              <a:buNone/>
              <a:defRPr sz="900"/>
            </a:lvl7pPr>
            <a:lvl8pPr marL="3200272" indent="0">
              <a:buNone/>
              <a:defRPr sz="900"/>
            </a:lvl8pPr>
            <a:lvl9pPr marL="3657454" indent="0">
              <a:buNone/>
              <a:defRPr sz="9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E5F581D5-74A8-4DF8-B50C-B7183E6498E2}" type="datetimeFigureOut">
              <a:rPr lang="sv-SE" smtClean="0">
                <a:solidFill>
                  <a:prstClr val="black">
                    <a:tint val="75000"/>
                  </a:prstClr>
                </a:solidFill>
              </a:rPr>
              <a:pPr/>
              <a:t>2019-03-12</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26931AED-2BE9-4F1C-AF88-98C9A329A618}"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95288117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2389717" y="4800600"/>
            <a:ext cx="7315200" cy="566738"/>
          </a:xfrm>
        </p:spPr>
        <p:txBody>
          <a:bodyPr anchor="b"/>
          <a:lstStyle>
            <a:lvl1pPr algn="l">
              <a:defRPr sz="2100" b="1"/>
            </a:lvl1pPr>
          </a:lstStyle>
          <a:p>
            <a:r>
              <a:rPr lang="sv-SE"/>
              <a:t>Klicka här för att ändra format</a:t>
            </a:r>
          </a:p>
        </p:txBody>
      </p:sp>
      <p:sp>
        <p:nvSpPr>
          <p:cNvPr id="3" name="Platshållare för bild 2"/>
          <p:cNvSpPr>
            <a:spLocks noGrp="1"/>
          </p:cNvSpPr>
          <p:nvPr>
            <p:ph type="pic" idx="1"/>
          </p:nvPr>
        </p:nvSpPr>
        <p:spPr>
          <a:xfrm>
            <a:off x="2389717" y="612775"/>
            <a:ext cx="7315200" cy="4114800"/>
          </a:xfrm>
        </p:spPr>
        <p:txBody>
          <a:bodyPr/>
          <a:lstStyle>
            <a:lvl1pPr marL="0" indent="0">
              <a:buNone/>
              <a:defRPr sz="3200"/>
            </a:lvl1pPr>
            <a:lvl2pPr marL="457182" indent="0">
              <a:buNone/>
              <a:defRPr sz="2800"/>
            </a:lvl2pPr>
            <a:lvl3pPr marL="914363" indent="0">
              <a:buNone/>
              <a:defRPr sz="2400"/>
            </a:lvl3pPr>
            <a:lvl4pPr marL="1371545" indent="0">
              <a:buNone/>
              <a:defRPr sz="2100"/>
            </a:lvl4pPr>
            <a:lvl5pPr marL="1828727" indent="0">
              <a:buNone/>
              <a:defRPr sz="2100"/>
            </a:lvl5pPr>
            <a:lvl6pPr marL="2285909" indent="0">
              <a:buNone/>
              <a:defRPr sz="2100"/>
            </a:lvl6pPr>
            <a:lvl7pPr marL="2743090" indent="0">
              <a:buNone/>
              <a:defRPr sz="2100"/>
            </a:lvl7pPr>
            <a:lvl8pPr marL="3200272" indent="0">
              <a:buNone/>
              <a:defRPr sz="2100"/>
            </a:lvl8pPr>
            <a:lvl9pPr marL="3657454" indent="0">
              <a:buNone/>
              <a:defRPr sz="2100"/>
            </a:lvl9pPr>
          </a:lstStyle>
          <a:p>
            <a:endParaRPr lang="sv-SE"/>
          </a:p>
        </p:txBody>
      </p:sp>
      <p:sp>
        <p:nvSpPr>
          <p:cNvPr id="4" name="Platshållare för text 3"/>
          <p:cNvSpPr>
            <a:spLocks noGrp="1"/>
          </p:cNvSpPr>
          <p:nvPr>
            <p:ph type="body" sz="half" idx="2"/>
          </p:nvPr>
        </p:nvSpPr>
        <p:spPr>
          <a:xfrm>
            <a:off x="2389717" y="5367338"/>
            <a:ext cx="7315200" cy="804862"/>
          </a:xfrm>
        </p:spPr>
        <p:txBody>
          <a:bodyPr/>
          <a:lstStyle>
            <a:lvl1pPr marL="0" indent="0">
              <a:buNone/>
              <a:defRPr sz="1400"/>
            </a:lvl1pPr>
            <a:lvl2pPr marL="457182" indent="0">
              <a:buNone/>
              <a:defRPr sz="1200"/>
            </a:lvl2pPr>
            <a:lvl3pPr marL="914363" indent="0">
              <a:buNone/>
              <a:defRPr sz="1000"/>
            </a:lvl3pPr>
            <a:lvl4pPr marL="1371545" indent="0">
              <a:buNone/>
              <a:defRPr sz="900"/>
            </a:lvl4pPr>
            <a:lvl5pPr marL="1828727" indent="0">
              <a:buNone/>
              <a:defRPr sz="900"/>
            </a:lvl5pPr>
            <a:lvl6pPr marL="2285909" indent="0">
              <a:buNone/>
              <a:defRPr sz="900"/>
            </a:lvl6pPr>
            <a:lvl7pPr marL="2743090" indent="0">
              <a:buNone/>
              <a:defRPr sz="900"/>
            </a:lvl7pPr>
            <a:lvl8pPr marL="3200272" indent="0">
              <a:buNone/>
              <a:defRPr sz="900"/>
            </a:lvl8pPr>
            <a:lvl9pPr marL="3657454" indent="0">
              <a:buNone/>
              <a:defRPr sz="9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E5F581D5-74A8-4DF8-B50C-B7183E6498E2}" type="datetimeFigureOut">
              <a:rPr lang="sv-SE" smtClean="0">
                <a:solidFill>
                  <a:prstClr val="black">
                    <a:tint val="75000"/>
                  </a:prstClr>
                </a:solidFill>
              </a:rPr>
              <a:pPr/>
              <a:t>2019-03-12</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26931AED-2BE9-4F1C-AF88-98C9A329A618}"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08718021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E5F581D5-74A8-4DF8-B50C-B7183E6498E2}" type="datetimeFigureOut">
              <a:rPr lang="sv-SE" smtClean="0">
                <a:solidFill>
                  <a:prstClr val="black">
                    <a:tint val="75000"/>
                  </a:prstClr>
                </a:solidFill>
              </a:rPr>
              <a:pPr/>
              <a:t>2019-03-12</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26931AED-2BE9-4F1C-AF88-98C9A329A618}"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426994506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839200" y="274658"/>
            <a:ext cx="2743200" cy="5851525"/>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609600" y="274658"/>
            <a:ext cx="8026400" cy="5851525"/>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E5F581D5-74A8-4DF8-B50C-B7183E6498E2}" type="datetimeFigureOut">
              <a:rPr lang="sv-SE" smtClean="0">
                <a:solidFill>
                  <a:prstClr val="black">
                    <a:tint val="75000"/>
                  </a:prstClr>
                </a:solidFill>
              </a:rPr>
              <a:pPr/>
              <a:t>2019-03-12</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26931AED-2BE9-4F1C-AF88-98C9A329A618}"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2382504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Enkel textsida, orange">
    <p:spTree>
      <p:nvGrpSpPr>
        <p:cNvPr id="1" name=""/>
        <p:cNvGrpSpPr/>
        <p:nvPr/>
      </p:nvGrpSpPr>
      <p:grpSpPr>
        <a:xfrm>
          <a:off x="0" y="0"/>
          <a:ext cx="0" cy="0"/>
          <a:chOff x="0" y="0"/>
          <a:chExt cx="0" cy="0"/>
        </a:xfrm>
      </p:grpSpPr>
      <p:sp>
        <p:nvSpPr>
          <p:cNvPr id="6" name="Rektangel 5"/>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117202" tIns="58600" rIns="117202" bIns="58600" rtlCol="0" anchor="ctr"/>
          <a:lstStyle/>
          <a:p>
            <a:pPr algn="ctr"/>
            <a:endParaRPr lang="sv-SE"/>
          </a:p>
        </p:txBody>
      </p:sp>
      <p:sp>
        <p:nvSpPr>
          <p:cNvPr id="5" name="Rektangel 4"/>
          <p:cNvSpPr/>
          <p:nvPr/>
        </p:nvSpPr>
        <p:spPr>
          <a:xfrm>
            <a:off x="0" y="0"/>
            <a:ext cx="12192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17202" tIns="58600" rIns="117202" bIns="58600" rtlCol="0" anchor="ctr"/>
          <a:lstStyle/>
          <a:p>
            <a:pPr algn="ctr"/>
            <a:endParaRPr lang="sv-SE"/>
          </a:p>
        </p:txBody>
      </p:sp>
      <p:sp>
        <p:nvSpPr>
          <p:cNvPr id="8" name="Rubrik 7"/>
          <p:cNvSpPr>
            <a:spLocks noGrp="1"/>
          </p:cNvSpPr>
          <p:nvPr>
            <p:ph type="title"/>
          </p:nvPr>
        </p:nvSpPr>
        <p:spPr>
          <a:xfrm>
            <a:off x="609600" y="731520"/>
            <a:ext cx="10972800" cy="1143000"/>
          </a:xfrm>
        </p:spPr>
        <p:txBody>
          <a:bodyPr>
            <a:normAutofit/>
          </a:bodyPr>
          <a:lstStyle>
            <a:lvl1pPr algn="l">
              <a:defRPr sz="3800">
                <a:solidFill>
                  <a:srgbClr val="FFFFFF"/>
                </a:solidFill>
                <a:latin typeface="Open Sans Extrabold"/>
                <a:cs typeface="Open Sans Extrabold"/>
              </a:defRPr>
            </a:lvl1pPr>
          </a:lstStyle>
          <a:p>
            <a:r>
              <a:rPr lang="sv-SE"/>
              <a:t>Klicka här för att ändra format</a:t>
            </a:r>
            <a:endParaRPr lang="sv-SE" dirty="0"/>
          </a:p>
        </p:txBody>
      </p:sp>
      <p:sp>
        <p:nvSpPr>
          <p:cNvPr id="10" name="Platshållare för text 9"/>
          <p:cNvSpPr>
            <a:spLocks noGrp="1"/>
          </p:cNvSpPr>
          <p:nvPr>
            <p:ph type="body" sz="quarter" idx="10"/>
          </p:nvPr>
        </p:nvSpPr>
        <p:spPr>
          <a:xfrm>
            <a:off x="609600" y="1874520"/>
            <a:ext cx="10972800" cy="3474720"/>
          </a:xfrm>
        </p:spPr>
        <p:txBody>
          <a:bodyPr>
            <a:normAutofit/>
          </a:bodyPr>
          <a:lstStyle>
            <a:lvl1pPr marL="0">
              <a:spcBef>
                <a:spcPts val="0"/>
              </a:spcBef>
              <a:buNone/>
              <a:defRPr sz="2300">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sv-SE"/>
              <a:t>Klicka här för att ändra format på bakgrundstexten</a:t>
            </a:r>
          </a:p>
        </p:txBody>
      </p:sp>
      <p:pic>
        <p:nvPicPr>
          <p:cNvPr id="7" name="Bildobjekt 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345626" y="5715360"/>
            <a:ext cx="2090815" cy="587520"/>
          </a:xfrm>
          <a:prstGeom prst="rect">
            <a:avLst/>
          </a:prstGeom>
        </p:spPr>
      </p:pic>
    </p:spTree>
    <p:extLst>
      <p:ext uri="{BB962C8B-B14F-4D97-AF65-F5344CB8AC3E}">
        <p14:creationId xmlns:p14="http://schemas.microsoft.com/office/powerpoint/2010/main" val="360415131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2/3 text, logo">
    <p:bg>
      <p:bgPr>
        <a:solidFill>
          <a:srgbClr val="FFFFFF"/>
        </a:solidFill>
        <a:effectLst/>
      </p:bgPr>
    </p:bg>
    <p:spTree>
      <p:nvGrpSpPr>
        <p:cNvPr id="1" name=""/>
        <p:cNvGrpSpPr/>
        <p:nvPr/>
      </p:nvGrpSpPr>
      <p:grpSpPr>
        <a:xfrm>
          <a:off x="0" y="0"/>
          <a:ext cx="0" cy="0"/>
          <a:chOff x="0" y="0"/>
          <a:chExt cx="0" cy="0"/>
        </a:xfrm>
      </p:grpSpPr>
      <p:sp>
        <p:nvSpPr>
          <p:cNvPr id="8" name="Rubrik"/>
          <p:cNvSpPr>
            <a:spLocks noGrp="1"/>
          </p:cNvSpPr>
          <p:nvPr>
            <p:ph type="title" hasCustomPrompt="1"/>
          </p:nvPr>
        </p:nvSpPr>
        <p:spPr>
          <a:xfrm>
            <a:off x="609600" y="731520"/>
            <a:ext cx="10972800" cy="1143000"/>
          </a:xfrm>
        </p:spPr>
        <p:txBody>
          <a:bodyPr>
            <a:noAutofit/>
          </a:bodyPr>
          <a:lstStyle>
            <a:lvl1pPr algn="l">
              <a:defRPr sz="2900" baseline="0">
                <a:solidFill>
                  <a:schemeClr val="tx1"/>
                </a:solidFill>
                <a:latin typeface="Open Sans Extrabold"/>
                <a:cs typeface="Open Sans Extrabold"/>
              </a:defRPr>
            </a:lvl1pPr>
          </a:lstStyle>
          <a:p>
            <a:r>
              <a:rPr lang="sv-SE" dirty="0"/>
              <a:t>Klicka här för att lägga till rubrik</a:t>
            </a:r>
          </a:p>
        </p:txBody>
      </p:sp>
      <p:sp>
        <p:nvSpPr>
          <p:cNvPr id="9" name="Text"/>
          <p:cNvSpPr>
            <a:spLocks noGrp="1"/>
          </p:cNvSpPr>
          <p:nvPr>
            <p:ph type="body" sz="quarter" idx="10"/>
          </p:nvPr>
        </p:nvSpPr>
        <p:spPr>
          <a:xfrm>
            <a:off x="609600" y="1874839"/>
            <a:ext cx="10972800" cy="2274242"/>
          </a:xfrm>
        </p:spPr>
        <p:txBody>
          <a:bodyPr/>
          <a:lstStyle>
            <a:lvl1pPr marL="342886" indent="-342886">
              <a:buFont typeface="Arial" panose="020B0604020202020204" pitchFamily="34" charset="0"/>
              <a:buChar char="•"/>
              <a:defRPr/>
            </a:lvl1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6" name="VitRuta"/>
          <p:cNvSpPr/>
          <p:nvPr userDrawn="1"/>
        </p:nvSpPr>
        <p:spPr>
          <a:xfrm>
            <a:off x="0" y="4577879"/>
            <a:ext cx="12192000" cy="228012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endParaRPr lang="sv-SE" sz="2200" dirty="0">
              <a:solidFill>
                <a:srgbClr val="FFFFFF"/>
              </a:solidFill>
            </a:endParaRPr>
          </a:p>
        </p:txBody>
      </p:sp>
      <p:pic>
        <p:nvPicPr>
          <p:cNvPr id="7" name="Logotype" descr="Skellefteå kommun_SVART.eps"/>
          <p:cNvPicPr>
            <a:picLocks noChangeAspect="1"/>
          </p:cNvPicPr>
          <p:nvPr userDrawn="1"/>
        </p:nvPicPr>
        <p:blipFill>
          <a:blip r:embed="rId2"/>
          <a:stretch>
            <a:fillRect/>
          </a:stretch>
        </p:blipFill>
        <p:spPr>
          <a:xfrm>
            <a:off x="9347200" y="5746150"/>
            <a:ext cx="2087237" cy="491166"/>
          </a:xfrm>
          <a:prstGeom prst="rect">
            <a:avLst/>
          </a:prstGeom>
        </p:spPr>
      </p:pic>
      <p:sp>
        <p:nvSpPr>
          <p:cNvPr id="4" name="Platshållare för text 3"/>
          <p:cNvSpPr>
            <a:spLocks noGrp="1"/>
          </p:cNvSpPr>
          <p:nvPr>
            <p:ph type="body" sz="quarter" idx="11" hasCustomPrompt="1"/>
          </p:nvPr>
        </p:nvSpPr>
        <p:spPr>
          <a:xfrm>
            <a:off x="719691" y="5805267"/>
            <a:ext cx="6049433" cy="288032"/>
          </a:xfrm>
        </p:spPr>
        <p:txBody>
          <a:bodyPr/>
          <a:lstStyle>
            <a:lvl1pPr>
              <a:defRPr sz="1000" baseline="0">
                <a:solidFill>
                  <a:schemeClr val="tx1"/>
                </a:solidFill>
                <a:latin typeface="+mj-lt"/>
              </a:defRPr>
            </a:lvl1pPr>
            <a:lvl2pPr>
              <a:defRPr sz="1000">
                <a:latin typeface="+mj-lt"/>
              </a:defRPr>
            </a:lvl2pPr>
            <a:lvl3pPr>
              <a:defRPr sz="1000">
                <a:solidFill>
                  <a:schemeClr val="tx1"/>
                </a:solidFill>
                <a:latin typeface="+mj-lt"/>
              </a:defRPr>
            </a:lvl3pPr>
            <a:lvl4pPr>
              <a:defRPr sz="1000">
                <a:solidFill>
                  <a:schemeClr val="tx1"/>
                </a:solidFill>
                <a:latin typeface="+mj-lt"/>
              </a:defRPr>
            </a:lvl4pPr>
            <a:lvl5pPr>
              <a:defRPr sz="1000">
                <a:solidFill>
                  <a:schemeClr val="tx1"/>
                </a:solidFill>
                <a:latin typeface="+mj-lt"/>
              </a:defRPr>
            </a:lvl5pPr>
          </a:lstStyle>
          <a:p>
            <a:pPr lvl="0"/>
            <a:r>
              <a:rPr lang="sv-SE" dirty="0"/>
              <a:t>Klicka här för att lägga till text</a:t>
            </a:r>
          </a:p>
          <a:p>
            <a:pPr lvl="4"/>
            <a:endParaRPr lang="sv-SE" dirty="0"/>
          </a:p>
        </p:txBody>
      </p:sp>
    </p:spTree>
    <p:extLst>
      <p:ext uri="{BB962C8B-B14F-4D97-AF65-F5344CB8AC3E}">
        <p14:creationId xmlns:p14="http://schemas.microsoft.com/office/powerpoint/2010/main" val="41507776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Enkel textsida, petrol">
    <p:spTree>
      <p:nvGrpSpPr>
        <p:cNvPr id="1" name=""/>
        <p:cNvGrpSpPr/>
        <p:nvPr/>
      </p:nvGrpSpPr>
      <p:grpSpPr>
        <a:xfrm>
          <a:off x="0" y="0"/>
          <a:ext cx="0" cy="0"/>
          <a:chOff x="0" y="0"/>
          <a:chExt cx="0" cy="0"/>
        </a:xfrm>
      </p:grpSpPr>
      <p:sp>
        <p:nvSpPr>
          <p:cNvPr id="6" name="Rektangel 5"/>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117202" tIns="58600" rIns="117202" bIns="58600" rtlCol="0" anchor="ctr"/>
          <a:lstStyle/>
          <a:p>
            <a:pPr algn="ctr"/>
            <a:endParaRPr lang="sv-SE"/>
          </a:p>
        </p:txBody>
      </p:sp>
      <p:sp>
        <p:nvSpPr>
          <p:cNvPr id="5" name="Rektangel 4"/>
          <p:cNvSpPr/>
          <p:nvPr/>
        </p:nvSpPr>
        <p:spPr>
          <a:xfrm>
            <a:off x="0" y="0"/>
            <a:ext cx="12192000" cy="685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117202" tIns="58600" rIns="117202" bIns="58600" rtlCol="0" anchor="ctr"/>
          <a:lstStyle/>
          <a:p>
            <a:pPr algn="ctr"/>
            <a:endParaRPr lang="sv-SE"/>
          </a:p>
        </p:txBody>
      </p:sp>
      <p:sp>
        <p:nvSpPr>
          <p:cNvPr id="8" name="Rubrik 7"/>
          <p:cNvSpPr>
            <a:spLocks noGrp="1"/>
          </p:cNvSpPr>
          <p:nvPr>
            <p:ph type="title"/>
          </p:nvPr>
        </p:nvSpPr>
        <p:spPr>
          <a:xfrm>
            <a:off x="609600" y="731520"/>
            <a:ext cx="10972800" cy="1143000"/>
          </a:xfrm>
        </p:spPr>
        <p:txBody>
          <a:bodyPr>
            <a:normAutofit/>
          </a:bodyPr>
          <a:lstStyle>
            <a:lvl1pPr algn="l">
              <a:defRPr sz="3800">
                <a:solidFill>
                  <a:srgbClr val="FFFFFF"/>
                </a:solidFill>
                <a:latin typeface="Open Sans Extrabold"/>
                <a:cs typeface="Open Sans Extrabold"/>
              </a:defRPr>
            </a:lvl1pPr>
          </a:lstStyle>
          <a:p>
            <a:r>
              <a:rPr lang="sv-SE"/>
              <a:t>Klicka här för att ändra format</a:t>
            </a:r>
            <a:endParaRPr lang="sv-SE" dirty="0"/>
          </a:p>
        </p:txBody>
      </p:sp>
      <p:sp>
        <p:nvSpPr>
          <p:cNvPr id="10" name="Platshållare för text 9"/>
          <p:cNvSpPr>
            <a:spLocks noGrp="1"/>
          </p:cNvSpPr>
          <p:nvPr>
            <p:ph type="body" sz="quarter" idx="10"/>
          </p:nvPr>
        </p:nvSpPr>
        <p:spPr>
          <a:xfrm>
            <a:off x="609600" y="1874520"/>
            <a:ext cx="10972800" cy="3474720"/>
          </a:xfrm>
        </p:spPr>
        <p:txBody>
          <a:bodyPr>
            <a:normAutofit/>
          </a:bodyPr>
          <a:lstStyle>
            <a:lvl1pPr marL="0">
              <a:spcBef>
                <a:spcPts val="0"/>
              </a:spcBef>
              <a:buNone/>
              <a:defRPr sz="2300">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sv-SE"/>
              <a:t>Klicka här för att ändra format på bakgrundstexten</a:t>
            </a:r>
          </a:p>
        </p:txBody>
      </p:sp>
      <p:pic>
        <p:nvPicPr>
          <p:cNvPr id="7" name="Bildobjekt 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345626" y="5715360"/>
            <a:ext cx="2090815" cy="587520"/>
          </a:xfrm>
          <a:prstGeom prst="rect">
            <a:avLst/>
          </a:prstGeom>
        </p:spPr>
      </p:pic>
    </p:spTree>
    <p:extLst>
      <p:ext uri="{BB962C8B-B14F-4D97-AF65-F5344CB8AC3E}">
        <p14:creationId xmlns:p14="http://schemas.microsoft.com/office/powerpoint/2010/main" val="32729831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8_Rubrikbild">
    <p:spTree>
      <p:nvGrpSpPr>
        <p:cNvPr id="1" name=""/>
        <p:cNvGrpSpPr/>
        <p:nvPr/>
      </p:nvGrpSpPr>
      <p:grpSpPr>
        <a:xfrm>
          <a:off x="0" y="0"/>
          <a:ext cx="0" cy="0"/>
          <a:chOff x="0" y="0"/>
          <a:chExt cx="0" cy="0"/>
        </a:xfrm>
      </p:grpSpPr>
      <p:pic>
        <p:nvPicPr>
          <p:cNvPr id="2" name="Bildobjekt 1"/>
          <p:cNvPicPr>
            <a:picLocks noChangeAspect="1"/>
          </p:cNvPicPr>
          <p:nvPr userDrawn="1"/>
        </p:nvPicPr>
        <p:blipFill>
          <a:blip r:embed="rId2" cstate="email">
            <a:alphaModFix amt="73000"/>
            <a:extLst>
              <a:ext uri="{28A0092B-C50C-407E-A947-70E740481C1C}">
                <a14:useLocalDpi xmlns:a14="http://schemas.microsoft.com/office/drawing/2010/main" val="0"/>
              </a:ext>
            </a:extLst>
          </a:blip>
          <a:stretch>
            <a:fillRect/>
          </a:stretch>
        </p:blipFill>
        <p:spPr>
          <a:xfrm>
            <a:off x="0" y="899770"/>
            <a:ext cx="12202837" cy="6177686"/>
          </a:xfrm>
          <a:prstGeom prst="rect">
            <a:avLst/>
          </a:prstGeom>
        </p:spPr>
      </p:pic>
    </p:spTree>
    <p:extLst>
      <p:ext uri="{BB962C8B-B14F-4D97-AF65-F5344CB8AC3E}">
        <p14:creationId xmlns:p14="http://schemas.microsoft.com/office/powerpoint/2010/main" val="6949466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1_2/3 text och bild, mörkblå">
    <p:spTree>
      <p:nvGrpSpPr>
        <p:cNvPr id="1" name=""/>
        <p:cNvGrpSpPr/>
        <p:nvPr/>
      </p:nvGrpSpPr>
      <p:grpSpPr>
        <a:xfrm>
          <a:off x="0" y="0"/>
          <a:ext cx="0" cy="0"/>
          <a:chOff x="0" y="0"/>
          <a:chExt cx="0" cy="0"/>
        </a:xfrm>
      </p:grpSpPr>
      <p:sp>
        <p:nvSpPr>
          <p:cNvPr id="6" name="Rektangel 5"/>
          <p:cNvSpPr/>
          <p:nvPr/>
        </p:nvSpPr>
        <p:spPr>
          <a:xfrm>
            <a:off x="0" y="0"/>
            <a:ext cx="12192000" cy="4574880"/>
          </a:xfrm>
          <a:prstGeom prst="rect">
            <a:avLst/>
          </a:prstGeom>
          <a:solidFill>
            <a:srgbClr val="13567D"/>
          </a:solidFill>
          <a:ln>
            <a:noFill/>
          </a:ln>
          <a:effectLst/>
        </p:spPr>
        <p:style>
          <a:lnRef idx="1">
            <a:schemeClr val="accent1"/>
          </a:lnRef>
          <a:fillRef idx="3">
            <a:schemeClr val="accent1"/>
          </a:fillRef>
          <a:effectRef idx="2">
            <a:schemeClr val="accent1"/>
          </a:effectRef>
          <a:fontRef idx="minor">
            <a:schemeClr val="lt1"/>
          </a:fontRef>
        </p:style>
        <p:txBody>
          <a:bodyPr lIns="117221" tIns="58610" rIns="117221" bIns="58610" rtlCol="0" anchor="ctr"/>
          <a:lstStyle/>
          <a:p>
            <a:pPr algn="ctr"/>
            <a:endParaRPr lang="sv-SE"/>
          </a:p>
        </p:txBody>
      </p:sp>
      <p:pic>
        <p:nvPicPr>
          <p:cNvPr id="7" name="Bildobjekt 6" descr="Skellefteå kommun_SVART.eps"/>
          <p:cNvPicPr>
            <a:picLocks noChangeAspect="1"/>
          </p:cNvPicPr>
          <p:nvPr/>
        </p:nvPicPr>
        <p:blipFill>
          <a:blip r:embed="rId2"/>
          <a:stretch>
            <a:fillRect/>
          </a:stretch>
        </p:blipFill>
        <p:spPr>
          <a:xfrm>
            <a:off x="9347200" y="5715029"/>
            <a:ext cx="2087237" cy="589399"/>
          </a:xfrm>
          <a:prstGeom prst="rect">
            <a:avLst/>
          </a:prstGeom>
        </p:spPr>
      </p:pic>
      <p:sp>
        <p:nvSpPr>
          <p:cNvPr id="8" name="Rubrik 7"/>
          <p:cNvSpPr>
            <a:spLocks noGrp="1"/>
          </p:cNvSpPr>
          <p:nvPr>
            <p:ph type="title"/>
          </p:nvPr>
        </p:nvSpPr>
        <p:spPr>
          <a:xfrm>
            <a:off x="609600" y="320040"/>
            <a:ext cx="4978400" cy="1143000"/>
          </a:xfrm>
        </p:spPr>
        <p:txBody>
          <a:bodyPr>
            <a:normAutofit/>
          </a:bodyPr>
          <a:lstStyle>
            <a:lvl1pPr algn="l">
              <a:defRPr sz="3100">
                <a:solidFill>
                  <a:srgbClr val="FFFFFF"/>
                </a:solidFill>
                <a:latin typeface="Open Sans Extrabold"/>
                <a:cs typeface="Open Sans Extrabold"/>
              </a:defRPr>
            </a:lvl1pPr>
          </a:lstStyle>
          <a:p>
            <a:r>
              <a:rPr lang="sv-SE"/>
              <a:t>Klicka här för att ändra format</a:t>
            </a:r>
            <a:endParaRPr lang="sv-SE" dirty="0"/>
          </a:p>
        </p:txBody>
      </p:sp>
      <p:sp>
        <p:nvSpPr>
          <p:cNvPr id="10" name="Platshållare för text 9"/>
          <p:cNvSpPr>
            <a:spLocks noGrp="1"/>
          </p:cNvSpPr>
          <p:nvPr>
            <p:ph type="body" sz="quarter" idx="10"/>
          </p:nvPr>
        </p:nvSpPr>
        <p:spPr>
          <a:xfrm>
            <a:off x="609600" y="1463040"/>
            <a:ext cx="4978400" cy="2788920"/>
          </a:xfrm>
        </p:spPr>
        <p:txBody>
          <a:bodyPr>
            <a:normAutofit/>
          </a:bodyPr>
          <a:lstStyle>
            <a:lvl1pPr marL="0">
              <a:spcBef>
                <a:spcPts val="0"/>
              </a:spcBef>
              <a:buNone/>
              <a:defRPr sz="2100">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sv-SE"/>
              <a:t>Klicka här för att ändra format på bakgrundstexten</a:t>
            </a:r>
          </a:p>
        </p:txBody>
      </p:sp>
      <p:sp>
        <p:nvSpPr>
          <p:cNvPr id="12" name="Platshållare för text 11"/>
          <p:cNvSpPr>
            <a:spLocks noGrp="1"/>
          </p:cNvSpPr>
          <p:nvPr>
            <p:ph type="body" sz="quarter" idx="11" hasCustomPrompt="1"/>
          </p:nvPr>
        </p:nvSpPr>
        <p:spPr>
          <a:xfrm>
            <a:off x="711200" y="5806440"/>
            <a:ext cx="5461000" cy="295276"/>
          </a:xfrm>
        </p:spPr>
        <p:txBody>
          <a:bodyPr>
            <a:normAutofit/>
          </a:bodyPr>
          <a:lstStyle>
            <a:lvl1pPr marL="0">
              <a:spcBef>
                <a:spcPts val="0"/>
              </a:spcBef>
              <a:buNone/>
              <a:defRPr sz="1300" baseline="0">
                <a:latin typeface="Open Sans Extrabold"/>
                <a:cs typeface="Open Sans Extrabold"/>
              </a:defRPr>
            </a:lvl1pPr>
          </a:lstStyle>
          <a:p>
            <a:pPr lvl="0"/>
            <a:r>
              <a:rPr lang="sv-SE" dirty="0"/>
              <a:t>Klicka för att lägga till text</a:t>
            </a:r>
          </a:p>
        </p:txBody>
      </p:sp>
      <p:sp>
        <p:nvSpPr>
          <p:cNvPr id="11" name="Platshållare för bild 10"/>
          <p:cNvSpPr>
            <a:spLocks noGrp="1"/>
          </p:cNvSpPr>
          <p:nvPr>
            <p:ph type="pic" sz="quarter" idx="12"/>
          </p:nvPr>
        </p:nvSpPr>
        <p:spPr>
          <a:xfrm>
            <a:off x="6096000" y="0"/>
            <a:ext cx="6096000" cy="4574880"/>
          </a:xfrm>
        </p:spPr>
        <p:txBody>
          <a:bodyPr anchor="ctr">
            <a:normAutofit/>
          </a:bodyPr>
          <a:lstStyle>
            <a:lvl1pPr algn="ctr">
              <a:defRPr sz="1800">
                <a:latin typeface="Open Sans Light"/>
                <a:cs typeface="Open Sans Light"/>
              </a:defRPr>
            </a:lvl1pPr>
          </a:lstStyle>
          <a:p>
            <a:r>
              <a:rPr lang="sv-SE"/>
              <a:t>Klicka på ikonen för att lägga till en bild</a:t>
            </a:r>
          </a:p>
        </p:txBody>
      </p:sp>
      <p:pic>
        <p:nvPicPr>
          <p:cNvPr id="13" name="Bildobjekt 12" descr="Skellefteå kommun_SVART.eps"/>
          <p:cNvPicPr>
            <a:picLocks noChangeAspect="1"/>
          </p:cNvPicPr>
          <p:nvPr userDrawn="1"/>
        </p:nvPicPr>
        <p:blipFill>
          <a:blip r:embed="rId2"/>
          <a:stretch>
            <a:fillRect/>
          </a:stretch>
        </p:blipFill>
        <p:spPr>
          <a:xfrm>
            <a:off x="9347200" y="5715029"/>
            <a:ext cx="2087237" cy="589399"/>
          </a:xfrm>
          <a:prstGeom prst="rect">
            <a:avLst/>
          </a:prstGeom>
        </p:spPr>
      </p:pic>
    </p:spTree>
    <p:extLst>
      <p:ext uri="{BB962C8B-B14F-4D97-AF65-F5344CB8AC3E}">
        <p14:creationId xmlns:p14="http://schemas.microsoft.com/office/powerpoint/2010/main" val="15069982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609600" y="274638"/>
            <a:ext cx="10972800" cy="1143000"/>
          </a:xfrm>
          <a:prstGeom prst="rect">
            <a:avLst/>
          </a:prstGeom>
        </p:spPr>
        <p:txBody>
          <a:bodyPr/>
          <a:lstStyle/>
          <a:p>
            <a:r>
              <a:rPr lang="sv-SE"/>
              <a:t>Klicka här för att ändra format</a:t>
            </a:r>
          </a:p>
        </p:txBody>
      </p:sp>
      <p:sp>
        <p:nvSpPr>
          <p:cNvPr id="3" name="Platshållare för innehåll 2"/>
          <p:cNvSpPr>
            <a:spLocks noGrp="1"/>
          </p:cNvSpPr>
          <p:nvPr>
            <p:ph idx="1"/>
          </p:nvPr>
        </p:nvSpPr>
        <p:spPr>
          <a:xfrm>
            <a:off x="609600" y="1600206"/>
            <a:ext cx="10972800" cy="4525963"/>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486980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347BD319-C441-4740-BDB2-35E25C52CCE7}" type="datetimeFigureOut">
              <a:rPr lang="sv-SE" smtClean="0"/>
              <a:t>2019-03-11</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227F0B53-9592-4779-891F-997228E46E01}" type="slidenum">
              <a:rPr lang="sv-SE" smtClean="0"/>
              <a:t>‹#›</a:t>
            </a:fld>
            <a:endParaRPr lang="sv-SE"/>
          </a:p>
        </p:txBody>
      </p:sp>
    </p:spTree>
    <p:extLst>
      <p:ext uri="{BB962C8B-B14F-4D97-AF65-F5344CB8AC3E}">
        <p14:creationId xmlns:p14="http://schemas.microsoft.com/office/powerpoint/2010/main" val="7307461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Rubrikbild">
    <p:spTree>
      <p:nvGrpSpPr>
        <p:cNvPr id="1" name=""/>
        <p:cNvGrpSpPr/>
        <p:nvPr/>
      </p:nvGrpSpPr>
      <p:grpSpPr>
        <a:xfrm>
          <a:off x="0" y="0"/>
          <a:ext cx="0" cy="0"/>
          <a:chOff x="0" y="0"/>
          <a:chExt cx="0" cy="0"/>
        </a:xfrm>
      </p:grpSpPr>
      <p:pic>
        <p:nvPicPr>
          <p:cNvPr id="7" name="Bildobjekt 6" descr="Skellefteå kommun_SVART.eps"/>
          <p:cNvPicPr>
            <a:picLocks noChangeAspect="1"/>
          </p:cNvPicPr>
          <p:nvPr userDrawn="1"/>
        </p:nvPicPr>
        <p:blipFill>
          <a:blip r:embed="rId2"/>
          <a:stretch>
            <a:fillRect/>
          </a:stretch>
        </p:blipFill>
        <p:spPr>
          <a:xfrm>
            <a:off x="9347200" y="5715029"/>
            <a:ext cx="2087237" cy="589399"/>
          </a:xfrm>
          <a:prstGeom prst="rect">
            <a:avLst/>
          </a:prstGeom>
        </p:spPr>
      </p:pic>
      <p:sp>
        <p:nvSpPr>
          <p:cNvPr id="8" name="Rubrik 7"/>
          <p:cNvSpPr>
            <a:spLocks noGrp="1"/>
          </p:cNvSpPr>
          <p:nvPr>
            <p:ph type="title"/>
          </p:nvPr>
        </p:nvSpPr>
        <p:spPr>
          <a:xfrm>
            <a:off x="609600" y="731520"/>
            <a:ext cx="10972800" cy="1143000"/>
          </a:xfrm>
        </p:spPr>
        <p:txBody>
          <a:bodyPr>
            <a:normAutofit/>
          </a:bodyPr>
          <a:lstStyle>
            <a:lvl1pPr algn="l">
              <a:defRPr sz="3800">
                <a:latin typeface="Open Sans Extrabold"/>
                <a:cs typeface="Open Sans Extrabold"/>
              </a:defRPr>
            </a:lvl1pPr>
          </a:lstStyle>
          <a:p>
            <a:r>
              <a:rPr lang="sv-SE"/>
              <a:t>Klicka här för att ändra format</a:t>
            </a:r>
          </a:p>
        </p:txBody>
      </p:sp>
      <p:sp>
        <p:nvSpPr>
          <p:cNvPr id="10" name="Platshållare för text 9"/>
          <p:cNvSpPr>
            <a:spLocks noGrp="1"/>
          </p:cNvSpPr>
          <p:nvPr>
            <p:ph type="body" sz="quarter" idx="10"/>
          </p:nvPr>
        </p:nvSpPr>
        <p:spPr>
          <a:xfrm>
            <a:off x="609600" y="1874520"/>
            <a:ext cx="10972800" cy="3474720"/>
          </a:xfrm>
        </p:spPr>
        <p:txBody>
          <a:bodyPr>
            <a:normAutofit/>
          </a:bodyPr>
          <a:lstStyle>
            <a:lvl1pPr marL="0">
              <a:spcBef>
                <a:spcPts val="0"/>
              </a:spcBef>
              <a:buNone/>
              <a:defRPr sz="2300">
                <a:latin typeface="Open Sans Light"/>
                <a:cs typeface="Open Sans Light"/>
              </a:defRPr>
            </a:lvl1pPr>
          </a:lstStyle>
          <a:p>
            <a:pPr lvl="0"/>
            <a:r>
              <a:rPr lang="sv-SE"/>
              <a:t>Klicka här för att ändra format på bakgrundstexten</a:t>
            </a:r>
          </a:p>
        </p:txBody>
      </p:sp>
    </p:spTree>
    <p:extLst>
      <p:ext uri="{BB962C8B-B14F-4D97-AF65-F5344CB8AC3E}">
        <p14:creationId xmlns:p14="http://schemas.microsoft.com/office/powerpoint/2010/main" val="14220689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3 text, logo">
    <p:bg>
      <p:bgPr>
        <a:solidFill>
          <a:srgbClr val="8F2970"/>
        </a:solidFill>
        <a:effectLst/>
      </p:bgPr>
    </p:bg>
    <p:spTree>
      <p:nvGrpSpPr>
        <p:cNvPr id="1" name=""/>
        <p:cNvGrpSpPr/>
        <p:nvPr/>
      </p:nvGrpSpPr>
      <p:grpSpPr>
        <a:xfrm>
          <a:off x="0" y="0"/>
          <a:ext cx="0" cy="0"/>
          <a:chOff x="0" y="0"/>
          <a:chExt cx="0" cy="0"/>
        </a:xfrm>
      </p:grpSpPr>
      <p:sp>
        <p:nvSpPr>
          <p:cNvPr id="8" name="Rubrik"/>
          <p:cNvSpPr>
            <a:spLocks noGrp="1"/>
          </p:cNvSpPr>
          <p:nvPr>
            <p:ph type="title" hasCustomPrompt="1"/>
          </p:nvPr>
        </p:nvSpPr>
        <p:spPr>
          <a:xfrm>
            <a:off x="609600" y="731520"/>
            <a:ext cx="10972800" cy="1143000"/>
          </a:xfrm>
        </p:spPr>
        <p:txBody>
          <a:bodyPr>
            <a:noAutofit/>
          </a:bodyPr>
          <a:lstStyle>
            <a:lvl1pPr algn="l">
              <a:defRPr sz="2900" baseline="0">
                <a:solidFill>
                  <a:srgbClr val="FFFFFF"/>
                </a:solidFill>
                <a:latin typeface="Open Sans Extrabold"/>
                <a:cs typeface="Open Sans Extrabold"/>
              </a:defRPr>
            </a:lvl1pPr>
          </a:lstStyle>
          <a:p>
            <a:r>
              <a:rPr lang="sv-SE" dirty="0"/>
              <a:t>Klicka här för att lägga till rubrik</a:t>
            </a:r>
          </a:p>
        </p:txBody>
      </p:sp>
      <p:sp>
        <p:nvSpPr>
          <p:cNvPr id="9" name="Text"/>
          <p:cNvSpPr>
            <a:spLocks noGrp="1"/>
          </p:cNvSpPr>
          <p:nvPr>
            <p:ph type="body" sz="quarter" idx="10"/>
          </p:nvPr>
        </p:nvSpPr>
        <p:spPr>
          <a:xfrm>
            <a:off x="609600" y="1874839"/>
            <a:ext cx="10972800" cy="2274242"/>
          </a:xfrm>
        </p:spPr>
        <p:txBody>
          <a:bodyPr/>
          <a:lstStyle>
            <a:lvl1pPr marL="342886" indent="-342886">
              <a:buFont typeface="Arial" panose="020B0604020202020204" pitchFamily="34" charset="0"/>
              <a:buChar char="•"/>
              <a:defRPr/>
            </a:lvl1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6" name="VitRuta"/>
          <p:cNvSpPr/>
          <p:nvPr userDrawn="1"/>
        </p:nvSpPr>
        <p:spPr>
          <a:xfrm>
            <a:off x="0" y="4577908"/>
            <a:ext cx="12192000" cy="228012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pPr algn="l"/>
            <a:endParaRPr lang="sv-SE" sz="2200" dirty="0">
              <a:solidFill>
                <a:srgbClr val="FFFFFF"/>
              </a:solidFill>
            </a:endParaRPr>
          </a:p>
        </p:txBody>
      </p:sp>
      <p:sp>
        <p:nvSpPr>
          <p:cNvPr id="4" name="Platshållare för text 3"/>
          <p:cNvSpPr>
            <a:spLocks noGrp="1"/>
          </p:cNvSpPr>
          <p:nvPr>
            <p:ph type="body" sz="quarter" idx="11" hasCustomPrompt="1"/>
          </p:nvPr>
        </p:nvSpPr>
        <p:spPr>
          <a:xfrm>
            <a:off x="719689" y="5805265"/>
            <a:ext cx="6049433" cy="288032"/>
          </a:xfrm>
        </p:spPr>
        <p:txBody>
          <a:bodyPr/>
          <a:lstStyle>
            <a:lvl1pPr>
              <a:defRPr sz="1000" baseline="0">
                <a:solidFill>
                  <a:srgbClr val="000000"/>
                </a:solidFill>
                <a:latin typeface="+mj-lt"/>
              </a:defRPr>
            </a:lvl1pPr>
            <a:lvl2pPr>
              <a:defRPr sz="1000">
                <a:latin typeface="+mj-lt"/>
              </a:defRPr>
            </a:lvl2pPr>
            <a:lvl3pPr>
              <a:defRPr sz="1000">
                <a:solidFill>
                  <a:schemeClr val="tx1"/>
                </a:solidFill>
                <a:latin typeface="+mj-lt"/>
              </a:defRPr>
            </a:lvl3pPr>
            <a:lvl4pPr>
              <a:defRPr sz="1000">
                <a:solidFill>
                  <a:schemeClr val="tx1"/>
                </a:solidFill>
                <a:latin typeface="+mj-lt"/>
              </a:defRPr>
            </a:lvl4pPr>
            <a:lvl5pPr>
              <a:defRPr sz="1000">
                <a:solidFill>
                  <a:srgbClr val="000000"/>
                </a:solidFill>
                <a:latin typeface="+mj-lt"/>
              </a:defRPr>
            </a:lvl5pPr>
          </a:lstStyle>
          <a:p>
            <a:pPr lvl="0"/>
            <a:r>
              <a:rPr lang="sv-SE" dirty="0"/>
              <a:t>Klicka här för att lägga till text</a:t>
            </a:r>
          </a:p>
          <a:p>
            <a:pPr lvl="4"/>
            <a:endParaRPr lang="sv-SE" dirty="0"/>
          </a:p>
        </p:txBody>
      </p:sp>
      <p:pic>
        <p:nvPicPr>
          <p:cNvPr id="10" name="Logotype" descr="Skellefteå kommun_SVART.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869011" y="5746147"/>
            <a:ext cx="1565428" cy="491166"/>
          </a:xfrm>
          <a:prstGeom prst="rect">
            <a:avLst/>
          </a:prstGeom>
        </p:spPr>
      </p:pic>
    </p:spTree>
    <p:extLst>
      <p:ext uri="{BB962C8B-B14F-4D97-AF65-F5344CB8AC3E}">
        <p14:creationId xmlns:p14="http://schemas.microsoft.com/office/powerpoint/2010/main" val="70635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kel textsida, logo">
    <p:bg>
      <p:bgPr>
        <a:solidFill>
          <a:srgbClr val="ECECEC"/>
        </a:solidFill>
        <a:effectLst/>
      </p:bgPr>
    </p:bg>
    <p:spTree>
      <p:nvGrpSpPr>
        <p:cNvPr id="1" name=""/>
        <p:cNvGrpSpPr/>
        <p:nvPr/>
      </p:nvGrpSpPr>
      <p:grpSpPr>
        <a:xfrm>
          <a:off x="0" y="0"/>
          <a:ext cx="0" cy="0"/>
          <a:chOff x="0" y="0"/>
          <a:chExt cx="0" cy="0"/>
        </a:xfrm>
      </p:grpSpPr>
      <p:sp>
        <p:nvSpPr>
          <p:cNvPr id="8" name="Rubrik"/>
          <p:cNvSpPr>
            <a:spLocks noGrp="1"/>
          </p:cNvSpPr>
          <p:nvPr>
            <p:ph type="title" hasCustomPrompt="1"/>
          </p:nvPr>
        </p:nvSpPr>
        <p:spPr>
          <a:xfrm>
            <a:off x="609600" y="731520"/>
            <a:ext cx="10972800" cy="1143000"/>
          </a:xfrm>
        </p:spPr>
        <p:txBody>
          <a:bodyPr>
            <a:noAutofit/>
          </a:bodyPr>
          <a:lstStyle>
            <a:lvl1pPr algn="l">
              <a:defRPr sz="2900" baseline="0">
                <a:solidFill>
                  <a:schemeClr val="tx1"/>
                </a:solidFill>
                <a:latin typeface="Open Sans Extrabold"/>
                <a:cs typeface="Open Sans Extrabold"/>
              </a:defRPr>
            </a:lvl1pPr>
          </a:lstStyle>
          <a:p>
            <a:r>
              <a:rPr lang="sv-SE" dirty="0"/>
              <a:t>Klicka här för att lägga till rubrik</a:t>
            </a:r>
          </a:p>
        </p:txBody>
      </p:sp>
      <p:sp>
        <p:nvSpPr>
          <p:cNvPr id="9" name="Text"/>
          <p:cNvSpPr>
            <a:spLocks noGrp="1"/>
          </p:cNvSpPr>
          <p:nvPr>
            <p:ph type="body" sz="quarter" idx="10"/>
          </p:nvPr>
        </p:nvSpPr>
        <p:spPr>
          <a:xfrm>
            <a:off x="609600" y="1874839"/>
            <a:ext cx="10972800" cy="3641725"/>
          </a:xfrm>
        </p:spPr>
        <p:txBody>
          <a:bodyPr/>
          <a:lstStyle>
            <a:lvl1pPr marL="342886" indent="-342886">
              <a:buFont typeface="Arial" panose="020B0604020202020204" pitchFamily="34" charset="0"/>
              <a:buChar char="•"/>
              <a:defRPr/>
            </a:lvl1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pic>
        <p:nvPicPr>
          <p:cNvPr id="6" name="Logotype"/>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869011" y="5746965"/>
            <a:ext cx="1565428" cy="489530"/>
          </a:xfrm>
          <a:prstGeom prst="rect">
            <a:avLst/>
          </a:prstGeom>
        </p:spPr>
      </p:pic>
    </p:spTree>
    <p:extLst>
      <p:ext uri="{BB962C8B-B14F-4D97-AF65-F5344CB8AC3E}">
        <p14:creationId xmlns:p14="http://schemas.microsoft.com/office/powerpoint/2010/main" val="14135308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3 text, bild, logo">
    <p:bg>
      <p:bgPr>
        <a:solidFill>
          <a:srgbClr val="8F2970"/>
        </a:solidFill>
        <a:effectLst/>
      </p:bgPr>
    </p:bg>
    <p:spTree>
      <p:nvGrpSpPr>
        <p:cNvPr id="1" name=""/>
        <p:cNvGrpSpPr/>
        <p:nvPr/>
      </p:nvGrpSpPr>
      <p:grpSpPr>
        <a:xfrm>
          <a:off x="0" y="0"/>
          <a:ext cx="0" cy="0"/>
          <a:chOff x="0" y="0"/>
          <a:chExt cx="0" cy="0"/>
        </a:xfrm>
      </p:grpSpPr>
      <p:sp>
        <p:nvSpPr>
          <p:cNvPr id="8" name="Rubrik"/>
          <p:cNvSpPr>
            <a:spLocks noGrp="1"/>
          </p:cNvSpPr>
          <p:nvPr>
            <p:ph type="title" hasCustomPrompt="1"/>
          </p:nvPr>
        </p:nvSpPr>
        <p:spPr>
          <a:xfrm>
            <a:off x="609600" y="404665"/>
            <a:ext cx="5102357" cy="1041380"/>
          </a:xfrm>
        </p:spPr>
        <p:txBody>
          <a:bodyPr>
            <a:noAutofit/>
          </a:bodyPr>
          <a:lstStyle>
            <a:lvl1pPr algn="l">
              <a:defRPr sz="2400" baseline="0">
                <a:solidFill>
                  <a:srgbClr val="FFFFFF"/>
                </a:solidFill>
                <a:latin typeface="Open Sans Extrabold"/>
                <a:cs typeface="Open Sans Extrabold"/>
              </a:defRPr>
            </a:lvl1pPr>
          </a:lstStyle>
          <a:p>
            <a:r>
              <a:rPr lang="sv-SE" dirty="0"/>
              <a:t>Klicka här för att lägga till rubrik</a:t>
            </a:r>
          </a:p>
        </p:txBody>
      </p:sp>
      <p:sp>
        <p:nvSpPr>
          <p:cNvPr id="9" name="Text"/>
          <p:cNvSpPr>
            <a:spLocks noGrp="1"/>
          </p:cNvSpPr>
          <p:nvPr>
            <p:ph type="body" sz="quarter" idx="10"/>
          </p:nvPr>
        </p:nvSpPr>
        <p:spPr>
          <a:xfrm>
            <a:off x="609600" y="1484815"/>
            <a:ext cx="5102357" cy="2664298"/>
          </a:xfrm>
        </p:spPr>
        <p:txBody>
          <a:bodyPr/>
          <a:lstStyle>
            <a:lvl1pPr marL="342886" indent="-342886">
              <a:buFont typeface="Arial" panose="020B0604020202020204" pitchFamily="34" charset="0"/>
              <a:buChar char="•"/>
              <a:defRPr/>
            </a:lvl1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6" name="VitRuta"/>
          <p:cNvSpPr/>
          <p:nvPr userDrawn="1"/>
        </p:nvSpPr>
        <p:spPr>
          <a:xfrm>
            <a:off x="0" y="4577908"/>
            <a:ext cx="12192000" cy="228012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pPr algn="l"/>
            <a:endParaRPr lang="sv-SE" sz="2200" dirty="0">
              <a:solidFill>
                <a:srgbClr val="FFFFFF"/>
              </a:solidFill>
            </a:endParaRPr>
          </a:p>
        </p:txBody>
      </p:sp>
      <p:sp>
        <p:nvSpPr>
          <p:cNvPr id="4" name="Platshållare för text 3"/>
          <p:cNvSpPr>
            <a:spLocks noGrp="1"/>
          </p:cNvSpPr>
          <p:nvPr>
            <p:ph type="body" sz="quarter" idx="11" hasCustomPrompt="1"/>
          </p:nvPr>
        </p:nvSpPr>
        <p:spPr>
          <a:xfrm>
            <a:off x="719689" y="5805265"/>
            <a:ext cx="6049433" cy="288032"/>
          </a:xfrm>
        </p:spPr>
        <p:txBody>
          <a:bodyPr/>
          <a:lstStyle>
            <a:lvl1pPr>
              <a:defRPr sz="1000" baseline="0">
                <a:solidFill>
                  <a:srgbClr val="000000"/>
                </a:solidFill>
                <a:latin typeface="+mj-lt"/>
              </a:defRPr>
            </a:lvl1pPr>
            <a:lvl2pPr>
              <a:defRPr sz="1000">
                <a:latin typeface="+mj-lt"/>
              </a:defRPr>
            </a:lvl2pPr>
            <a:lvl3pPr>
              <a:defRPr sz="1000">
                <a:solidFill>
                  <a:schemeClr val="tx1"/>
                </a:solidFill>
                <a:latin typeface="+mj-lt"/>
              </a:defRPr>
            </a:lvl3pPr>
            <a:lvl4pPr>
              <a:defRPr sz="1000">
                <a:solidFill>
                  <a:schemeClr val="tx1"/>
                </a:solidFill>
                <a:latin typeface="+mj-lt"/>
              </a:defRPr>
            </a:lvl4pPr>
            <a:lvl5pPr>
              <a:defRPr sz="1000">
                <a:solidFill>
                  <a:srgbClr val="000000"/>
                </a:solidFill>
                <a:latin typeface="+mj-lt"/>
              </a:defRPr>
            </a:lvl5pPr>
          </a:lstStyle>
          <a:p>
            <a:pPr lvl="0"/>
            <a:r>
              <a:rPr lang="sv-SE" dirty="0"/>
              <a:t>Klicka här för att lägga till text</a:t>
            </a:r>
          </a:p>
          <a:p>
            <a:pPr lvl="4"/>
            <a:endParaRPr lang="sv-SE" dirty="0"/>
          </a:p>
        </p:txBody>
      </p:sp>
      <p:sp>
        <p:nvSpPr>
          <p:cNvPr id="10" name="Bild"/>
          <p:cNvSpPr>
            <a:spLocks noGrp="1"/>
          </p:cNvSpPr>
          <p:nvPr>
            <p:ph type="pic" sz="quarter" idx="12"/>
          </p:nvPr>
        </p:nvSpPr>
        <p:spPr>
          <a:xfrm>
            <a:off x="6096000" y="0"/>
            <a:ext cx="6096000" cy="4574880"/>
          </a:xfrm>
        </p:spPr>
        <p:txBody>
          <a:bodyPr anchor="ctr">
            <a:normAutofit/>
          </a:bodyPr>
          <a:lstStyle>
            <a:lvl1pPr algn="ctr">
              <a:defRPr sz="1400">
                <a:latin typeface="Open Sans Light"/>
                <a:cs typeface="Open Sans Light"/>
              </a:defRPr>
            </a:lvl1pPr>
          </a:lstStyle>
          <a:p>
            <a:r>
              <a:rPr lang="sv-SE" dirty="0"/>
              <a:t>Klicka på ikonen för att lägga till en bild</a:t>
            </a:r>
          </a:p>
        </p:txBody>
      </p:sp>
      <p:pic>
        <p:nvPicPr>
          <p:cNvPr id="11" name="Logotype" descr="Skellefteå kommun_SVART.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869011" y="5746147"/>
            <a:ext cx="1565428" cy="491166"/>
          </a:xfrm>
          <a:prstGeom prst="rect">
            <a:avLst/>
          </a:prstGeom>
        </p:spPr>
      </p:pic>
    </p:spTree>
    <p:extLst>
      <p:ext uri="{BB962C8B-B14F-4D97-AF65-F5344CB8AC3E}">
        <p14:creationId xmlns:p14="http://schemas.microsoft.com/office/powerpoint/2010/main" val="39984281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nkel textsida, logo">
    <p:bg>
      <p:bgPr>
        <a:solidFill>
          <a:srgbClr val="8F2970"/>
        </a:solidFill>
        <a:effectLst/>
      </p:bgPr>
    </p:bg>
    <p:spTree>
      <p:nvGrpSpPr>
        <p:cNvPr id="1" name=""/>
        <p:cNvGrpSpPr/>
        <p:nvPr/>
      </p:nvGrpSpPr>
      <p:grpSpPr>
        <a:xfrm>
          <a:off x="0" y="0"/>
          <a:ext cx="0" cy="0"/>
          <a:chOff x="0" y="0"/>
          <a:chExt cx="0" cy="0"/>
        </a:xfrm>
      </p:grpSpPr>
      <p:sp>
        <p:nvSpPr>
          <p:cNvPr id="8" name="Rubrik"/>
          <p:cNvSpPr>
            <a:spLocks noGrp="1"/>
          </p:cNvSpPr>
          <p:nvPr>
            <p:ph type="title" hasCustomPrompt="1"/>
          </p:nvPr>
        </p:nvSpPr>
        <p:spPr>
          <a:xfrm>
            <a:off x="609600" y="731520"/>
            <a:ext cx="10972800" cy="1143000"/>
          </a:xfrm>
        </p:spPr>
        <p:txBody>
          <a:bodyPr>
            <a:noAutofit/>
          </a:bodyPr>
          <a:lstStyle>
            <a:lvl1pPr algn="l">
              <a:defRPr sz="2900" baseline="0">
                <a:solidFill>
                  <a:srgbClr val="FFFFFF"/>
                </a:solidFill>
                <a:latin typeface="Open Sans Extrabold"/>
                <a:cs typeface="Open Sans Extrabold"/>
              </a:defRPr>
            </a:lvl1pPr>
          </a:lstStyle>
          <a:p>
            <a:r>
              <a:rPr lang="sv-SE" dirty="0"/>
              <a:t>Klicka här för att lägga till rubrik</a:t>
            </a:r>
          </a:p>
        </p:txBody>
      </p:sp>
      <p:sp>
        <p:nvSpPr>
          <p:cNvPr id="9" name="Text"/>
          <p:cNvSpPr>
            <a:spLocks noGrp="1"/>
          </p:cNvSpPr>
          <p:nvPr>
            <p:ph type="body" sz="quarter" idx="10"/>
          </p:nvPr>
        </p:nvSpPr>
        <p:spPr>
          <a:xfrm>
            <a:off x="609600" y="1874839"/>
            <a:ext cx="10972800" cy="3641725"/>
          </a:xfrm>
        </p:spPr>
        <p:txBody>
          <a:bodyPr/>
          <a:lstStyle>
            <a:lvl1pPr marL="342886" indent="-342886">
              <a:buFont typeface="Arial" panose="020B0604020202020204" pitchFamily="34" charset="0"/>
              <a:buChar char="•"/>
              <a:defRPr/>
            </a:lvl1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pic>
        <p:nvPicPr>
          <p:cNvPr id="5" name="Logotype"/>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868326" y="5745600"/>
            <a:ext cx="1568111" cy="489600"/>
          </a:xfrm>
          <a:prstGeom prst="rect">
            <a:avLst/>
          </a:prstGeom>
        </p:spPr>
      </p:pic>
    </p:spTree>
    <p:extLst>
      <p:ext uri="{BB962C8B-B14F-4D97-AF65-F5344CB8AC3E}">
        <p14:creationId xmlns:p14="http://schemas.microsoft.com/office/powerpoint/2010/main" val="25902909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3 text">
    <p:bg>
      <p:bgPr>
        <a:solidFill>
          <a:srgbClr val="8F2970"/>
        </a:solidFill>
        <a:effectLst/>
      </p:bgPr>
    </p:bg>
    <p:spTree>
      <p:nvGrpSpPr>
        <p:cNvPr id="1" name=""/>
        <p:cNvGrpSpPr/>
        <p:nvPr/>
      </p:nvGrpSpPr>
      <p:grpSpPr>
        <a:xfrm>
          <a:off x="0" y="0"/>
          <a:ext cx="0" cy="0"/>
          <a:chOff x="0" y="0"/>
          <a:chExt cx="0" cy="0"/>
        </a:xfrm>
      </p:grpSpPr>
      <p:sp>
        <p:nvSpPr>
          <p:cNvPr id="8" name="Rubrik"/>
          <p:cNvSpPr>
            <a:spLocks noGrp="1"/>
          </p:cNvSpPr>
          <p:nvPr>
            <p:ph type="title" hasCustomPrompt="1"/>
          </p:nvPr>
        </p:nvSpPr>
        <p:spPr>
          <a:xfrm>
            <a:off x="609600" y="731520"/>
            <a:ext cx="10972800" cy="1143000"/>
          </a:xfrm>
        </p:spPr>
        <p:txBody>
          <a:bodyPr>
            <a:noAutofit/>
          </a:bodyPr>
          <a:lstStyle>
            <a:lvl1pPr algn="l">
              <a:defRPr sz="2900" baseline="0">
                <a:solidFill>
                  <a:srgbClr val="FFFFFF"/>
                </a:solidFill>
                <a:latin typeface="Open Sans Extrabold"/>
                <a:cs typeface="Open Sans Extrabold"/>
              </a:defRPr>
            </a:lvl1pPr>
          </a:lstStyle>
          <a:p>
            <a:r>
              <a:rPr lang="sv-SE" dirty="0"/>
              <a:t>Klicka här för att lägga till rubrik</a:t>
            </a:r>
          </a:p>
        </p:txBody>
      </p:sp>
      <p:sp>
        <p:nvSpPr>
          <p:cNvPr id="9" name="Text"/>
          <p:cNvSpPr>
            <a:spLocks noGrp="1"/>
          </p:cNvSpPr>
          <p:nvPr>
            <p:ph type="body" sz="quarter" idx="10"/>
          </p:nvPr>
        </p:nvSpPr>
        <p:spPr>
          <a:xfrm>
            <a:off x="609600" y="1874839"/>
            <a:ext cx="10972800" cy="2274242"/>
          </a:xfrm>
        </p:spPr>
        <p:txBody>
          <a:bodyPr/>
          <a:lstStyle>
            <a:lvl1pPr marL="342886" indent="-342886">
              <a:buFont typeface="Arial" panose="020B0604020202020204" pitchFamily="34" charset="0"/>
              <a:buChar char="•"/>
              <a:defRPr/>
            </a:lvl1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6" name="VitRuta"/>
          <p:cNvSpPr/>
          <p:nvPr userDrawn="1"/>
        </p:nvSpPr>
        <p:spPr>
          <a:xfrm>
            <a:off x="0" y="4577908"/>
            <a:ext cx="12192000" cy="228012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pPr algn="l"/>
            <a:endParaRPr lang="sv-SE" sz="2200" dirty="0">
              <a:solidFill>
                <a:srgbClr val="FFFFFF"/>
              </a:solidFill>
            </a:endParaRPr>
          </a:p>
        </p:txBody>
      </p:sp>
      <p:sp>
        <p:nvSpPr>
          <p:cNvPr id="4" name="Platshållare för text 3"/>
          <p:cNvSpPr>
            <a:spLocks noGrp="1"/>
          </p:cNvSpPr>
          <p:nvPr>
            <p:ph type="body" sz="quarter" idx="11" hasCustomPrompt="1"/>
          </p:nvPr>
        </p:nvSpPr>
        <p:spPr>
          <a:xfrm>
            <a:off x="719689" y="5805265"/>
            <a:ext cx="6049433" cy="288032"/>
          </a:xfrm>
        </p:spPr>
        <p:txBody>
          <a:bodyPr/>
          <a:lstStyle>
            <a:lvl1pPr>
              <a:defRPr sz="1000" baseline="0">
                <a:solidFill>
                  <a:srgbClr val="000000"/>
                </a:solidFill>
                <a:latin typeface="+mj-lt"/>
              </a:defRPr>
            </a:lvl1pPr>
            <a:lvl2pPr>
              <a:defRPr sz="1000">
                <a:latin typeface="+mj-lt"/>
              </a:defRPr>
            </a:lvl2pPr>
            <a:lvl3pPr>
              <a:defRPr sz="1000">
                <a:solidFill>
                  <a:schemeClr val="tx1"/>
                </a:solidFill>
                <a:latin typeface="+mj-lt"/>
              </a:defRPr>
            </a:lvl3pPr>
            <a:lvl4pPr>
              <a:defRPr sz="1000">
                <a:solidFill>
                  <a:schemeClr val="tx1"/>
                </a:solidFill>
                <a:latin typeface="+mj-lt"/>
              </a:defRPr>
            </a:lvl4pPr>
            <a:lvl5pPr>
              <a:defRPr sz="1000">
                <a:solidFill>
                  <a:srgbClr val="000000"/>
                </a:solidFill>
                <a:latin typeface="+mj-lt"/>
              </a:defRPr>
            </a:lvl5pPr>
          </a:lstStyle>
          <a:p>
            <a:pPr lvl="0"/>
            <a:r>
              <a:rPr lang="sv-SE" dirty="0"/>
              <a:t>Klicka här för att lägga till text</a:t>
            </a:r>
          </a:p>
          <a:p>
            <a:pPr lvl="4"/>
            <a:endParaRPr lang="sv-SE" dirty="0"/>
          </a:p>
        </p:txBody>
      </p:sp>
    </p:spTree>
    <p:extLst>
      <p:ext uri="{BB962C8B-B14F-4D97-AF65-F5344CB8AC3E}">
        <p14:creationId xmlns:p14="http://schemas.microsoft.com/office/powerpoint/2010/main" val="344453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3 text, bild">
    <p:bg>
      <p:bgPr>
        <a:solidFill>
          <a:srgbClr val="8F2970"/>
        </a:solidFill>
        <a:effectLst/>
      </p:bgPr>
    </p:bg>
    <p:spTree>
      <p:nvGrpSpPr>
        <p:cNvPr id="1" name=""/>
        <p:cNvGrpSpPr/>
        <p:nvPr/>
      </p:nvGrpSpPr>
      <p:grpSpPr>
        <a:xfrm>
          <a:off x="0" y="0"/>
          <a:ext cx="0" cy="0"/>
          <a:chOff x="0" y="0"/>
          <a:chExt cx="0" cy="0"/>
        </a:xfrm>
      </p:grpSpPr>
      <p:sp>
        <p:nvSpPr>
          <p:cNvPr id="8" name="Rubrik"/>
          <p:cNvSpPr>
            <a:spLocks noGrp="1"/>
          </p:cNvSpPr>
          <p:nvPr>
            <p:ph type="title" hasCustomPrompt="1"/>
          </p:nvPr>
        </p:nvSpPr>
        <p:spPr>
          <a:xfrm>
            <a:off x="609600" y="404665"/>
            <a:ext cx="5102357" cy="1041380"/>
          </a:xfrm>
        </p:spPr>
        <p:txBody>
          <a:bodyPr>
            <a:noAutofit/>
          </a:bodyPr>
          <a:lstStyle>
            <a:lvl1pPr algn="l">
              <a:defRPr sz="2400" baseline="0">
                <a:solidFill>
                  <a:srgbClr val="FFFFFF"/>
                </a:solidFill>
                <a:latin typeface="Open Sans Extrabold"/>
                <a:cs typeface="Open Sans Extrabold"/>
              </a:defRPr>
            </a:lvl1pPr>
          </a:lstStyle>
          <a:p>
            <a:r>
              <a:rPr lang="sv-SE" dirty="0"/>
              <a:t>Klicka här för att lägga till rubrik</a:t>
            </a:r>
          </a:p>
        </p:txBody>
      </p:sp>
      <p:sp>
        <p:nvSpPr>
          <p:cNvPr id="9" name="Text"/>
          <p:cNvSpPr>
            <a:spLocks noGrp="1"/>
          </p:cNvSpPr>
          <p:nvPr>
            <p:ph type="body" sz="quarter" idx="10"/>
          </p:nvPr>
        </p:nvSpPr>
        <p:spPr>
          <a:xfrm>
            <a:off x="609600" y="1484815"/>
            <a:ext cx="5102357" cy="2664298"/>
          </a:xfrm>
        </p:spPr>
        <p:txBody>
          <a:bodyPr/>
          <a:lstStyle>
            <a:lvl1pPr marL="342886" indent="-342886">
              <a:buFont typeface="Arial" panose="020B0604020202020204" pitchFamily="34" charset="0"/>
              <a:buChar char="•"/>
              <a:defRPr/>
            </a:lvl1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6" name="VitRuta"/>
          <p:cNvSpPr/>
          <p:nvPr userDrawn="1"/>
        </p:nvSpPr>
        <p:spPr>
          <a:xfrm>
            <a:off x="0" y="4577908"/>
            <a:ext cx="12192000" cy="228012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pPr algn="l"/>
            <a:endParaRPr lang="sv-SE" sz="2200" dirty="0">
              <a:solidFill>
                <a:srgbClr val="FFFFFF"/>
              </a:solidFill>
            </a:endParaRPr>
          </a:p>
        </p:txBody>
      </p:sp>
      <p:sp>
        <p:nvSpPr>
          <p:cNvPr id="4" name="Platshållare för text 3"/>
          <p:cNvSpPr>
            <a:spLocks noGrp="1"/>
          </p:cNvSpPr>
          <p:nvPr>
            <p:ph type="body" sz="quarter" idx="11" hasCustomPrompt="1"/>
          </p:nvPr>
        </p:nvSpPr>
        <p:spPr>
          <a:xfrm>
            <a:off x="719689" y="5805265"/>
            <a:ext cx="6049433" cy="288032"/>
          </a:xfrm>
        </p:spPr>
        <p:txBody>
          <a:bodyPr/>
          <a:lstStyle>
            <a:lvl1pPr>
              <a:defRPr sz="1000" baseline="0">
                <a:solidFill>
                  <a:srgbClr val="000000"/>
                </a:solidFill>
                <a:latin typeface="+mj-lt"/>
              </a:defRPr>
            </a:lvl1pPr>
            <a:lvl2pPr>
              <a:defRPr sz="1000">
                <a:latin typeface="+mj-lt"/>
              </a:defRPr>
            </a:lvl2pPr>
            <a:lvl3pPr>
              <a:defRPr sz="1000">
                <a:solidFill>
                  <a:schemeClr val="tx1"/>
                </a:solidFill>
                <a:latin typeface="+mj-lt"/>
              </a:defRPr>
            </a:lvl3pPr>
            <a:lvl4pPr>
              <a:defRPr sz="1000">
                <a:solidFill>
                  <a:schemeClr val="tx1"/>
                </a:solidFill>
                <a:latin typeface="+mj-lt"/>
              </a:defRPr>
            </a:lvl4pPr>
            <a:lvl5pPr>
              <a:defRPr sz="1000">
                <a:solidFill>
                  <a:srgbClr val="000000"/>
                </a:solidFill>
                <a:latin typeface="+mj-lt"/>
              </a:defRPr>
            </a:lvl5pPr>
          </a:lstStyle>
          <a:p>
            <a:pPr lvl="0"/>
            <a:r>
              <a:rPr lang="sv-SE" dirty="0"/>
              <a:t>Klicka här för att lägga till text</a:t>
            </a:r>
          </a:p>
          <a:p>
            <a:pPr lvl="4"/>
            <a:endParaRPr lang="sv-SE" dirty="0"/>
          </a:p>
        </p:txBody>
      </p:sp>
      <p:sp>
        <p:nvSpPr>
          <p:cNvPr id="10" name="Bild"/>
          <p:cNvSpPr>
            <a:spLocks noGrp="1"/>
          </p:cNvSpPr>
          <p:nvPr>
            <p:ph type="pic" sz="quarter" idx="12"/>
          </p:nvPr>
        </p:nvSpPr>
        <p:spPr>
          <a:xfrm>
            <a:off x="6096000" y="0"/>
            <a:ext cx="6096000" cy="4574880"/>
          </a:xfrm>
        </p:spPr>
        <p:txBody>
          <a:bodyPr anchor="ctr">
            <a:normAutofit/>
          </a:bodyPr>
          <a:lstStyle>
            <a:lvl1pPr algn="ctr">
              <a:defRPr sz="1400">
                <a:latin typeface="Open Sans Light"/>
                <a:cs typeface="Open Sans Light"/>
              </a:defRPr>
            </a:lvl1pPr>
          </a:lstStyle>
          <a:p>
            <a:r>
              <a:rPr lang="sv-SE" dirty="0"/>
              <a:t>Klicka på ikonen för att lägga till en bild</a:t>
            </a:r>
          </a:p>
        </p:txBody>
      </p:sp>
    </p:spTree>
    <p:extLst>
      <p:ext uri="{BB962C8B-B14F-4D97-AF65-F5344CB8AC3E}">
        <p14:creationId xmlns:p14="http://schemas.microsoft.com/office/powerpoint/2010/main" val="7118528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Enkel textsida">
    <p:bg>
      <p:bgPr>
        <a:solidFill>
          <a:srgbClr val="8F2970"/>
        </a:solidFill>
        <a:effectLst/>
      </p:bgPr>
    </p:bg>
    <p:spTree>
      <p:nvGrpSpPr>
        <p:cNvPr id="1" name=""/>
        <p:cNvGrpSpPr/>
        <p:nvPr/>
      </p:nvGrpSpPr>
      <p:grpSpPr>
        <a:xfrm>
          <a:off x="0" y="0"/>
          <a:ext cx="0" cy="0"/>
          <a:chOff x="0" y="0"/>
          <a:chExt cx="0" cy="0"/>
        </a:xfrm>
      </p:grpSpPr>
      <p:sp>
        <p:nvSpPr>
          <p:cNvPr id="8" name="Rubrik"/>
          <p:cNvSpPr>
            <a:spLocks noGrp="1"/>
          </p:cNvSpPr>
          <p:nvPr>
            <p:ph type="title" hasCustomPrompt="1"/>
          </p:nvPr>
        </p:nvSpPr>
        <p:spPr>
          <a:xfrm>
            <a:off x="609600" y="731520"/>
            <a:ext cx="10972800" cy="1143000"/>
          </a:xfrm>
        </p:spPr>
        <p:txBody>
          <a:bodyPr>
            <a:noAutofit/>
          </a:bodyPr>
          <a:lstStyle>
            <a:lvl1pPr algn="l">
              <a:defRPr sz="2900" baseline="0">
                <a:solidFill>
                  <a:srgbClr val="FFFFFF"/>
                </a:solidFill>
                <a:latin typeface="Open Sans Extrabold"/>
                <a:cs typeface="Open Sans Extrabold"/>
              </a:defRPr>
            </a:lvl1pPr>
          </a:lstStyle>
          <a:p>
            <a:r>
              <a:rPr lang="sv-SE" dirty="0"/>
              <a:t>Klicka här för att lägga till rubrik</a:t>
            </a:r>
          </a:p>
        </p:txBody>
      </p:sp>
      <p:sp>
        <p:nvSpPr>
          <p:cNvPr id="9" name="Text"/>
          <p:cNvSpPr>
            <a:spLocks noGrp="1"/>
          </p:cNvSpPr>
          <p:nvPr>
            <p:ph type="body" sz="quarter" idx="10"/>
          </p:nvPr>
        </p:nvSpPr>
        <p:spPr>
          <a:xfrm>
            <a:off x="609600" y="1874839"/>
            <a:ext cx="10972800" cy="3641725"/>
          </a:xfrm>
        </p:spPr>
        <p:txBody>
          <a:bodyPr/>
          <a:lstStyle>
            <a:lvl1pPr marL="342886" indent="-342886">
              <a:buFont typeface="Arial" panose="020B0604020202020204" pitchFamily="34" charset="0"/>
              <a:buChar char="•"/>
              <a:defRPr/>
            </a:lvl1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6089068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Enkel textsida, ljuslila">
    <p:spTree>
      <p:nvGrpSpPr>
        <p:cNvPr id="1" name=""/>
        <p:cNvGrpSpPr/>
        <p:nvPr/>
      </p:nvGrpSpPr>
      <p:grpSpPr>
        <a:xfrm>
          <a:off x="0" y="0"/>
          <a:ext cx="0" cy="0"/>
          <a:chOff x="0" y="0"/>
          <a:chExt cx="0" cy="0"/>
        </a:xfrm>
      </p:grpSpPr>
      <p:sp>
        <p:nvSpPr>
          <p:cNvPr id="6" name="Rektangel 5"/>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117202" tIns="58600" rIns="117202" bIns="58600" rtlCol="0" anchor="ctr"/>
          <a:lstStyle/>
          <a:p>
            <a:pPr algn="ctr"/>
            <a:endParaRPr lang="sv-SE"/>
          </a:p>
        </p:txBody>
      </p:sp>
      <p:sp>
        <p:nvSpPr>
          <p:cNvPr id="5" name="Rektangel 4"/>
          <p:cNvSpPr/>
          <p:nvPr/>
        </p:nvSpPr>
        <p:spPr>
          <a:xfrm>
            <a:off x="0" y="0"/>
            <a:ext cx="12192000"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117202" tIns="58600" rIns="117202" bIns="58600" rtlCol="0" anchor="ctr"/>
          <a:lstStyle/>
          <a:p>
            <a:pPr algn="ctr"/>
            <a:endParaRPr lang="sv-SE"/>
          </a:p>
        </p:txBody>
      </p:sp>
      <p:sp>
        <p:nvSpPr>
          <p:cNvPr id="8" name="Rubrik 7"/>
          <p:cNvSpPr>
            <a:spLocks noGrp="1"/>
          </p:cNvSpPr>
          <p:nvPr>
            <p:ph type="title"/>
          </p:nvPr>
        </p:nvSpPr>
        <p:spPr>
          <a:xfrm>
            <a:off x="609600" y="731520"/>
            <a:ext cx="10972800" cy="1143000"/>
          </a:xfrm>
        </p:spPr>
        <p:txBody>
          <a:bodyPr>
            <a:normAutofit/>
          </a:bodyPr>
          <a:lstStyle>
            <a:lvl1pPr algn="l">
              <a:defRPr sz="3800">
                <a:solidFill>
                  <a:srgbClr val="FFFFFF"/>
                </a:solidFill>
                <a:latin typeface="Open Sans Extrabold"/>
                <a:cs typeface="Open Sans Extrabold"/>
              </a:defRPr>
            </a:lvl1pPr>
          </a:lstStyle>
          <a:p>
            <a:r>
              <a:rPr lang="sv-SE"/>
              <a:t>Klicka här för att ändra format</a:t>
            </a:r>
            <a:endParaRPr lang="sv-SE" dirty="0"/>
          </a:p>
        </p:txBody>
      </p:sp>
      <p:sp>
        <p:nvSpPr>
          <p:cNvPr id="10" name="Platshållare för text 9"/>
          <p:cNvSpPr>
            <a:spLocks noGrp="1"/>
          </p:cNvSpPr>
          <p:nvPr>
            <p:ph type="body" sz="quarter" idx="10"/>
          </p:nvPr>
        </p:nvSpPr>
        <p:spPr>
          <a:xfrm>
            <a:off x="609600" y="1874520"/>
            <a:ext cx="10972800" cy="3474720"/>
          </a:xfrm>
        </p:spPr>
        <p:txBody>
          <a:bodyPr>
            <a:normAutofit/>
          </a:bodyPr>
          <a:lstStyle>
            <a:lvl1pPr marL="0">
              <a:spcBef>
                <a:spcPts val="0"/>
              </a:spcBef>
              <a:buNone/>
              <a:defRPr sz="2300">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sv-SE"/>
              <a:t>Klicka här för att ändra format på bakgrundstexten</a:t>
            </a:r>
          </a:p>
        </p:txBody>
      </p:sp>
      <p:pic>
        <p:nvPicPr>
          <p:cNvPr id="7" name="Bildobjekt 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345626" y="5715360"/>
            <a:ext cx="2090815" cy="587520"/>
          </a:xfrm>
          <a:prstGeom prst="rect">
            <a:avLst/>
          </a:prstGeom>
        </p:spPr>
      </p:pic>
    </p:spTree>
    <p:extLst>
      <p:ext uri="{BB962C8B-B14F-4D97-AF65-F5344CB8AC3E}">
        <p14:creationId xmlns:p14="http://schemas.microsoft.com/office/powerpoint/2010/main" val="8640899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3 text, logo">
    <p:bg>
      <p:bgPr>
        <a:solidFill>
          <a:srgbClr val="FFFFFF"/>
        </a:solidFill>
        <a:effectLst/>
      </p:bgPr>
    </p:bg>
    <p:spTree>
      <p:nvGrpSpPr>
        <p:cNvPr id="1" name=""/>
        <p:cNvGrpSpPr/>
        <p:nvPr/>
      </p:nvGrpSpPr>
      <p:grpSpPr>
        <a:xfrm>
          <a:off x="0" y="0"/>
          <a:ext cx="0" cy="0"/>
          <a:chOff x="0" y="0"/>
          <a:chExt cx="0" cy="0"/>
        </a:xfrm>
      </p:grpSpPr>
      <p:sp>
        <p:nvSpPr>
          <p:cNvPr id="8" name="Rubrik"/>
          <p:cNvSpPr>
            <a:spLocks noGrp="1"/>
          </p:cNvSpPr>
          <p:nvPr>
            <p:ph type="title" hasCustomPrompt="1"/>
          </p:nvPr>
        </p:nvSpPr>
        <p:spPr>
          <a:xfrm>
            <a:off x="609600" y="731520"/>
            <a:ext cx="10972800" cy="1143000"/>
          </a:xfrm>
        </p:spPr>
        <p:txBody>
          <a:bodyPr>
            <a:noAutofit/>
          </a:bodyPr>
          <a:lstStyle>
            <a:lvl1pPr algn="l">
              <a:defRPr sz="2900" baseline="0">
                <a:solidFill>
                  <a:schemeClr val="tx1"/>
                </a:solidFill>
                <a:latin typeface="Open Sans Extrabold"/>
                <a:cs typeface="Open Sans Extrabold"/>
              </a:defRPr>
            </a:lvl1pPr>
          </a:lstStyle>
          <a:p>
            <a:r>
              <a:rPr lang="sv-SE" dirty="0"/>
              <a:t>Klicka här för att lägga till rubrik</a:t>
            </a:r>
          </a:p>
        </p:txBody>
      </p:sp>
      <p:sp>
        <p:nvSpPr>
          <p:cNvPr id="9" name="Text"/>
          <p:cNvSpPr>
            <a:spLocks noGrp="1"/>
          </p:cNvSpPr>
          <p:nvPr>
            <p:ph type="body" sz="quarter" idx="10"/>
          </p:nvPr>
        </p:nvSpPr>
        <p:spPr>
          <a:xfrm>
            <a:off x="609600" y="1874839"/>
            <a:ext cx="10972800" cy="2274242"/>
          </a:xfrm>
        </p:spPr>
        <p:txBody>
          <a:bodyPr/>
          <a:lstStyle>
            <a:lvl1pPr marL="342886" indent="-342886">
              <a:buFont typeface="Arial" panose="020B0604020202020204" pitchFamily="34" charset="0"/>
              <a:buChar char="•"/>
              <a:defRPr/>
            </a:lvl1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6" name="VitRuta"/>
          <p:cNvSpPr/>
          <p:nvPr userDrawn="1"/>
        </p:nvSpPr>
        <p:spPr>
          <a:xfrm>
            <a:off x="0" y="4577879"/>
            <a:ext cx="12192000" cy="228012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endParaRPr lang="sv-SE" sz="2200" dirty="0">
              <a:solidFill>
                <a:srgbClr val="FFFFFF"/>
              </a:solidFill>
            </a:endParaRPr>
          </a:p>
        </p:txBody>
      </p:sp>
      <p:pic>
        <p:nvPicPr>
          <p:cNvPr id="7" name="Logotype" descr="Skellefteå kommun_SVART.eps"/>
          <p:cNvPicPr>
            <a:picLocks noChangeAspect="1"/>
          </p:cNvPicPr>
          <p:nvPr userDrawn="1"/>
        </p:nvPicPr>
        <p:blipFill>
          <a:blip r:embed="rId2"/>
          <a:stretch>
            <a:fillRect/>
          </a:stretch>
        </p:blipFill>
        <p:spPr>
          <a:xfrm>
            <a:off x="9347200" y="5746150"/>
            <a:ext cx="2087237" cy="491166"/>
          </a:xfrm>
          <a:prstGeom prst="rect">
            <a:avLst/>
          </a:prstGeom>
        </p:spPr>
      </p:pic>
      <p:sp>
        <p:nvSpPr>
          <p:cNvPr id="4" name="Platshållare för text 3"/>
          <p:cNvSpPr>
            <a:spLocks noGrp="1"/>
          </p:cNvSpPr>
          <p:nvPr>
            <p:ph type="body" sz="quarter" idx="11" hasCustomPrompt="1"/>
          </p:nvPr>
        </p:nvSpPr>
        <p:spPr>
          <a:xfrm>
            <a:off x="719691" y="5805267"/>
            <a:ext cx="6049433" cy="288032"/>
          </a:xfrm>
        </p:spPr>
        <p:txBody>
          <a:bodyPr/>
          <a:lstStyle>
            <a:lvl1pPr>
              <a:defRPr sz="1000" baseline="0">
                <a:solidFill>
                  <a:schemeClr val="tx1"/>
                </a:solidFill>
                <a:latin typeface="+mj-lt"/>
              </a:defRPr>
            </a:lvl1pPr>
            <a:lvl2pPr>
              <a:defRPr sz="1000">
                <a:latin typeface="+mj-lt"/>
              </a:defRPr>
            </a:lvl2pPr>
            <a:lvl3pPr>
              <a:defRPr sz="1000">
                <a:solidFill>
                  <a:schemeClr val="tx1"/>
                </a:solidFill>
                <a:latin typeface="+mj-lt"/>
              </a:defRPr>
            </a:lvl3pPr>
            <a:lvl4pPr>
              <a:defRPr sz="1000">
                <a:solidFill>
                  <a:schemeClr val="tx1"/>
                </a:solidFill>
                <a:latin typeface="+mj-lt"/>
              </a:defRPr>
            </a:lvl4pPr>
            <a:lvl5pPr>
              <a:defRPr sz="1000">
                <a:solidFill>
                  <a:schemeClr val="tx1"/>
                </a:solidFill>
                <a:latin typeface="+mj-lt"/>
              </a:defRPr>
            </a:lvl5pPr>
          </a:lstStyle>
          <a:p>
            <a:pPr lvl="0"/>
            <a:r>
              <a:rPr lang="sv-SE" dirty="0"/>
              <a:t>Klicka här för att lägga till text</a:t>
            </a:r>
          </a:p>
          <a:p>
            <a:pPr lvl="4"/>
            <a:endParaRPr lang="sv-SE" dirty="0"/>
          </a:p>
        </p:txBody>
      </p:sp>
    </p:spTree>
    <p:extLst>
      <p:ext uri="{BB962C8B-B14F-4D97-AF65-F5344CB8AC3E}">
        <p14:creationId xmlns:p14="http://schemas.microsoft.com/office/powerpoint/2010/main" val="15974350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3 text, bild, logo">
    <p:bg>
      <p:bgPr>
        <a:solidFill>
          <a:srgbClr val="FFFFFF"/>
        </a:solidFill>
        <a:effectLst/>
      </p:bgPr>
    </p:bg>
    <p:spTree>
      <p:nvGrpSpPr>
        <p:cNvPr id="1" name=""/>
        <p:cNvGrpSpPr/>
        <p:nvPr/>
      </p:nvGrpSpPr>
      <p:grpSpPr>
        <a:xfrm>
          <a:off x="0" y="0"/>
          <a:ext cx="0" cy="0"/>
          <a:chOff x="0" y="0"/>
          <a:chExt cx="0" cy="0"/>
        </a:xfrm>
      </p:grpSpPr>
      <p:sp>
        <p:nvSpPr>
          <p:cNvPr id="8" name="Rubrik"/>
          <p:cNvSpPr>
            <a:spLocks noGrp="1"/>
          </p:cNvSpPr>
          <p:nvPr>
            <p:ph type="title" hasCustomPrompt="1"/>
          </p:nvPr>
        </p:nvSpPr>
        <p:spPr>
          <a:xfrm>
            <a:off x="609600" y="404667"/>
            <a:ext cx="5102357" cy="1041380"/>
          </a:xfrm>
        </p:spPr>
        <p:txBody>
          <a:bodyPr>
            <a:noAutofit/>
          </a:bodyPr>
          <a:lstStyle>
            <a:lvl1pPr algn="l">
              <a:defRPr sz="2400" baseline="0">
                <a:solidFill>
                  <a:schemeClr val="tx1"/>
                </a:solidFill>
                <a:latin typeface="Open Sans Extrabold"/>
                <a:cs typeface="Open Sans Extrabold"/>
              </a:defRPr>
            </a:lvl1pPr>
          </a:lstStyle>
          <a:p>
            <a:r>
              <a:rPr lang="sv-SE" dirty="0"/>
              <a:t>Klicka här för att lägga till rubrik</a:t>
            </a:r>
          </a:p>
        </p:txBody>
      </p:sp>
      <p:sp>
        <p:nvSpPr>
          <p:cNvPr id="9" name="Text"/>
          <p:cNvSpPr>
            <a:spLocks noGrp="1"/>
          </p:cNvSpPr>
          <p:nvPr>
            <p:ph type="body" sz="quarter" idx="10"/>
          </p:nvPr>
        </p:nvSpPr>
        <p:spPr>
          <a:xfrm>
            <a:off x="609600" y="1484784"/>
            <a:ext cx="5102357" cy="2664298"/>
          </a:xfrm>
        </p:spPr>
        <p:txBody>
          <a:bodyPr/>
          <a:lstStyle>
            <a:lvl1pPr marL="342886" indent="-342886">
              <a:buFont typeface="Arial" panose="020B0604020202020204" pitchFamily="34" charset="0"/>
              <a:buChar char="•"/>
              <a:defRPr/>
            </a:lvl1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6" name="VitRuta"/>
          <p:cNvSpPr/>
          <p:nvPr userDrawn="1"/>
        </p:nvSpPr>
        <p:spPr>
          <a:xfrm>
            <a:off x="0" y="4577879"/>
            <a:ext cx="12192000" cy="228012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endParaRPr lang="sv-SE" sz="2200" dirty="0">
              <a:solidFill>
                <a:srgbClr val="FFFFFF"/>
              </a:solidFill>
            </a:endParaRPr>
          </a:p>
        </p:txBody>
      </p:sp>
      <p:pic>
        <p:nvPicPr>
          <p:cNvPr id="7" name="Logotype" descr="Skellefteå kommun_SVART.eps"/>
          <p:cNvPicPr>
            <a:picLocks noChangeAspect="1"/>
          </p:cNvPicPr>
          <p:nvPr userDrawn="1"/>
        </p:nvPicPr>
        <p:blipFill>
          <a:blip r:embed="rId2"/>
          <a:stretch>
            <a:fillRect/>
          </a:stretch>
        </p:blipFill>
        <p:spPr>
          <a:xfrm>
            <a:off x="9347200" y="5746150"/>
            <a:ext cx="2087237" cy="491166"/>
          </a:xfrm>
          <a:prstGeom prst="rect">
            <a:avLst/>
          </a:prstGeom>
        </p:spPr>
      </p:pic>
      <p:sp>
        <p:nvSpPr>
          <p:cNvPr id="4" name="Platshållare för text 3"/>
          <p:cNvSpPr>
            <a:spLocks noGrp="1"/>
          </p:cNvSpPr>
          <p:nvPr>
            <p:ph type="body" sz="quarter" idx="11" hasCustomPrompt="1"/>
          </p:nvPr>
        </p:nvSpPr>
        <p:spPr>
          <a:xfrm>
            <a:off x="719691" y="5805267"/>
            <a:ext cx="6049433" cy="288032"/>
          </a:xfrm>
        </p:spPr>
        <p:txBody>
          <a:bodyPr/>
          <a:lstStyle>
            <a:lvl1pPr>
              <a:defRPr sz="1000" baseline="0">
                <a:solidFill>
                  <a:schemeClr val="tx1"/>
                </a:solidFill>
                <a:latin typeface="+mj-lt"/>
              </a:defRPr>
            </a:lvl1pPr>
            <a:lvl2pPr>
              <a:defRPr sz="1000">
                <a:latin typeface="+mj-lt"/>
              </a:defRPr>
            </a:lvl2pPr>
            <a:lvl3pPr>
              <a:defRPr sz="1000">
                <a:solidFill>
                  <a:schemeClr val="tx1"/>
                </a:solidFill>
                <a:latin typeface="+mj-lt"/>
              </a:defRPr>
            </a:lvl3pPr>
            <a:lvl4pPr>
              <a:defRPr sz="1000">
                <a:solidFill>
                  <a:schemeClr val="tx1"/>
                </a:solidFill>
                <a:latin typeface="+mj-lt"/>
              </a:defRPr>
            </a:lvl4pPr>
            <a:lvl5pPr>
              <a:defRPr sz="1000">
                <a:solidFill>
                  <a:schemeClr val="tx1"/>
                </a:solidFill>
                <a:latin typeface="+mj-lt"/>
              </a:defRPr>
            </a:lvl5pPr>
          </a:lstStyle>
          <a:p>
            <a:pPr lvl="0"/>
            <a:r>
              <a:rPr lang="sv-SE" dirty="0"/>
              <a:t>Klicka här för att lägga till text</a:t>
            </a:r>
          </a:p>
          <a:p>
            <a:pPr lvl="4"/>
            <a:endParaRPr lang="sv-SE" dirty="0"/>
          </a:p>
        </p:txBody>
      </p:sp>
      <p:sp>
        <p:nvSpPr>
          <p:cNvPr id="10" name="Bild"/>
          <p:cNvSpPr>
            <a:spLocks noGrp="1"/>
          </p:cNvSpPr>
          <p:nvPr>
            <p:ph type="pic" sz="quarter" idx="12"/>
          </p:nvPr>
        </p:nvSpPr>
        <p:spPr>
          <a:xfrm>
            <a:off x="6096000" y="0"/>
            <a:ext cx="6096000" cy="4574880"/>
          </a:xfrm>
        </p:spPr>
        <p:txBody>
          <a:bodyPr anchor="ctr">
            <a:normAutofit/>
          </a:bodyPr>
          <a:lstStyle>
            <a:lvl1pPr algn="ctr">
              <a:defRPr sz="1400">
                <a:latin typeface="Open Sans Light"/>
                <a:cs typeface="Open Sans Light"/>
              </a:defRPr>
            </a:lvl1pPr>
          </a:lstStyle>
          <a:p>
            <a:r>
              <a:rPr lang="sv-SE" dirty="0"/>
              <a:t>Klicka på ikonen för att lägga till en bild</a:t>
            </a:r>
          </a:p>
        </p:txBody>
      </p:sp>
    </p:spTree>
    <p:extLst>
      <p:ext uri="{BB962C8B-B14F-4D97-AF65-F5344CB8AC3E}">
        <p14:creationId xmlns:p14="http://schemas.microsoft.com/office/powerpoint/2010/main" val="16193770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Enkel textsida, logo">
    <p:bg>
      <p:bgPr>
        <a:solidFill>
          <a:srgbClr val="FFFFFF"/>
        </a:solidFill>
        <a:effectLst/>
      </p:bgPr>
    </p:bg>
    <p:spTree>
      <p:nvGrpSpPr>
        <p:cNvPr id="1" name=""/>
        <p:cNvGrpSpPr/>
        <p:nvPr/>
      </p:nvGrpSpPr>
      <p:grpSpPr>
        <a:xfrm>
          <a:off x="0" y="0"/>
          <a:ext cx="0" cy="0"/>
          <a:chOff x="0" y="0"/>
          <a:chExt cx="0" cy="0"/>
        </a:xfrm>
      </p:grpSpPr>
      <p:sp>
        <p:nvSpPr>
          <p:cNvPr id="8" name="Rubrik"/>
          <p:cNvSpPr>
            <a:spLocks noGrp="1"/>
          </p:cNvSpPr>
          <p:nvPr>
            <p:ph type="title" hasCustomPrompt="1"/>
          </p:nvPr>
        </p:nvSpPr>
        <p:spPr>
          <a:xfrm>
            <a:off x="609600" y="731520"/>
            <a:ext cx="10972800" cy="1143000"/>
          </a:xfrm>
        </p:spPr>
        <p:txBody>
          <a:bodyPr>
            <a:noAutofit/>
          </a:bodyPr>
          <a:lstStyle>
            <a:lvl1pPr algn="l">
              <a:defRPr sz="2900" baseline="0">
                <a:solidFill>
                  <a:schemeClr val="tx1"/>
                </a:solidFill>
                <a:latin typeface="Open Sans Extrabold"/>
                <a:cs typeface="Open Sans Extrabold"/>
              </a:defRPr>
            </a:lvl1pPr>
          </a:lstStyle>
          <a:p>
            <a:r>
              <a:rPr lang="sv-SE" dirty="0"/>
              <a:t>Klicka här för att lägga till rubrik</a:t>
            </a:r>
          </a:p>
        </p:txBody>
      </p:sp>
      <p:sp>
        <p:nvSpPr>
          <p:cNvPr id="9" name="Text"/>
          <p:cNvSpPr>
            <a:spLocks noGrp="1"/>
          </p:cNvSpPr>
          <p:nvPr>
            <p:ph type="body" sz="quarter" idx="10"/>
          </p:nvPr>
        </p:nvSpPr>
        <p:spPr>
          <a:xfrm>
            <a:off x="609600" y="1874849"/>
            <a:ext cx="10972800" cy="3641725"/>
          </a:xfrm>
        </p:spPr>
        <p:txBody>
          <a:bodyPr/>
          <a:lstStyle>
            <a:lvl1pPr marL="342886" indent="-342886">
              <a:buFont typeface="Arial" panose="020B0604020202020204" pitchFamily="34" charset="0"/>
              <a:buChar char="•"/>
              <a:defRPr/>
            </a:lvl1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pic>
        <p:nvPicPr>
          <p:cNvPr id="5" name="Logotype" descr="Skellefteå kommun_SVART.eps"/>
          <p:cNvPicPr>
            <a:picLocks noChangeAspect="1"/>
          </p:cNvPicPr>
          <p:nvPr userDrawn="1"/>
        </p:nvPicPr>
        <p:blipFill>
          <a:blip r:embed="rId2"/>
          <a:stretch>
            <a:fillRect/>
          </a:stretch>
        </p:blipFill>
        <p:spPr>
          <a:xfrm>
            <a:off x="9347200" y="5746150"/>
            <a:ext cx="2087237" cy="491166"/>
          </a:xfrm>
          <a:prstGeom prst="rect">
            <a:avLst/>
          </a:prstGeom>
        </p:spPr>
      </p:pic>
    </p:spTree>
    <p:extLst>
      <p:ext uri="{BB962C8B-B14F-4D97-AF65-F5344CB8AC3E}">
        <p14:creationId xmlns:p14="http://schemas.microsoft.com/office/powerpoint/2010/main" val="25347698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3 text">
    <p:bg>
      <p:bgPr>
        <a:solidFill>
          <a:srgbClr val="FFFFFF"/>
        </a:solidFill>
        <a:effectLst/>
      </p:bgPr>
    </p:bg>
    <p:spTree>
      <p:nvGrpSpPr>
        <p:cNvPr id="1" name=""/>
        <p:cNvGrpSpPr/>
        <p:nvPr/>
      </p:nvGrpSpPr>
      <p:grpSpPr>
        <a:xfrm>
          <a:off x="0" y="0"/>
          <a:ext cx="0" cy="0"/>
          <a:chOff x="0" y="0"/>
          <a:chExt cx="0" cy="0"/>
        </a:xfrm>
      </p:grpSpPr>
      <p:sp>
        <p:nvSpPr>
          <p:cNvPr id="8" name="Rubrik"/>
          <p:cNvSpPr>
            <a:spLocks noGrp="1"/>
          </p:cNvSpPr>
          <p:nvPr>
            <p:ph type="title" hasCustomPrompt="1"/>
          </p:nvPr>
        </p:nvSpPr>
        <p:spPr>
          <a:xfrm>
            <a:off x="609600" y="731520"/>
            <a:ext cx="10972800" cy="1143000"/>
          </a:xfrm>
        </p:spPr>
        <p:txBody>
          <a:bodyPr>
            <a:noAutofit/>
          </a:bodyPr>
          <a:lstStyle>
            <a:lvl1pPr algn="l">
              <a:defRPr sz="2900" baseline="0">
                <a:solidFill>
                  <a:schemeClr val="tx1"/>
                </a:solidFill>
                <a:latin typeface="Open Sans Extrabold"/>
                <a:cs typeface="Open Sans Extrabold"/>
              </a:defRPr>
            </a:lvl1pPr>
          </a:lstStyle>
          <a:p>
            <a:r>
              <a:rPr lang="sv-SE" dirty="0"/>
              <a:t>Klicka här för att lägga till rubrik</a:t>
            </a:r>
          </a:p>
        </p:txBody>
      </p:sp>
      <p:sp>
        <p:nvSpPr>
          <p:cNvPr id="9" name="Text"/>
          <p:cNvSpPr>
            <a:spLocks noGrp="1"/>
          </p:cNvSpPr>
          <p:nvPr>
            <p:ph type="body" sz="quarter" idx="10"/>
          </p:nvPr>
        </p:nvSpPr>
        <p:spPr>
          <a:xfrm>
            <a:off x="609600" y="1874839"/>
            <a:ext cx="10972800" cy="2274242"/>
          </a:xfrm>
        </p:spPr>
        <p:txBody>
          <a:bodyPr/>
          <a:lstStyle>
            <a:lvl1pPr marL="342886" indent="-342886">
              <a:buFont typeface="Arial" panose="020B0604020202020204" pitchFamily="34" charset="0"/>
              <a:buChar char="•"/>
              <a:defRPr/>
            </a:lvl1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6" name="VitRuta"/>
          <p:cNvSpPr/>
          <p:nvPr userDrawn="1"/>
        </p:nvSpPr>
        <p:spPr>
          <a:xfrm>
            <a:off x="0" y="4577879"/>
            <a:ext cx="12192000" cy="228012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endParaRPr lang="sv-SE" sz="2200" dirty="0">
              <a:solidFill>
                <a:srgbClr val="FFFFFF"/>
              </a:solidFill>
            </a:endParaRPr>
          </a:p>
        </p:txBody>
      </p:sp>
      <p:sp>
        <p:nvSpPr>
          <p:cNvPr id="4" name="Platshållare för text 3"/>
          <p:cNvSpPr>
            <a:spLocks noGrp="1"/>
          </p:cNvSpPr>
          <p:nvPr>
            <p:ph type="body" sz="quarter" idx="11" hasCustomPrompt="1"/>
          </p:nvPr>
        </p:nvSpPr>
        <p:spPr>
          <a:xfrm>
            <a:off x="719691" y="5805267"/>
            <a:ext cx="6049433" cy="288032"/>
          </a:xfrm>
        </p:spPr>
        <p:txBody>
          <a:bodyPr/>
          <a:lstStyle>
            <a:lvl1pPr>
              <a:defRPr sz="1000" baseline="0">
                <a:solidFill>
                  <a:schemeClr val="tx1"/>
                </a:solidFill>
                <a:latin typeface="+mj-lt"/>
              </a:defRPr>
            </a:lvl1pPr>
            <a:lvl2pPr>
              <a:defRPr sz="1000">
                <a:latin typeface="+mj-lt"/>
              </a:defRPr>
            </a:lvl2pPr>
            <a:lvl3pPr>
              <a:defRPr sz="1000">
                <a:solidFill>
                  <a:schemeClr val="tx1"/>
                </a:solidFill>
                <a:latin typeface="+mj-lt"/>
              </a:defRPr>
            </a:lvl3pPr>
            <a:lvl4pPr>
              <a:defRPr sz="1000">
                <a:solidFill>
                  <a:schemeClr val="tx1"/>
                </a:solidFill>
                <a:latin typeface="+mj-lt"/>
              </a:defRPr>
            </a:lvl4pPr>
            <a:lvl5pPr>
              <a:defRPr sz="1000">
                <a:solidFill>
                  <a:schemeClr val="tx1"/>
                </a:solidFill>
                <a:latin typeface="+mj-lt"/>
              </a:defRPr>
            </a:lvl5pPr>
          </a:lstStyle>
          <a:p>
            <a:pPr lvl="0"/>
            <a:r>
              <a:rPr lang="sv-SE" dirty="0"/>
              <a:t>Klicka här för att lägga till text</a:t>
            </a:r>
          </a:p>
          <a:p>
            <a:pPr lvl="4"/>
            <a:endParaRPr lang="sv-SE" dirty="0"/>
          </a:p>
        </p:txBody>
      </p:sp>
    </p:spTree>
    <p:extLst>
      <p:ext uri="{BB962C8B-B14F-4D97-AF65-F5344CB8AC3E}">
        <p14:creationId xmlns:p14="http://schemas.microsoft.com/office/powerpoint/2010/main" val="36482031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3 text">
    <p:bg>
      <p:bgPr>
        <a:solidFill>
          <a:srgbClr val="ECECEC"/>
        </a:solidFill>
        <a:effectLst/>
      </p:bgPr>
    </p:bg>
    <p:spTree>
      <p:nvGrpSpPr>
        <p:cNvPr id="1" name=""/>
        <p:cNvGrpSpPr/>
        <p:nvPr/>
      </p:nvGrpSpPr>
      <p:grpSpPr>
        <a:xfrm>
          <a:off x="0" y="0"/>
          <a:ext cx="0" cy="0"/>
          <a:chOff x="0" y="0"/>
          <a:chExt cx="0" cy="0"/>
        </a:xfrm>
      </p:grpSpPr>
      <p:sp>
        <p:nvSpPr>
          <p:cNvPr id="8" name="Rubrik"/>
          <p:cNvSpPr>
            <a:spLocks noGrp="1"/>
          </p:cNvSpPr>
          <p:nvPr>
            <p:ph type="title" hasCustomPrompt="1"/>
          </p:nvPr>
        </p:nvSpPr>
        <p:spPr>
          <a:xfrm>
            <a:off x="609600" y="731520"/>
            <a:ext cx="10972800" cy="1143000"/>
          </a:xfrm>
        </p:spPr>
        <p:txBody>
          <a:bodyPr>
            <a:noAutofit/>
          </a:bodyPr>
          <a:lstStyle>
            <a:lvl1pPr algn="l">
              <a:defRPr sz="2900" baseline="0">
                <a:solidFill>
                  <a:schemeClr val="tx1"/>
                </a:solidFill>
                <a:latin typeface="Open Sans Extrabold"/>
                <a:cs typeface="Open Sans Extrabold"/>
              </a:defRPr>
            </a:lvl1pPr>
          </a:lstStyle>
          <a:p>
            <a:r>
              <a:rPr lang="sv-SE" dirty="0"/>
              <a:t>Klicka här för att lägga till rubrik</a:t>
            </a:r>
          </a:p>
        </p:txBody>
      </p:sp>
      <p:sp>
        <p:nvSpPr>
          <p:cNvPr id="9" name="Text"/>
          <p:cNvSpPr>
            <a:spLocks noGrp="1"/>
          </p:cNvSpPr>
          <p:nvPr>
            <p:ph type="body" sz="quarter" idx="10"/>
          </p:nvPr>
        </p:nvSpPr>
        <p:spPr>
          <a:xfrm>
            <a:off x="609600" y="1874839"/>
            <a:ext cx="10972800" cy="2274242"/>
          </a:xfrm>
        </p:spPr>
        <p:txBody>
          <a:bodyPr/>
          <a:lstStyle>
            <a:lvl1pPr marL="342886" indent="-342886">
              <a:buFont typeface="Arial" panose="020B0604020202020204" pitchFamily="34" charset="0"/>
              <a:buChar char="•"/>
              <a:defRPr/>
            </a:lvl1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6" name="VitRuta"/>
          <p:cNvSpPr/>
          <p:nvPr userDrawn="1"/>
        </p:nvSpPr>
        <p:spPr>
          <a:xfrm>
            <a:off x="0" y="4577908"/>
            <a:ext cx="12192000" cy="228012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pPr algn="l"/>
            <a:endParaRPr lang="sv-SE" sz="2200" dirty="0">
              <a:solidFill>
                <a:srgbClr val="FFFFFF"/>
              </a:solidFill>
            </a:endParaRPr>
          </a:p>
        </p:txBody>
      </p:sp>
      <p:sp>
        <p:nvSpPr>
          <p:cNvPr id="4" name="Platshållare för text 3"/>
          <p:cNvSpPr>
            <a:spLocks noGrp="1"/>
          </p:cNvSpPr>
          <p:nvPr>
            <p:ph type="body" sz="quarter" idx="11" hasCustomPrompt="1"/>
          </p:nvPr>
        </p:nvSpPr>
        <p:spPr>
          <a:xfrm>
            <a:off x="719689" y="5805265"/>
            <a:ext cx="6049433" cy="288032"/>
          </a:xfrm>
        </p:spPr>
        <p:txBody>
          <a:bodyPr/>
          <a:lstStyle>
            <a:lvl1pPr>
              <a:defRPr sz="1000" baseline="0">
                <a:solidFill>
                  <a:schemeClr val="tx1"/>
                </a:solidFill>
                <a:latin typeface="+mj-lt"/>
              </a:defRPr>
            </a:lvl1pPr>
            <a:lvl2pPr>
              <a:defRPr sz="1000">
                <a:latin typeface="+mj-lt"/>
              </a:defRPr>
            </a:lvl2pPr>
            <a:lvl3pPr>
              <a:defRPr sz="1000">
                <a:solidFill>
                  <a:schemeClr val="tx1"/>
                </a:solidFill>
                <a:latin typeface="+mj-lt"/>
              </a:defRPr>
            </a:lvl3pPr>
            <a:lvl4pPr>
              <a:defRPr sz="1000">
                <a:solidFill>
                  <a:schemeClr val="tx1"/>
                </a:solidFill>
                <a:latin typeface="+mj-lt"/>
              </a:defRPr>
            </a:lvl4pPr>
            <a:lvl5pPr>
              <a:defRPr sz="1000">
                <a:solidFill>
                  <a:schemeClr val="tx1"/>
                </a:solidFill>
                <a:latin typeface="+mj-lt"/>
              </a:defRPr>
            </a:lvl5pPr>
          </a:lstStyle>
          <a:p>
            <a:pPr lvl="0"/>
            <a:r>
              <a:rPr lang="sv-SE" dirty="0"/>
              <a:t>Klicka här för att lägga till text</a:t>
            </a:r>
          </a:p>
          <a:p>
            <a:pPr lvl="4"/>
            <a:endParaRPr lang="sv-SE" dirty="0"/>
          </a:p>
        </p:txBody>
      </p:sp>
    </p:spTree>
    <p:extLst>
      <p:ext uri="{BB962C8B-B14F-4D97-AF65-F5344CB8AC3E}">
        <p14:creationId xmlns:p14="http://schemas.microsoft.com/office/powerpoint/2010/main" val="30273646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3 text, bild">
    <p:bg>
      <p:bgPr>
        <a:solidFill>
          <a:srgbClr val="FFFFFF"/>
        </a:solidFill>
        <a:effectLst/>
      </p:bgPr>
    </p:bg>
    <p:spTree>
      <p:nvGrpSpPr>
        <p:cNvPr id="1" name=""/>
        <p:cNvGrpSpPr/>
        <p:nvPr/>
      </p:nvGrpSpPr>
      <p:grpSpPr>
        <a:xfrm>
          <a:off x="0" y="0"/>
          <a:ext cx="0" cy="0"/>
          <a:chOff x="0" y="0"/>
          <a:chExt cx="0" cy="0"/>
        </a:xfrm>
      </p:grpSpPr>
      <p:sp>
        <p:nvSpPr>
          <p:cNvPr id="8" name="Rubrik"/>
          <p:cNvSpPr>
            <a:spLocks noGrp="1"/>
          </p:cNvSpPr>
          <p:nvPr>
            <p:ph type="title" hasCustomPrompt="1"/>
          </p:nvPr>
        </p:nvSpPr>
        <p:spPr>
          <a:xfrm>
            <a:off x="609600" y="404667"/>
            <a:ext cx="5102357" cy="1041380"/>
          </a:xfrm>
        </p:spPr>
        <p:txBody>
          <a:bodyPr>
            <a:noAutofit/>
          </a:bodyPr>
          <a:lstStyle>
            <a:lvl1pPr algn="l">
              <a:defRPr sz="2400" baseline="0">
                <a:solidFill>
                  <a:schemeClr val="tx1"/>
                </a:solidFill>
                <a:latin typeface="Open Sans Extrabold"/>
                <a:cs typeface="Open Sans Extrabold"/>
              </a:defRPr>
            </a:lvl1pPr>
          </a:lstStyle>
          <a:p>
            <a:r>
              <a:rPr lang="sv-SE" dirty="0"/>
              <a:t>Klicka här för att lägga till rubrik</a:t>
            </a:r>
          </a:p>
        </p:txBody>
      </p:sp>
      <p:sp>
        <p:nvSpPr>
          <p:cNvPr id="9" name="Text"/>
          <p:cNvSpPr>
            <a:spLocks noGrp="1"/>
          </p:cNvSpPr>
          <p:nvPr>
            <p:ph type="body" sz="quarter" idx="10"/>
          </p:nvPr>
        </p:nvSpPr>
        <p:spPr>
          <a:xfrm>
            <a:off x="609600" y="1484784"/>
            <a:ext cx="5102357" cy="2664298"/>
          </a:xfrm>
        </p:spPr>
        <p:txBody>
          <a:bodyPr/>
          <a:lstStyle>
            <a:lvl1pPr marL="342886" indent="-342886">
              <a:buFont typeface="Arial" panose="020B0604020202020204" pitchFamily="34" charset="0"/>
              <a:buChar char="•"/>
              <a:defRPr/>
            </a:lvl1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6" name="VitRuta"/>
          <p:cNvSpPr/>
          <p:nvPr userDrawn="1"/>
        </p:nvSpPr>
        <p:spPr>
          <a:xfrm>
            <a:off x="0" y="4577879"/>
            <a:ext cx="12192000" cy="228012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endParaRPr lang="sv-SE" sz="2200" dirty="0">
              <a:solidFill>
                <a:srgbClr val="FFFFFF"/>
              </a:solidFill>
            </a:endParaRPr>
          </a:p>
        </p:txBody>
      </p:sp>
      <p:sp>
        <p:nvSpPr>
          <p:cNvPr id="4" name="Platshållare för text 3"/>
          <p:cNvSpPr>
            <a:spLocks noGrp="1"/>
          </p:cNvSpPr>
          <p:nvPr>
            <p:ph type="body" sz="quarter" idx="11" hasCustomPrompt="1"/>
          </p:nvPr>
        </p:nvSpPr>
        <p:spPr>
          <a:xfrm>
            <a:off x="719691" y="5805267"/>
            <a:ext cx="6049433" cy="288032"/>
          </a:xfrm>
        </p:spPr>
        <p:txBody>
          <a:bodyPr/>
          <a:lstStyle>
            <a:lvl1pPr>
              <a:defRPr sz="1000" baseline="0">
                <a:solidFill>
                  <a:schemeClr val="tx1"/>
                </a:solidFill>
                <a:latin typeface="+mj-lt"/>
              </a:defRPr>
            </a:lvl1pPr>
            <a:lvl2pPr>
              <a:defRPr sz="1000">
                <a:latin typeface="+mj-lt"/>
              </a:defRPr>
            </a:lvl2pPr>
            <a:lvl3pPr>
              <a:defRPr sz="1000">
                <a:solidFill>
                  <a:schemeClr val="tx1"/>
                </a:solidFill>
                <a:latin typeface="+mj-lt"/>
              </a:defRPr>
            </a:lvl3pPr>
            <a:lvl4pPr>
              <a:defRPr sz="1000">
                <a:solidFill>
                  <a:schemeClr val="tx1"/>
                </a:solidFill>
                <a:latin typeface="+mj-lt"/>
              </a:defRPr>
            </a:lvl4pPr>
            <a:lvl5pPr>
              <a:defRPr sz="1000">
                <a:solidFill>
                  <a:schemeClr val="tx1"/>
                </a:solidFill>
                <a:latin typeface="+mj-lt"/>
              </a:defRPr>
            </a:lvl5pPr>
          </a:lstStyle>
          <a:p>
            <a:pPr lvl="0"/>
            <a:r>
              <a:rPr lang="sv-SE" dirty="0"/>
              <a:t>Klicka här för att lägga till text</a:t>
            </a:r>
          </a:p>
          <a:p>
            <a:pPr lvl="4"/>
            <a:endParaRPr lang="sv-SE" dirty="0"/>
          </a:p>
        </p:txBody>
      </p:sp>
      <p:sp>
        <p:nvSpPr>
          <p:cNvPr id="10" name="Bild"/>
          <p:cNvSpPr>
            <a:spLocks noGrp="1"/>
          </p:cNvSpPr>
          <p:nvPr>
            <p:ph type="pic" sz="quarter" idx="12"/>
          </p:nvPr>
        </p:nvSpPr>
        <p:spPr>
          <a:xfrm>
            <a:off x="6096000" y="0"/>
            <a:ext cx="6096000" cy="4574880"/>
          </a:xfrm>
        </p:spPr>
        <p:txBody>
          <a:bodyPr anchor="ctr">
            <a:normAutofit/>
          </a:bodyPr>
          <a:lstStyle>
            <a:lvl1pPr algn="ctr">
              <a:defRPr sz="1400">
                <a:latin typeface="Open Sans Light"/>
                <a:cs typeface="Open Sans Light"/>
              </a:defRPr>
            </a:lvl1pPr>
          </a:lstStyle>
          <a:p>
            <a:r>
              <a:rPr lang="sv-SE" dirty="0"/>
              <a:t>Klicka på ikonen för att lägga till en bild</a:t>
            </a:r>
          </a:p>
        </p:txBody>
      </p:sp>
    </p:spTree>
    <p:extLst>
      <p:ext uri="{BB962C8B-B14F-4D97-AF65-F5344CB8AC3E}">
        <p14:creationId xmlns:p14="http://schemas.microsoft.com/office/powerpoint/2010/main" val="23235777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Enkel textsida">
    <p:bg>
      <p:bgPr>
        <a:solidFill>
          <a:srgbClr val="FFFFFF"/>
        </a:solidFill>
        <a:effectLst/>
      </p:bgPr>
    </p:bg>
    <p:spTree>
      <p:nvGrpSpPr>
        <p:cNvPr id="1" name=""/>
        <p:cNvGrpSpPr/>
        <p:nvPr/>
      </p:nvGrpSpPr>
      <p:grpSpPr>
        <a:xfrm>
          <a:off x="0" y="0"/>
          <a:ext cx="0" cy="0"/>
          <a:chOff x="0" y="0"/>
          <a:chExt cx="0" cy="0"/>
        </a:xfrm>
      </p:grpSpPr>
      <p:sp>
        <p:nvSpPr>
          <p:cNvPr id="8" name="Rubrik"/>
          <p:cNvSpPr>
            <a:spLocks noGrp="1"/>
          </p:cNvSpPr>
          <p:nvPr>
            <p:ph type="title" hasCustomPrompt="1"/>
          </p:nvPr>
        </p:nvSpPr>
        <p:spPr>
          <a:xfrm>
            <a:off x="609600" y="731520"/>
            <a:ext cx="10972800" cy="1143000"/>
          </a:xfrm>
        </p:spPr>
        <p:txBody>
          <a:bodyPr>
            <a:noAutofit/>
          </a:bodyPr>
          <a:lstStyle>
            <a:lvl1pPr algn="l">
              <a:defRPr sz="2900" baseline="0">
                <a:solidFill>
                  <a:schemeClr val="tx1"/>
                </a:solidFill>
                <a:latin typeface="Open Sans Extrabold"/>
                <a:cs typeface="Open Sans Extrabold"/>
              </a:defRPr>
            </a:lvl1pPr>
          </a:lstStyle>
          <a:p>
            <a:r>
              <a:rPr lang="sv-SE" dirty="0"/>
              <a:t>Klicka här för att lägga till rubrik</a:t>
            </a:r>
          </a:p>
        </p:txBody>
      </p:sp>
      <p:sp>
        <p:nvSpPr>
          <p:cNvPr id="9" name="Text"/>
          <p:cNvSpPr>
            <a:spLocks noGrp="1"/>
          </p:cNvSpPr>
          <p:nvPr>
            <p:ph type="body" sz="quarter" idx="10"/>
          </p:nvPr>
        </p:nvSpPr>
        <p:spPr>
          <a:xfrm>
            <a:off x="609600" y="1874849"/>
            <a:ext cx="10972800" cy="3641725"/>
          </a:xfrm>
        </p:spPr>
        <p:txBody>
          <a:bodyPr/>
          <a:lstStyle>
            <a:lvl1pPr marL="342886" indent="-342886">
              <a:buFont typeface="Arial" panose="020B0604020202020204" pitchFamily="34" charset="0"/>
              <a:buChar char="•"/>
              <a:defRPr/>
            </a:lvl1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9326115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3 text, logo">
    <p:bg>
      <p:bgPr>
        <a:solidFill>
          <a:srgbClr val="CB511C"/>
        </a:solidFill>
        <a:effectLst/>
      </p:bgPr>
    </p:bg>
    <p:spTree>
      <p:nvGrpSpPr>
        <p:cNvPr id="1" name=""/>
        <p:cNvGrpSpPr/>
        <p:nvPr/>
      </p:nvGrpSpPr>
      <p:grpSpPr>
        <a:xfrm>
          <a:off x="0" y="0"/>
          <a:ext cx="0" cy="0"/>
          <a:chOff x="0" y="0"/>
          <a:chExt cx="0" cy="0"/>
        </a:xfrm>
      </p:grpSpPr>
      <p:sp>
        <p:nvSpPr>
          <p:cNvPr id="8" name="Rubrik"/>
          <p:cNvSpPr>
            <a:spLocks noGrp="1"/>
          </p:cNvSpPr>
          <p:nvPr>
            <p:ph type="title" hasCustomPrompt="1"/>
          </p:nvPr>
        </p:nvSpPr>
        <p:spPr>
          <a:xfrm>
            <a:off x="609600" y="731520"/>
            <a:ext cx="10972800" cy="1143000"/>
          </a:xfrm>
        </p:spPr>
        <p:txBody>
          <a:bodyPr>
            <a:noAutofit/>
          </a:bodyPr>
          <a:lstStyle>
            <a:lvl1pPr algn="l">
              <a:defRPr sz="2900" baseline="0">
                <a:solidFill>
                  <a:srgbClr val="FFFFFF"/>
                </a:solidFill>
                <a:latin typeface="Open Sans Extrabold"/>
                <a:cs typeface="Open Sans Extrabold"/>
              </a:defRPr>
            </a:lvl1pPr>
          </a:lstStyle>
          <a:p>
            <a:r>
              <a:rPr lang="sv-SE" dirty="0"/>
              <a:t>Klicka här för att lägga till rubrik</a:t>
            </a:r>
          </a:p>
        </p:txBody>
      </p:sp>
      <p:sp>
        <p:nvSpPr>
          <p:cNvPr id="9" name="Text"/>
          <p:cNvSpPr>
            <a:spLocks noGrp="1"/>
          </p:cNvSpPr>
          <p:nvPr>
            <p:ph type="body" sz="quarter" idx="10"/>
          </p:nvPr>
        </p:nvSpPr>
        <p:spPr>
          <a:xfrm>
            <a:off x="609600" y="1874839"/>
            <a:ext cx="10972800" cy="2274242"/>
          </a:xfrm>
        </p:spPr>
        <p:txBody>
          <a:bodyPr/>
          <a:lstStyle>
            <a:lvl1pPr marL="342475" indent="-342475">
              <a:buFont typeface="Arial" panose="020B0604020202020204" pitchFamily="34" charset="0"/>
              <a:buChar char="•"/>
              <a:defRPr/>
            </a:lvl1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6" name="VitRuta"/>
          <p:cNvSpPr/>
          <p:nvPr userDrawn="1"/>
        </p:nvSpPr>
        <p:spPr>
          <a:xfrm>
            <a:off x="0" y="4577879"/>
            <a:ext cx="12192000" cy="228012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1325" tIns="45665" rIns="91325" bIns="45665" rtlCol="0" anchor="ctr"/>
          <a:lstStyle/>
          <a:p>
            <a:pPr defTabSz="456638"/>
            <a:endParaRPr lang="sv-SE" sz="2200" dirty="0">
              <a:solidFill>
                <a:srgbClr val="FFFFFF"/>
              </a:solidFill>
            </a:endParaRPr>
          </a:p>
        </p:txBody>
      </p:sp>
      <p:sp>
        <p:nvSpPr>
          <p:cNvPr id="4" name="Platshållare för text 3"/>
          <p:cNvSpPr>
            <a:spLocks noGrp="1"/>
          </p:cNvSpPr>
          <p:nvPr>
            <p:ph type="body" sz="quarter" idx="11" hasCustomPrompt="1"/>
          </p:nvPr>
        </p:nvSpPr>
        <p:spPr>
          <a:xfrm>
            <a:off x="719691" y="5805267"/>
            <a:ext cx="6049433" cy="288032"/>
          </a:xfrm>
        </p:spPr>
        <p:txBody>
          <a:bodyPr/>
          <a:lstStyle>
            <a:lvl1pPr>
              <a:defRPr sz="1000" baseline="0">
                <a:solidFill>
                  <a:srgbClr val="000000"/>
                </a:solidFill>
                <a:latin typeface="+mj-lt"/>
              </a:defRPr>
            </a:lvl1pPr>
            <a:lvl2pPr>
              <a:defRPr sz="1000">
                <a:latin typeface="+mj-lt"/>
              </a:defRPr>
            </a:lvl2pPr>
            <a:lvl3pPr>
              <a:defRPr sz="1000">
                <a:solidFill>
                  <a:schemeClr val="tx1"/>
                </a:solidFill>
                <a:latin typeface="+mj-lt"/>
              </a:defRPr>
            </a:lvl3pPr>
            <a:lvl4pPr>
              <a:defRPr sz="1000">
                <a:solidFill>
                  <a:schemeClr val="tx1"/>
                </a:solidFill>
                <a:latin typeface="+mj-lt"/>
              </a:defRPr>
            </a:lvl4pPr>
            <a:lvl5pPr>
              <a:defRPr sz="1000">
                <a:solidFill>
                  <a:srgbClr val="000000"/>
                </a:solidFill>
                <a:latin typeface="+mj-lt"/>
              </a:defRPr>
            </a:lvl5pPr>
          </a:lstStyle>
          <a:p>
            <a:pPr lvl="0"/>
            <a:r>
              <a:rPr lang="sv-SE" dirty="0"/>
              <a:t>Klicka här för att lägga till text</a:t>
            </a:r>
          </a:p>
          <a:p>
            <a:pPr lvl="4"/>
            <a:endParaRPr lang="sv-SE" dirty="0"/>
          </a:p>
        </p:txBody>
      </p:sp>
      <p:pic>
        <p:nvPicPr>
          <p:cNvPr id="10" name="Logotype" descr="Skellefteå kommun_SVART.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869015" y="5746150"/>
            <a:ext cx="1565428" cy="491166"/>
          </a:xfrm>
          <a:prstGeom prst="rect">
            <a:avLst/>
          </a:prstGeom>
        </p:spPr>
      </p:pic>
    </p:spTree>
    <p:extLst>
      <p:ext uri="{BB962C8B-B14F-4D97-AF65-F5344CB8AC3E}">
        <p14:creationId xmlns:p14="http://schemas.microsoft.com/office/powerpoint/2010/main" val="13845293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3 text, bild, logo">
    <p:bg>
      <p:bgPr>
        <a:solidFill>
          <a:srgbClr val="CB511C"/>
        </a:solidFill>
        <a:effectLst/>
      </p:bgPr>
    </p:bg>
    <p:spTree>
      <p:nvGrpSpPr>
        <p:cNvPr id="1" name=""/>
        <p:cNvGrpSpPr/>
        <p:nvPr/>
      </p:nvGrpSpPr>
      <p:grpSpPr>
        <a:xfrm>
          <a:off x="0" y="0"/>
          <a:ext cx="0" cy="0"/>
          <a:chOff x="0" y="0"/>
          <a:chExt cx="0" cy="0"/>
        </a:xfrm>
      </p:grpSpPr>
      <p:sp>
        <p:nvSpPr>
          <p:cNvPr id="8" name="Rubrik"/>
          <p:cNvSpPr>
            <a:spLocks noGrp="1"/>
          </p:cNvSpPr>
          <p:nvPr>
            <p:ph type="title" hasCustomPrompt="1"/>
          </p:nvPr>
        </p:nvSpPr>
        <p:spPr>
          <a:xfrm>
            <a:off x="609600" y="404667"/>
            <a:ext cx="5102357" cy="1041380"/>
          </a:xfrm>
        </p:spPr>
        <p:txBody>
          <a:bodyPr>
            <a:noAutofit/>
          </a:bodyPr>
          <a:lstStyle>
            <a:lvl1pPr algn="l">
              <a:defRPr sz="2400" baseline="0">
                <a:solidFill>
                  <a:srgbClr val="FFFFFF"/>
                </a:solidFill>
                <a:latin typeface="Open Sans Extrabold"/>
                <a:cs typeface="Open Sans Extrabold"/>
              </a:defRPr>
            </a:lvl1pPr>
          </a:lstStyle>
          <a:p>
            <a:r>
              <a:rPr lang="sv-SE" dirty="0"/>
              <a:t>Klicka här för att lägga till rubrik</a:t>
            </a:r>
          </a:p>
        </p:txBody>
      </p:sp>
      <p:sp>
        <p:nvSpPr>
          <p:cNvPr id="9" name="Text"/>
          <p:cNvSpPr>
            <a:spLocks noGrp="1"/>
          </p:cNvSpPr>
          <p:nvPr>
            <p:ph type="body" sz="quarter" idx="10"/>
          </p:nvPr>
        </p:nvSpPr>
        <p:spPr>
          <a:xfrm>
            <a:off x="609600" y="1484787"/>
            <a:ext cx="5102357" cy="2664298"/>
          </a:xfrm>
        </p:spPr>
        <p:txBody>
          <a:bodyPr/>
          <a:lstStyle>
            <a:lvl1pPr marL="342475" indent="-342475">
              <a:buFont typeface="Arial" panose="020B0604020202020204" pitchFamily="34" charset="0"/>
              <a:buChar char="•"/>
              <a:defRPr/>
            </a:lvl1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6" name="VitRuta"/>
          <p:cNvSpPr/>
          <p:nvPr userDrawn="1"/>
        </p:nvSpPr>
        <p:spPr>
          <a:xfrm>
            <a:off x="0" y="4577879"/>
            <a:ext cx="12192000" cy="228012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1325" tIns="45665" rIns="91325" bIns="45665" rtlCol="0" anchor="ctr"/>
          <a:lstStyle/>
          <a:p>
            <a:pPr defTabSz="456638"/>
            <a:endParaRPr lang="sv-SE" sz="2200" dirty="0">
              <a:solidFill>
                <a:srgbClr val="FFFFFF"/>
              </a:solidFill>
            </a:endParaRPr>
          </a:p>
        </p:txBody>
      </p:sp>
      <p:sp>
        <p:nvSpPr>
          <p:cNvPr id="4" name="Platshållare för text 3"/>
          <p:cNvSpPr>
            <a:spLocks noGrp="1"/>
          </p:cNvSpPr>
          <p:nvPr>
            <p:ph type="body" sz="quarter" idx="11" hasCustomPrompt="1"/>
          </p:nvPr>
        </p:nvSpPr>
        <p:spPr>
          <a:xfrm>
            <a:off x="719691" y="5805267"/>
            <a:ext cx="6049433" cy="288032"/>
          </a:xfrm>
        </p:spPr>
        <p:txBody>
          <a:bodyPr/>
          <a:lstStyle>
            <a:lvl1pPr>
              <a:defRPr sz="1000" baseline="0">
                <a:solidFill>
                  <a:srgbClr val="000000"/>
                </a:solidFill>
                <a:latin typeface="+mj-lt"/>
              </a:defRPr>
            </a:lvl1pPr>
            <a:lvl2pPr>
              <a:defRPr sz="1000">
                <a:latin typeface="+mj-lt"/>
              </a:defRPr>
            </a:lvl2pPr>
            <a:lvl3pPr>
              <a:defRPr sz="1000">
                <a:solidFill>
                  <a:schemeClr val="tx1"/>
                </a:solidFill>
                <a:latin typeface="+mj-lt"/>
              </a:defRPr>
            </a:lvl3pPr>
            <a:lvl4pPr>
              <a:defRPr sz="1000">
                <a:solidFill>
                  <a:schemeClr val="tx1"/>
                </a:solidFill>
                <a:latin typeface="+mj-lt"/>
              </a:defRPr>
            </a:lvl4pPr>
            <a:lvl5pPr>
              <a:defRPr sz="1000">
                <a:solidFill>
                  <a:srgbClr val="000000"/>
                </a:solidFill>
                <a:latin typeface="+mj-lt"/>
              </a:defRPr>
            </a:lvl5pPr>
          </a:lstStyle>
          <a:p>
            <a:pPr lvl="0"/>
            <a:r>
              <a:rPr lang="sv-SE" dirty="0"/>
              <a:t>Klicka här för att lägga till text</a:t>
            </a:r>
          </a:p>
          <a:p>
            <a:pPr lvl="4"/>
            <a:endParaRPr lang="sv-SE" dirty="0"/>
          </a:p>
        </p:txBody>
      </p:sp>
      <p:sp>
        <p:nvSpPr>
          <p:cNvPr id="10" name="Bild"/>
          <p:cNvSpPr>
            <a:spLocks noGrp="1"/>
          </p:cNvSpPr>
          <p:nvPr>
            <p:ph type="pic" sz="quarter" idx="12"/>
          </p:nvPr>
        </p:nvSpPr>
        <p:spPr>
          <a:xfrm>
            <a:off x="6096000" y="0"/>
            <a:ext cx="6096000" cy="4574880"/>
          </a:xfrm>
        </p:spPr>
        <p:txBody>
          <a:bodyPr anchor="ctr">
            <a:normAutofit/>
          </a:bodyPr>
          <a:lstStyle>
            <a:lvl1pPr algn="ctr">
              <a:defRPr sz="1400">
                <a:latin typeface="Open Sans Light"/>
                <a:cs typeface="Open Sans Light"/>
              </a:defRPr>
            </a:lvl1pPr>
          </a:lstStyle>
          <a:p>
            <a:r>
              <a:rPr lang="sv-SE" dirty="0"/>
              <a:t>Klicka på ikonen för att lägga till en bild</a:t>
            </a:r>
          </a:p>
        </p:txBody>
      </p:sp>
      <p:pic>
        <p:nvPicPr>
          <p:cNvPr id="11" name="Logotype" descr="Skellefteå kommun_SVART.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869015" y="5746150"/>
            <a:ext cx="1565428" cy="491166"/>
          </a:xfrm>
          <a:prstGeom prst="rect">
            <a:avLst/>
          </a:prstGeom>
        </p:spPr>
      </p:pic>
    </p:spTree>
    <p:extLst>
      <p:ext uri="{BB962C8B-B14F-4D97-AF65-F5344CB8AC3E}">
        <p14:creationId xmlns:p14="http://schemas.microsoft.com/office/powerpoint/2010/main" val="16722826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Enkel textsida, logo">
    <p:bg>
      <p:bgPr>
        <a:solidFill>
          <a:srgbClr val="CB511C"/>
        </a:solidFill>
        <a:effectLst/>
      </p:bgPr>
    </p:bg>
    <p:spTree>
      <p:nvGrpSpPr>
        <p:cNvPr id="1" name=""/>
        <p:cNvGrpSpPr/>
        <p:nvPr/>
      </p:nvGrpSpPr>
      <p:grpSpPr>
        <a:xfrm>
          <a:off x="0" y="0"/>
          <a:ext cx="0" cy="0"/>
          <a:chOff x="0" y="0"/>
          <a:chExt cx="0" cy="0"/>
        </a:xfrm>
      </p:grpSpPr>
      <p:sp>
        <p:nvSpPr>
          <p:cNvPr id="8" name="Rubrik"/>
          <p:cNvSpPr>
            <a:spLocks noGrp="1"/>
          </p:cNvSpPr>
          <p:nvPr>
            <p:ph type="title" hasCustomPrompt="1"/>
          </p:nvPr>
        </p:nvSpPr>
        <p:spPr>
          <a:xfrm>
            <a:off x="609600" y="731520"/>
            <a:ext cx="10972800" cy="1143000"/>
          </a:xfrm>
        </p:spPr>
        <p:txBody>
          <a:bodyPr>
            <a:noAutofit/>
          </a:bodyPr>
          <a:lstStyle>
            <a:lvl1pPr algn="l">
              <a:defRPr sz="2900" baseline="0">
                <a:solidFill>
                  <a:srgbClr val="FFFFFF"/>
                </a:solidFill>
                <a:latin typeface="Open Sans Extrabold"/>
                <a:cs typeface="Open Sans Extrabold"/>
              </a:defRPr>
            </a:lvl1pPr>
          </a:lstStyle>
          <a:p>
            <a:r>
              <a:rPr lang="sv-SE" dirty="0"/>
              <a:t>Klicka här för att lägga till rubrik</a:t>
            </a:r>
          </a:p>
        </p:txBody>
      </p:sp>
      <p:sp>
        <p:nvSpPr>
          <p:cNvPr id="9" name="Text"/>
          <p:cNvSpPr>
            <a:spLocks noGrp="1"/>
          </p:cNvSpPr>
          <p:nvPr>
            <p:ph type="body" sz="quarter" idx="10"/>
          </p:nvPr>
        </p:nvSpPr>
        <p:spPr>
          <a:xfrm>
            <a:off x="609600" y="1874849"/>
            <a:ext cx="10972800" cy="3641725"/>
          </a:xfrm>
        </p:spPr>
        <p:txBody>
          <a:bodyPr/>
          <a:lstStyle>
            <a:lvl1pPr marL="342475" indent="-342475">
              <a:buFont typeface="Arial" panose="020B0604020202020204" pitchFamily="34" charset="0"/>
              <a:buChar char="•"/>
              <a:defRPr/>
            </a:lvl1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pic>
        <p:nvPicPr>
          <p:cNvPr id="5" name="Logotype"/>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868350" y="5745600"/>
            <a:ext cx="1568111" cy="489600"/>
          </a:xfrm>
          <a:prstGeom prst="rect">
            <a:avLst/>
          </a:prstGeom>
        </p:spPr>
      </p:pic>
    </p:spTree>
    <p:extLst>
      <p:ext uri="{BB962C8B-B14F-4D97-AF65-F5344CB8AC3E}">
        <p14:creationId xmlns:p14="http://schemas.microsoft.com/office/powerpoint/2010/main" val="21777328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3 text">
    <p:bg>
      <p:bgPr>
        <a:solidFill>
          <a:srgbClr val="CB511C"/>
        </a:solidFill>
        <a:effectLst/>
      </p:bgPr>
    </p:bg>
    <p:spTree>
      <p:nvGrpSpPr>
        <p:cNvPr id="1" name=""/>
        <p:cNvGrpSpPr/>
        <p:nvPr/>
      </p:nvGrpSpPr>
      <p:grpSpPr>
        <a:xfrm>
          <a:off x="0" y="0"/>
          <a:ext cx="0" cy="0"/>
          <a:chOff x="0" y="0"/>
          <a:chExt cx="0" cy="0"/>
        </a:xfrm>
      </p:grpSpPr>
      <p:sp>
        <p:nvSpPr>
          <p:cNvPr id="8" name="Rubrik"/>
          <p:cNvSpPr>
            <a:spLocks noGrp="1"/>
          </p:cNvSpPr>
          <p:nvPr>
            <p:ph type="title" hasCustomPrompt="1"/>
          </p:nvPr>
        </p:nvSpPr>
        <p:spPr>
          <a:xfrm>
            <a:off x="609600" y="731520"/>
            <a:ext cx="10972800" cy="1143000"/>
          </a:xfrm>
        </p:spPr>
        <p:txBody>
          <a:bodyPr>
            <a:noAutofit/>
          </a:bodyPr>
          <a:lstStyle>
            <a:lvl1pPr algn="l">
              <a:defRPr sz="2900" baseline="0">
                <a:solidFill>
                  <a:srgbClr val="FFFFFF"/>
                </a:solidFill>
                <a:latin typeface="Open Sans Extrabold"/>
                <a:cs typeface="Open Sans Extrabold"/>
              </a:defRPr>
            </a:lvl1pPr>
          </a:lstStyle>
          <a:p>
            <a:r>
              <a:rPr lang="sv-SE" dirty="0"/>
              <a:t>Klicka här för att lägga till rubrik</a:t>
            </a:r>
          </a:p>
        </p:txBody>
      </p:sp>
      <p:sp>
        <p:nvSpPr>
          <p:cNvPr id="9" name="Text"/>
          <p:cNvSpPr>
            <a:spLocks noGrp="1"/>
          </p:cNvSpPr>
          <p:nvPr>
            <p:ph type="body" sz="quarter" idx="10"/>
          </p:nvPr>
        </p:nvSpPr>
        <p:spPr>
          <a:xfrm>
            <a:off x="609600" y="1874839"/>
            <a:ext cx="10972800" cy="2274242"/>
          </a:xfrm>
        </p:spPr>
        <p:txBody>
          <a:bodyPr/>
          <a:lstStyle>
            <a:lvl1pPr marL="342475" indent="-342475">
              <a:buFont typeface="Arial" panose="020B0604020202020204" pitchFamily="34" charset="0"/>
              <a:buChar char="•"/>
              <a:defRPr/>
            </a:lvl1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6" name="VitRuta"/>
          <p:cNvSpPr/>
          <p:nvPr userDrawn="1"/>
        </p:nvSpPr>
        <p:spPr>
          <a:xfrm>
            <a:off x="0" y="4577879"/>
            <a:ext cx="12192000" cy="228012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1325" tIns="45665" rIns="91325" bIns="45665" rtlCol="0" anchor="ctr"/>
          <a:lstStyle/>
          <a:p>
            <a:pPr defTabSz="456638"/>
            <a:endParaRPr lang="sv-SE" sz="2200" dirty="0">
              <a:solidFill>
                <a:srgbClr val="FFFFFF"/>
              </a:solidFill>
            </a:endParaRPr>
          </a:p>
        </p:txBody>
      </p:sp>
      <p:sp>
        <p:nvSpPr>
          <p:cNvPr id="4" name="Platshållare för text 3"/>
          <p:cNvSpPr>
            <a:spLocks noGrp="1"/>
          </p:cNvSpPr>
          <p:nvPr>
            <p:ph type="body" sz="quarter" idx="11" hasCustomPrompt="1"/>
          </p:nvPr>
        </p:nvSpPr>
        <p:spPr>
          <a:xfrm>
            <a:off x="719691" y="5805267"/>
            <a:ext cx="6049433" cy="288032"/>
          </a:xfrm>
        </p:spPr>
        <p:txBody>
          <a:bodyPr/>
          <a:lstStyle>
            <a:lvl1pPr>
              <a:defRPr sz="1000" baseline="0">
                <a:solidFill>
                  <a:srgbClr val="000000"/>
                </a:solidFill>
                <a:latin typeface="+mj-lt"/>
              </a:defRPr>
            </a:lvl1pPr>
            <a:lvl2pPr>
              <a:defRPr sz="1000">
                <a:latin typeface="+mj-lt"/>
              </a:defRPr>
            </a:lvl2pPr>
            <a:lvl3pPr>
              <a:defRPr sz="1000">
                <a:solidFill>
                  <a:schemeClr val="tx1"/>
                </a:solidFill>
                <a:latin typeface="+mj-lt"/>
              </a:defRPr>
            </a:lvl3pPr>
            <a:lvl4pPr>
              <a:defRPr sz="1000">
                <a:solidFill>
                  <a:schemeClr val="tx1"/>
                </a:solidFill>
                <a:latin typeface="+mj-lt"/>
              </a:defRPr>
            </a:lvl4pPr>
            <a:lvl5pPr>
              <a:defRPr sz="1000">
                <a:solidFill>
                  <a:srgbClr val="000000"/>
                </a:solidFill>
                <a:latin typeface="+mj-lt"/>
              </a:defRPr>
            </a:lvl5pPr>
          </a:lstStyle>
          <a:p>
            <a:pPr lvl="0"/>
            <a:r>
              <a:rPr lang="sv-SE" dirty="0"/>
              <a:t>Klicka här för att lägga till text</a:t>
            </a:r>
          </a:p>
          <a:p>
            <a:pPr lvl="4"/>
            <a:endParaRPr lang="sv-SE" dirty="0"/>
          </a:p>
        </p:txBody>
      </p:sp>
    </p:spTree>
    <p:extLst>
      <p:ext uri="{BB962C8B-B14F-4D97-AF65-F5344CB8AC3E}">
        <p14:creationId xmlns:p14="http://schemas.microsoft.com/office/powerpoint/2010/main" val="18372505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3 text, bild">
    <p:bg>
      <p:bgPr>
        <a:solidFill>
          <a:srgbClr val="CB511C"/>
        </a:solidFill>
        <a:effectLst/>
      </p:bgPr>
    </p:bg>
    <p:spTree>
      <p:nvGrpSpPr>
        <p:cNvPr id="1" name=""/>
        <p:cNvGrpSpPr/>
        <p:nvPr/>
      </p:nvGrpSpPr>
      <p:grpSpPr>
        <a:xfrm>
          <a:off x="0" y="0"/>
          <a:ext cx="0" cy="0"/>
          <a:chOff x="0" y="0"/>
          <a:chExt cx="0" cy="0"/>
        </a:xfrm>
      </p:grpSpPr>
      <p:sp>
        <p:nvSpPr>
          <p:cNvPr id="8" name="Rubrik"/>
          <p:cNvSpPr>
            <a:spLocks noGrp="1"/>
          </p:cNvSpPr>
          <p:nvPr>
            <p:ph type="title" hasCustomPrompt="1"/>
          </p:nvPr>
        </p:nvSpPr>
        <p:spPr>
          <a:xfrm>
            <a:off x="609600" y="404667"/>
            <a:ext cx="5102357" cy="1041380"/>
          </a:xfrm>
        </p:spPr>
        <p:txBody>
          <a:bodyPr>
            <a:noAutofit/>
          </a:bodyPr>
          <a:lstStyle>
            <a:lvl1pPr algn="l">
              <a:defRPr sz="2400" baseline="0">
                <a:solidFill>
                  <a:srgbClr val="FFFFFF"/>
                </a:solidFill>
                <a:latin typeface="Open Sans Extrabold"/>
                <a:cs typeface="Open Sans Extrabold"/>
              </a:defRPr>
            </a:lvl1pPr>
          </a:lstStyle>
          <a:p>
            <a:r>
              <a:rPr lang="sv-SE" dirty="0"/>
              <a:t>Klicka här för att lägga till rubrik</a:t>
            </a:r>
          </a:p>
        </p:txBody>
      </p:sp>
      <p:sp>
        <p:nvSpPr>
          <p:cNvPr id="9" name="Text"/>
          <p:cNvSpPr>
            <a:spLocks noGrp="1"/>
          </p:cNvSpPr>
          <p:nvPr>
            <p:ph type="body" sz="quarter" idx="10"/>
          </p:nvPr>
        </p:nvSpPr>
        <p:spPr>
          <a:xfrm>
            <a:off x="609600" y="1484787"/>
            <a:ext cx="5102357" cy="2664298"/>
          </a:xfrm>
        </p:spPr>
        <p:txBody>
          <a:bodyPr/>
          <a:lstStyle>
            <a:lvl1pPr marL="342475" indent="-342475">
              <a:buFont typeface="Arial" panose="020B0604020202020204" pitchFamily="34" charset="0"/>
              <a:buChar char="•"/>
              <a:defRPr/>
            </a:lvl1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6" name="VitRuta"/>
          <p:cNvSpPr/>
          <p:nvPr userDrawn="1"/>
        </p:nvSpPr>
        <p:spPr>
          <a:xfrm>
            <a:off x="0" y="4577879"/>
            <a:ext cx="12192000" cy="228012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1325" tIns="45665" rIns="91325" bIns="45665" rtlCol="0" anchor="ctr"/>
          <a:lstStyle/>
          <a:p>
            <a:pPr defTabSz="456638"/>
            <a:endParaRPr lang="sv-SE" sz="2200" dirty="0">
              <a:solidFill>
                <a:srgbClr val="FFFFFF"/>
              </a:solidFill>
            </a:endParaRPr>
          </a:p>
        </p:txBody>
      </p:sp>
      <p:sp>
        <p:nvSpPr>
          <p:cNvPr id="4" name="Platshållare för text 3"/>
          <p:cNvSpPr>
            <a:spLocks noGrp="1"/>
          </p:cNvSpPr>
          <p:nvPr>
            <p:ph type="body" sz="quarter" idx="11" hasCustomPrompt="1"/>
          </p:nvPr>
        </p:nvSpPr>
        <p:spPr>
          <a:xfrm>
            <a:off x="719691" y="5805267"/>
            <a:ext cx="6049433" cy="288032"/>
          </a:xfrm>
        </p:spPr>
        <p:txBody>
          <a:bodyPr/>
          <a:lstStyle>
            <a:lvl1pPr>
              <a:defRPr sz="1000" baseline="0">
                <a:solidFill>
                  <a:srgbClr val="000000"/>
                </a:solidFill>
                <a:latin typeface="+mj-lt"/>
              </a:defRPr>
            </a:lvl1pPr>
            <a:lvl2pPr>
              <a:defRPr sz="1000">
                <a:latin typeface="+mj-lt"/>
              </a:defRPr>
            </a:lvl2pPr>
            <a:lvl3pPr>
              <a:defRPr sz="1000">
                <a:solidFill>
                  <a:schemeClr val="tx1"/>
                </a:solidFill>
                <a:latin typeface="+mj-lt"/>
              </a:defRPr>
            </a:lvl3pPr>
            <a:lvl4pPr>
              <a:defRPr sz="1000">
                <a:solidFill>
                  <a:schemeClr val="tx1"/>
                </a:solidFill>
                <a:latin typeface="+mj-lt"/>
              </a:defRPr>
            </a:lvl4pPr>
            <a:lvl5pPr>
              <a:defRPr sz="1000">
                <a:solidFill>
                  <a:srgbClr val="000000"/>
                </a:solidFill>
                <a:latin typeface="+mj-lt"/>
              </a:defRPr>
            </a:lvl5pPr>
          </a:lstStyle>
          <a:p>
            <a:pPr lvl="0"/>
            <a:r>
              <a:rPr lang="sv-SE" dirty="0"/>
              <a:t>Klicka här för att lägga till text</a:t>
            </a:r>
          </a:p>
          <a:p>
            <a:pPr lvl="4"/>
            <a:endParaRPr lang="sv-SE" dirty="0"/>
          </a:p>
        </p:txBody>
      </p:sp>
      <p:sp>
        <p:nvSpPr>
          <p:cNvPr id="10" name="Bild"/>
          <p:cNvSpPr>
            <a:spLocks noGrp="1"/>
          </p:cNvSpPr>
          <p:nvPr>
            <p:ph type="pic" sz="quarter" idx="12"/>
          </p:nvPr>
        </p:nvSpPr>
        <p:spPr>
          <a:xfrm>
            <a:off x="6096000" y="0"/>
            <a:ext cx="6096000" cy="4574880"/>
          </a:xfrm>
        </p:spPr>
        <p:txBody>
          <a:bodyPr anchor="ctr">
            <a:normAutofit/>
          </a:bodyPr>
          <a:lstStyle>
            <a:lvl1pPr algn="ctr">
              <a:defRPr sz="1400">
                <a:latin typeface="Open Sans Light"/>
                <a:cs typeface="Open Sans Light"/>
              </a:defRPr>
            </a:lvl1pPr>
          </a:lstStyle>
          <a:p>
            <a:r>
              <a:rPr lang="sv-SE" dirty="0"/>
              <a:t>Klicka på ikonen för att lägga till en bild</a:t>
            </a:r>
          </a:p>
        </p:txBody>
      </p:sp>
    </p:spTree>
    <p:extLst>
      <p:ext uri="{BB962C8B-B14F-4D97-AF65-F5344CB8AC3E}">
        <p14:creationId xmlns:p14="http://schemas.microsoft.com/office/powerpoint/2010/main" val="34765103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Enkel textsida">
    <p:bg>
      <p:bgPr>
        <a:solidFill>
          <a:srgbClr val="CB511C"/>
        </a:solidFill>
        <a:effectLst/>
      </p:bgPr>
    </p:bg>
    <p:spTree>
      <p:nvGrpSpPr>
        <p:cNvPr id="1" name=""/>
        <p:cNvGrpSpPr/>
        <p:nvPr/>
      </p:nvGrpSpPr>
      <p:grpSpPr>
        <a:xfrm>
          <a:off x="0" y="0"/>
          <a:ext cx="0" cy="0"/>
          <a:chOff x="0" y="0"/>
          <a:chExt cx="0" cy="0"/>
        </a:xfrm>
      </p:grpSpPr>
      <p:sp>
        <p:nvSpPr>
          <p:cNvPr id="8" name="Rubrik"/>
          <p:cNvSpPr>
            <a:spLocks noGrp="1"/>
          </p:cNvSpPr>
          <p:nvPr>
            <p:ph type="title" hasCustomPrompt="1"/>
          </p:nvPr>
        </p:nvSpPr>
        <p:spPr>
          <a:xfrm>
            <a:off x="609600" y="731520"/>
            <a:ext cx="10972800" cy="1143000"/>
          </a:xfrm>
        </p:spPr>
        <p:txBody>
          <a:bodyPr>
            <a:noAutofit/>
          </a:bodyPr>
          <a:lstStyle>
            <a:lvl1pPr algn="l">
              <a:defRPr sz="2900" baseline="0">
                <a:solidFill>
                  <a:srgbClr val="FFFFFF"/>
                </a:solidFill>
                <a:latin typeface="Open Sans Extrabold"/>
                <a:cs typeface="Open Sans Extrabold"/>
              </a:defRPr>
            </a:lvl1pPr>
          </a:lstStyle>
          <a:p>
            <a:r>
              <a:rPr lang="sv-SE" dirty="0"/>
              <a:t>Klicka här för att lägga till rubrik</a:t>
            </a:r>
          </a:p>
        </p:txBody>
      </p:sp>
      <p:sp>
        <p:nvSpPr>
          <p:cNvPr id="9" name="Text"/>
          <p:cNvSpPr>
            <a:spLocks noGrp="1"/>
          </p:cNvSpPr>
          <p:nvPr>
            <p:ph type="body" sz="quarter" idx="10"/>
          </p:nvPr>
        </p:nvSpPr>
        <p:spPr>
          <a:xfrm>
            <a:off x="609600" y="1874849"/>
            <a:ext cx="10972800" cy="3641725"/>
          </a:xfrm>
        </p:spPr>
        <p:txBody>
          <a:bodyPr/>
          <a:lstStyle>
            <a:lvl1pPr marL="342475" indent="-342475">
              <a:buFont typeface="Arial" panose="020B0604020202020204" pitchFamily="34" charset="0"/>
              <a:buChar char="•"/>
              <a:defRPr/>
            </a:lvl1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16028150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Rubrikbild">
    <p:spTree>
      <p:nvGrpSpPr>
        <p:cNvPr id="1" name=""/>
        <p:cNvGrpSpPr/>
        <p:nvPr/>
      </p:nvGrpSpPr>
      <p:grpSpPr>
        <a:xfrm>
          <a:off x="0" y="0"/>
          <a:ext cx="0" cy="0"/>
          <a:chOff x="0" y="0"/>
          <a:chExt cx="0" cy="0"/>
        </a:xfrm>
      </p:grpSpPr>
      <p:pic>
        <p:nvPicPr>
          <p:cNvPr id="4" name="Bildobjekt 3" descr="sky.jpg"/>
          <p:cNvPicPr>
            <a:picLocks noChangeAspect="1"/>
          </p:cNvPicPr>
          <p:nvPr userDrawn="1"/>
        </p:nvPicPr>
        <p:blipFill>
          <a:blip r:embed="rId2"/>
          <a:stretch>
            <a:fillRect/>
          </a:stretch>
        </p:blipFill>
        <p:spPr>
          <a:xfrm>
            <a:off x="0" y="0"/>
            <a:ext cx="12192000" cy="6858000"/>
          </a:xfrm>
          <a:prstGeom prst="rect">
            <a:avLst/>
          </a:prstGeom>
        </p:spPr>
      </p:pic>
      <p:pic>
        <p:nvPicPr>
          <p:cNvPr id="8" name="Bildobjekt 7" descr="Skelleftea kommun_VIT.eps"/>
          <p:cNvPicPr>
            <a:picLocks noChangeAspect="1"/>
          </p:cNvPicPr>
          <p:nvPr userDrawn="1"/>
        </p:nvPicPr>
        <p:blipFill>
          <a:blip r:embed="rId3"/>
          <a:stretch>
            <a:fillRect/>
          </a:stretch>
        </p:blipFill>
        <p:spPr>
          <a:xfrm>
            <a:off x="2650068" y="2461132"/>
            <a:ext cx="6888960" cy="2146560"/>
          </a:xfrm>
          <a:prstGeom prst="rect">
            <a:avLst/>
          </a:prstGeom>
        </p:spPr>
      </p:pic>
    </p:spTree>
    <p:extLst>
      <p:ext uri="{BB962C8B-B14F-4D97-AF65-F5344CB8AC3E}">
        <p14:creationId xmlns:p14="http://schemas.microsoft.com/office/powerpoint/2010/main" val="24157769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Blank sida, vi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82471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3 text, bild">
    <p:bg>
      <p:bgPr>
        <a:solidFill>
          <a:srgbClr val="ECECEC"/>
        </a:solidFill>
        <a:effectLst/>
      </p:bgPr>
    </p:bg>
    <p:spTree>
      <p:nvGrpSpPr>
        <p:cNvPr id="1" name=""/>
        <p:cNvGrpSpPr/>
        <p:nvPr/>
      </p:nvGrpSpPr>
      <p:grpSpPr>
        <a:xfrm>
          <a:off x="0" y="0"/>
          <a:ext cx="0" cy="0"/>
          <a:chOff x="0" y="0"/>
          <a:chExt cx="0" cy="0"/>
        </a:xfrm>
      </p:grpSpPr>
      <p:sp>
        <p:nvSpPr>
          <p:cNvPr id="8" name="Rubrik"/>
          <p:cNvSpPr>
            <a:spLocks noGrp="1"/>
          </p:cNvSpPr>
          <p:nvPr>
            <p:ph type="title" hasCustomPrompt="1"/>
          </p:nvPr>
        </p:nvSpPr>
        <p:spPr>
          <a:xfrm>
            <a:off x="609600" y="404665"/>
            <a:ext cx="5102357" cy="1041380"/>
          </a:xfrm>
        </p:spPr>
        <p:txBody>
          <a:bodyPr>
            <a:noAutofit/>
          </a:bodyPr>
          <a:lstStyle>
            <a:lvl1pPr algn="l">
              <a:defRPr sz="2400" baseline="0">
                <a:solidFill>
                  <a:schemeClr val="tx1"/>
                </a:solidFill>
                <a:latin typeface="Open Sans Extrabold"/>
                <a:cs typeface="Open Sans Extrabold"/>
              </a:defRPr>
            </a:lvl1pPr>
          </a:lstStyle>
          <a:p>
            <a:r>
              <a:rPr lang="sv-SE" dirty="0"/>
              <a:t>Klicka här för att lägga till rubrik</a:t>
            </a:r>
          </a:p>
        </p:txBody>
      </p:sp>
      <p:sp>
        <p:nvSpPr>
          <p:cNvPr id="9" name="Text"/>
          <p:cNvSpPr>
            <a:spLocks noGrp="1"/>
          </p:cNvSpPr>
          <p:nvPr>
            <p:ph type="body" sz="quarter" idx="10"/>
          </p:nvPr>
        </p:nvSpPr>
        <p:spPr>
          <a:xfrm>
            <a:off x="609600" y="1484815"/>
            <a:ext cx="5102357" cy="2664298"/>
          </a:xfrm>
        </p:spPr>
        <p:txBody>
          <a:bodyPr/>
          <a:lstStyle>
            <a:lvl1pPr marL="342886" indent="-342886">
              <a:buFont typeface="Arial" panose="020B0604020202020204" pitchFamily="34" charset="0"/>
              <a:buChar char="•"/>
              <a:defRPr/>
            </a:lvl1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6" name="VitRuta"/>
          <p:cNvSpPr/>
          <p:nvPr userDrawn="1"/>
        </p:nvSpPr>
        <p:spPr>
          <a:xfrm>
            <a:off x="0" y="4577908"/>
            <a:ext cx="12192000" cy="228012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pPr algn="l"/>
            <a:endParaRPr lang="sv-SE" sz="2200" dirty="0">
              <a:solidFill>
                <a:srgbClr val="FFFFFF"/>
              </a:solidFill>
            </a:endParaRPr>
          </a:p>
        </p:txBody>
      </p:sp>
      <p:sp>
        <p:nvSpPr>
          <p:cNvPr id="4" name="Platshållare för text 3"/>
          <p:cNvSpPr>
            <a:spLocks noGrp="1"/>
          </p:cNvSpPr>
          <p:nvPr>
            <p:ph type="body" sz="quarter" idx="11" hasCustomPrompt="1"/>
          </p:nvPr>
        </p:nvSpPr>
        <p:spPr>
          <a:xfrm>
            <a:off x="719689" y="5805265"/>
            <a:ext cx="6049433" cy="288032"/>
          </a:xfrm>
        </p:spPr>
        <p:txBody>
          <a:bodyPr/>
          <a:lstStyle>
            <a:lvl1pPr>
              <a:defRPr sz="1000" baseline="0">
                <a:solidFill>
                  <a:schemeClr val="tx1"/>
                </a:solidFill>
                <a:latin typeface="+mj-lt"/>
              </a:defRPr>
            </a:lvl1pPr>
            <a:lvl2pPr>
              <a:defRPr sz="1000">
                <a:latin typeface="+mj-lt"/>
              </a:defRPr>
            </a:lvl2pPr>
            <a:lvl3pPr>
              <a:defRPr sz="1000">
                <a:solidFill>
                  <a:schemeClr val="tx1"/>
                </a:solidFill>
                <a:latin typeface="+mj-lt"/>
              </a:defRPr>
            </a:lvl3pPr>
            <a:lvl4pPr>
              <a:defRPr sz="1000">
                <a:solidFill>
                  <a:schemeClr val="tx1"/>
                </a:solidFill>
                <a:latin typeface="+mj-lt"/>
              </a:defRPr>
            </a:lvl4pPr>
            <a:lvl5pPr>
              <a:defRPr sz="1000">
                <a:solidFill>
                  <a:schemeClr val="tx1"/>
                </a:solidFill>
                <a:latin typeface="+mj-lt"/>
              </a:defRPr>
            </a:lvl5pPr>
          </a:lstStyle>
          <a:p>
            <a:pPr lvl="0"/>
            <a:r>
              <a:rPr lang="sv-SE" dirty="0"/>
              <a:t>Klicka här för att lägga till text</a:t>
            </a:r>
          </a:p>
          <a:p>
            <a:pPr lvl="4"/>
            <a:endParaRPr lang="sv-SE" dirty="0"/>
          </a:p>
        </p:txBody>
      </p:sp>
      <p:sp>
        <p:nvSpPr>
          <p:cNvPr id="10" name="Bild"/>
          <p:cNvSpPr>
            <a:spLocks noGrp="1"/>
          </p:cNvSpPr>
          <p:nvPr>
            <p:ph type="pic" sz="quarter" idx="12"/>
          </p:nvPr>
        </p:nvSpPr>
        <p:spPr>
          <a:xfrm>
            <a:off x="6096000" y="0"/>
            <a:ext cx="6096000" cy="4574880"/>
          </a:xfrm>
        </p:spPr>
        <p:txBody>
          <a:bodyPr anchor="ctr">
            <a:normAutofit/>
          </a:bodyPr>
          <a:lstStyle>
            <a:lvl1pPr algn="ctr">
              <a:defRPr sz="1400">
                <a:latin typeface="Open Sans Light"/>
                <a:cs typeface="Open Sans Light"/>
              </a:defRPr>
            </a:lvl1pPr>
          </a:lstStyle>
          <a:p>
            <a:r>
              <a:rPr lang="sv-SE" dirty="0"/>
              <a:t>Klicka på ikonen för att lägga till en bild</a:t>
            </a:r>
          </a:p>
        </p:txBody>
      </p:sp>
    </p:spTree>
    <p:extLst>
      <p:ext uri="{BB962C8B-B14F-4D97-AF65-F5344CB8AC3E}">
        <p14:creationId xmlns:p14="http://schemas.microsoft.com/office/powerpoint/2010/main" val="374937729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Enkel textsida, ljuslila">
    <p:spTree>
      <p:nvGrpSpPr>
        <p:cNvPr id="1" name=""/>
        <p:cNvGrpSpPr/>
        <p:nvPr/>
      </p:nvGrpSpPr>
      <p:grpSpPr>
        <a:xfrm>
          <a:off x="0" y="0"/>
          <a:ext cx="0" cy="0"/>
          <a:chOff x="0" y="0"/>
          <a:chExt cx="0" cy="0"/>
        </a:xfrm>
      </p:grpSpPr>
      <p:sp>
        <p:nvSpPr>
          <p:cNvPr id="6" name="Rektangel 5"/>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117066" tIns="58530" rIns="117066" bIns="58530" rtlCol="0" anchor="ctr"/>
          <a:lstStyle/>
          <a:p>
            <a:pPr algn="ctr" defTabSz="456638"/>
            <a:endParaRPr lang="sv-SE">
              <a:solidFill>
                <a:srgbClr val="FEFFFF"/>
              </a:solidFill>
            </a:endParaRPr>
          </a:p>
        </p:txBody>
      </p:sp>
      <p:sp>
        <p:nvSpPr>
          <p:cNvPr id="5" name="Rektangel 4"/>
          <p:cNvSpPr/>
          <p:nvPr/>
        </p:nvSpPr>
        <p:spPr>
          <a:xfrm>
            <a:off x="0" y="0"/>
            <a:ext cx="12192000"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117066" tIns="58530" rIns="117066" bIns="58530" rtlCol="0" anchor="ctr"/>
          <a:lstStyle/>
          <a:p>
            <a:pPr algn="ctr" defTabSz="456638"/>
            <a:endParaRPr lang="sv-SE">
              <a:solidFill>
                <a:srgbClr val="FEFFFF"/>
              </a:solidFill>
            </a:endParaRPr>
          </a:p>
        </p:txBody>
      </p:sp>
      <p:sp>
        <p:nvSpPr>
          <p:cNvPr id="8" name="Rubrik 7"/>
          <p:cNvSpPr>
            <a:spLocks noGrp="1"/>
          </p:cNvSpPr>
          <p:nvPr>
            <p:ph type="title"/>
          </p:nvPr>
        </p:nvSpPr>
        <p:spPr>
          <a:xfrm>
            <a:off x="609600" y="731520"/>
            <a:ext cx="10972800" cy="1143000"/>
          </a:xfrm>
        </p:spPr>
        <p:txBody>
          <a:bodyPr>
            <a:normAutofit/>
          </a:bodyPr>
          <a:lstStyle>
            <a:lvl1pPr algn="l">
              <a:defRPr sz="3800">
                <a:solidFill>
                  <a:srgbClr val="FFFFFF"/>
                </a:solidFill>
                <a:latin typeface="Open Sans Extrabold"/>
                <a:cs typeface="Open Sans Extrabold"/>
              </a:defRPr>
            </a:lvl1pPr>
          </a:lstStyle>
          <a:p>
            <a:r>
              <a:rPr lang="sv-SE"/>
              <a:t>Klicka här för att ändra format</a:t>
            </a:r>
            <a:endParaRPr lang="sv-SE" dirty="0"/>
          </a:p>
        </p:txBody>
      </p:sp>
      <p:sp>
        <p:nvSpPr>
          <p:cNvPr id="10" name="Platshållare för text 9"/>
          <p:cNvSpPr>
            <a:spLocks noGrp="1"/>
          </p:cNvSpPr>
          <p:nvPr>
            <p:ph type="body" sz="quarter" idx="10"/>
          </p:nvPr>
        </p:nvSpPr>
        <p:spPr>
          <a:xfrm>
            <a:off x="609600" y="1874520"/>
            <a:ext cx="10972800" cy="3474720"/>
          </a:xfrm>
        </p:spPr>
        <p:txBody>
          <a:bodyPr>
            <a:normAutofit/>
          </a:bodyPr>
          <a:lstStyle>
            <a:lvl1pPr marL="0">
              <a:spcBef>
                <a:spcPts val="0"/>
              </a:spcBef>
              <a:buNone/>
              <a:defRPr sz="2300">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sv-SE"/>
              <a:t>Klicka här för att ändra format på bakgrundstexten</a:t>
            </a:r>
          </a:p>
        </p:txBody>
      </p:sp>
      <p:pic>
        <p:nvPicPr>
          <p:cNvPr id="7" name="Bildobjekt 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345650" y="5715360"/>
            <a:ext cx="2090815" cy="587520"/>
          </a:xfrm>
          <a:prstGeom prst="rect">
            <a:avLst/>
          </a:prstGeom>
        </p:spPr>
      </p:pic>
    </p:spTree>
    <p:extLst>
      <p:ext uri="{BB962C8B-B14F-4D97-AF65-F5344CB8AC3E}">
        <p14:creationId xmlns:p14="http://schemas.microsoft.com/office/powerpoint/2010/main" val="4566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Enkel textsida, ljusgrå">
    <p:spTree>
      <p:nvGrpSpPr>
        <p:cNvPr id="1" name=""/>
        <p:cNvGrpSpPr/>
        <p:nvPr/>
      </p:nvGrpSpPr>
      <p:grpSpPr>
        <a:xfrm>
          <a:off x="0" y="0"/>
          <a:ext cx="0" cy="0"/>
          <a:chOff x="0" y="0"/>
          <a:chExt cx="0" cy="0"/>
        </a:xfrm>
      </p:grpSpPr>
      <p:sp>
        <p:nvSpPr>
          <p:cNvPr id="6" name="Rektangel 5"/>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117066" tIns="58530" rIns="117066" bIns="58530" rtlCol="0" anchor="ctr"/>
          <a:lstStyle/>
          <a:p>
            <a:pPr algn="ctr" defTabSz="456638"/>
            <a:endParaRPr lang="sv-SE">
              <a:solidFill>
                <a:srgbClr val="FEFFFF"/>
              </a:solidFill>
            </a:endParaRPr>
          </a:p>
        </p:txBody>
      </p:sp>
      <p:sp>
        <p:nvSpPr>
          <p:cNvPr id="5" name="Rektangel 4"/>
          <p:cNvSpPr/>
          <p:nvPr/>
        </p:nvSpPr>
        <p:spPr>
          <a:xfrm>
            <a:off x="0" y="0"/>
            <a:ext cx="12192000" cy="6858000"/>
          </a:xfrm>
          <a:prstGeom prst="rect">
            <a:avLst/>
          </a:pr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lIns="117066" tIns="58530" rIns="117066" bIns="58530" rtlCol="0" anchor="ctr"/>
          <a:lstStyle/>
          <a:p>
            <a:pPr algn="ctr" defTabSz="456638"/>
            <a:endParaRPr lang="sv-SE">
              <a:solidFill>
                <a:srgbClr val="FEFFFF"/>
              </a:solidFill>
            </a:endParaRPr>
          </a:p>
        </p:txBody>
      </p:sp>
      <p:pic>
        <p:nvPicPr>
          <p:cNvPr id="7" name="Bildobjekt 6" descr="Skellefteå kommun_SVART.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9347200" y="5715000"/>
            <a:ext cx="2087237" cy="589399"/>
          </a:xfrm>
          <a:prstGeom prst="rect">
            <a:avLst/>
          </a:prstGeom>
        </p:spPr>
      </p:pic>
      <p:sp>
        <p:nvSpPr>
          <p:cNvPr id="8" name="Rubrik 7"/>
          <p:cNvSpPr>
            <a:spLocks noGrp="1"/>
          </p:cNvSpPr>
          <p:nvPr>
            <p:ph type="title"/>
          </p:nvPr>
        </p:nvSpPr>
        <p:spPr>
          <a:xfrm>
            <a:off x="609600" y="731520"/>
            <a:ext cx="10972800" cy="1143000"/>
          </a:xfrm>
        </p:spPr>
        <p:txBody>
          <a:bodyPr>
            <a:normAutofit/>
          </a:bodyPr>
          <a:lstStyle>
            <a:lvl1pPr algn="l">
              <a:defRPr sz="3800">
                <a:solidFill>
                  <a:schemeClr val="bg1"/>
                </a:solidFill>
                <a:latin typeface="Open Sans Extrabold"/>
                <a:cs typeface="Open Sans Extrabold"/>
              </a:defRPr>
            </a:lvl1pPr>
          </a:lstStyle>
          <a:p>
            <a:r>
              <a:rPr lang="sv-SE"/>
              <a:t>Klicka här för att ändra format</a:t>
            </a:r>
            <a:endParaRPr lang="sv-SE" dirty="0"/>
          </a:p>
        </p:txBody>
      </p:sp>
      <p:sp>
        <p:nvSpPr>
          <p:cNvPr id="10" name="Platshållare för text 9"/>
          <p:cNvSpPr>
            <a:spLocks noGrp="1"/>
          </p:cNvSpPr>
          <p:nvPr>
            <p:ph type="body" sz="quarter" idx="10"/>
          </p:nvPr>
        </p:nvSpPr>
        <p:spPr>
          <a:xfrm>
            <a:off x="609600" y="1874520"/>
            <a:ext cx="10972800" cy="3474720"/>
          </a:xfrm>
        </p:spPr>
        <p:txBody>
          <a:bodyPr>
            <a:normAutofit/>
          </a:bodyPr>
          <a:lstStyle>
            <a:lvl1pPr marL="0">
              <a:spcBef>
                <a:spcPts val="0"/>
              </a:spcBef>
              <a:buNone/>
              <a:defRPr sz="23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sv-SE"/>
              <a:t>Klicka här för att ändra format på bakgrundstexten</a:t>
            </a:r>
          </a:p>
        </p:txBody>
      </p:sp>
      <p:pic>
        <p:nvPicPr>
          <p:cNvPr id="9" name="Bildobjekt 8" descr="Skellefteå kommun_SVART.eps"/>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3"/>
              <a:stretch>
                <a:fillRect/>
              </a:stretch>
            </p:blipFill>
          </mc:Fallback>
        </mc:AlternateContent>
        <p:spPr>
          <a:xfrm>
            <a:off x="9347200" y="5715000"/>
            <a:ext cx="2087237" cy="589399"/>
          </a:xfrm>
          <a:prstGeom prst="rect">
            <a:avLst/>
          </a:prstGeom>
        </p:spPr>
      </p:pic>
    </p:spTree>
    <p:extLst>
      <p:ext uri="{BB962C8B-B14F-4D97-AF65-F5344CB8AC3E}">
        <p14:creationId xmlns:p14="http://schemas.microsoft.com/office/powerpoint/2010/main" val="16899580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Enkel textsida, orange">
    <p:spTree>
      <p:nvGrpSpPr>
        <p:cNvPr id="1" name=""/>
        <p:cNvGrpSpPr/>
        <p:nvPr/>
      </p:nvGrpSpPr>
      <p:grpSpPr>
        <a:xfrm>
          <a:off x="0" y="0"/>
          <a:ext cx="0" cy="0"/>
          <a:chOff x="0" y="0"/>
          <a:chExt cx="0" cy="0"/>
        </a:xfrm>
      </p:grpSpPr>
      <p:sp>
        <p:nvSpPr>
          <p:cNvPr id="6" name="Rektangel 5"/>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117066" tIns="58530" rIns="117066" bIns="58530" rtlCol="0" anchor="ctr"/>
          <a:lstStyle/>
          <a:p>
            <a:pPr algn="ctr" defTabSz="456638"/>
            <a:endParaRPr lang="sv-SE">
              <a:solidFill>
                <a:srgbClr val="FEFFFF"/>
              </a:solidFill>
            </a:endParaRPr>
          </a:p>
        </p:txBody>
      </p:sp>
      <p:sp>
        <p:nvSpPr>
          <p:cNvPr id="5" name="Rektangel 4"/>
          <p:cNvSpPr/>
          <p:nvPr/>
        </p:nvSpPr>
        <p:spPr>
          <a:xfrm>
            <a:off x="0" y="0"/>
            <a:ext cx="12192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17066" tIns="58530" rIns="117066" bIns="58530" rtlCol="0" anchor="ctr"/>
          <a:lstStyle/>
          <a:p>
            <a:pPr algn="ctr" defTabSz="456638"/>
            <a:endParaRPr lang="sv-SE">
              <a:solidFill>
                <a:srgbClr val="FEFFFF"/>
              </a:solidFill>
            </a:endParaRPr>
          </a:p>
        </p:txBody>
      </p:sp>
      <p:sp>
        <p:nvSpPr>
          <p:cNvPr id="8" name="Rubrik 7"/>
          <p:cNvSpPr>
            <a:spLocks noGrp="1"/>
          </p:cNvSpPr>
          <p:nvPr>
            <p:ph type="title"/>
          </p:nvPr>
        </p:nvSpPr>
        <p:spPr>
          <a:xfrm>
            <a:off x="609600" y="731520"/>
            <a:ext cx="10972800" cy="1143000"/>
          </a:xfrm>
        </p:spPr>
        <p:txBody>
          <a:bodyPr>
            <a:normAutofit/>
          </a:bodyPr>
          <a:lstStyle>
            <a:lvl1pPr algn="l">
              <a:defRPr sz="3800">
                <a:solidFill>
                  <a:srgbClr val="FFFFFF"/>
                </a:solidFill>
                <a:latin typeface="Open Sans Extrabold"/>
                <a:cs typeface="Open Sans Extrabold"/>
              </a:defRPr>
            </a:lvl1pPr>
          </a:lstStyle>
          <a:p>
            <a:r>
              <a:rPr lang="sv-SE"/>
              <a:t>Klicka här för att ändra format</a:t>
            </a:r>
            <a:endParaRPr lang="sv-SE" dirty="0"/>
          </a:p>
        </p:txBody>
      </p:sp>
      <p:sp>
        <p:nvSpPr>
          <p:cNvPr id="10" name="Platshållare för text 9"/>
          <p:cNvSpPr>
            <a:spLocks noGrp="1"/>
          </p:cNvSpPr>
          <p:nvPr>
            <p:ph type="body" sz="quarter" idx="10"/>
          </p:nvPr>
        </p:nvSpPr>
        <p:spPr>
          <a:xfrm>
            <a:off x="609600" y="1874520"/>
            <a:ext cx="10972800" cy="3474720"/>
          </a:xfrm>
        </p:spPr>
        <p:txBody>
          <a:bodyPr>
            <a:normAutofit/>
          </a:bodyPr>
          <a:lstStyle>
            <a:lvl1pPr marL="0">
              <a:spcBef>
                <a:spcPts val="0"/>
              </a:spcBef>
              <a:buNone/>
              <a:defRPr sz="2300">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sv-SE"/>
              <a:t>Klicka här för att ändra format på bakgrundstexten</a:t>
            </a:r>
          </a:p>
        </p:txBody>
      </p:sp>
      <p:pic>
        <p:nvPicPr>
          <p:cNvPr id="7" name="Bildobjekt 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345650" y="5715360"/>
            <a:ext cx="2090815" cy="587520"/>
          </a:xfrm>
          <a:prstGeom prst="rect">
            <a:avLst/>
          </a:prstGeom>
        </p:spPr>
      </p:pic>
    </p:spTree>
    <p:extLst>
      <p:ext uri="{BB962C8B-B14F-4D97-AF65-F5344CB8AC3E}">
        <p14:creationId xmlns:p14="http://schemas.microsoft.com/office/powerpoint/2010/main" val="4575993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Enkel textsida, petrol">
    <p:spTree>
      <p:nvGrpSpPr>
        <p:cNvPr id="1" name=""/>
        <p:cNvGrpSpPr/>
        <p:nvPr/>
      </p:nvGrpSpPr>
      <p:grpSpPr>
        <a:xfrm>
          <a:off x="0" y="0"/>
          <a:ext cx="0" cy="0"/>
          <a:chOff x="0" y="0"/>
          <a:chExt cx="0" cy="0"/>
        </a:xfrm>
      </p:grpSpPr>
      <p:sp>
        <p:nvSpPr>
          <p:cNvPr id="6" name="Rektangel 5"/>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117066" tIns="58530" rIns="117066" bIns="58530" rtlCol="0" anchor="ctr"/>
          <a:lstStyle/>
          <a:p>
            <a:pPr algn="ctr" defTabSz="456638"/>
            <a:endParaRPr lang="sv-SE">
              <a:solidFill>
                <a:srgbClr val="FEFFFF"/>
              </a:solidFill>
            </a:endParaRPr>
          </a:p>
        </p:txBody>
      </p:sp>
      <p:sp>
        <p:nvSpPr>
          <p:cNvPr id="5" name="Rektangel 4"/>
          <p:cNvSpPr/>
          <p:nvPr/>
        </p:nvSpPr>
        <p:spPr>
          <a:xfrm>
            <a:off x="0" y="0"/>
            <a:ext cx="12192000" cy="685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117066" tIns="58530" rIns="117066" bIns="58530" rtlCol="0" anchor="ctr"/>
          <a:lstStyle/>
          <a:p>
            <a:pPr algn="ctr" defTabSz="456638"/>
            <a:endParaRPr lang="sv-SE">
              <a:solidFill>
                <a:srgbClr val="FEFFFF"/>
              </a:solidFill>
            </a:endParaRPr>
          </a:p>
        </p:txBody>
      </p:sp>
      <p:sp>
        <p:nvSpPr>
          <p:cNvPr id="8" name="Rubrik 7"/>
          <p:cNvSpPr>
            <a:spLocks noGrp="1"/>
          </p:cNvSpPr>
          <p:nvPr>
            <p:ph type="title"/>
          </p:nvPr>
        </p:nvSpPr>
        <p:spPr>
          <a:xfrm>
            <a:off x="609600" y="731520"/>
            <a:ext cx="10972800" cy="1143000"/>
          </a:xfrm>
        </p:spPr>
        <p:txBody>
          <a:bodyPr>
            <a:normAutofit/>
          </a:bodyPr>
          <a:lstStyle>
            <a:lvl1pPr algn="l">
              <a:defRPr sz="3800">
                <a:solidFill>
                  <a:srgbClr val="FFFFFF"/>
                </a:solidFill>
                <a:latin typeface="Open Sans Extrabold"/>
                <a:cs typeface="Open Sans Extrabold"/>
              </a:defRPr>
            </a:lvl1pPr>
          </a:lstStyle>
          <a:p>
            <a:r>
              <a:rPr lang="sv-SE"/>
              <a:t>Klicka här för att ändra format</a:t>
            </a:r>
            <a:endParaRPr lang="sv-SE" dirty="0"/>
          </a:p>
        </p:txBody>
      </p:sp>
      <p:sp>
        <p:nvSpPr>
          <p:cNvPr id="10" name="Platshållare för text 9"/>
          <p:cNvSpPr>
            <a:spLocks noGrp="1"/>
          </p:cNvSpPr>
          <p:nvPr>
            <p:ph type="body" sz="quarter" idx="10"/>
          </p:nvPr>
        </p:nvSpPr>
        <p:spPr>
          <a:xfrm>
            <a:off x="609600" y="1874520"/>
            <a:ext cx="10972800" cy="3474720"/>
          </a:xfrm>
        </p:spPr>
        <p:txBody>
          <a:bodyPr>
            <a:normAutofit/>
          </a:bodyPr>
          <a:lstStyle>
            <a:lvl1pPr marL="0">
              <a:spcBef>
                <a:spcPts val="0"/>
              </a:spcBef>
              <a:buNone/>
              <a:defRPr sz="2300">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sv-SE"/>
              <a:t>Klicka här för att ändra format på bakgrundstexten</a:t>
            </a:r>
          </a:p>
        </p:txBody>
      </p:sp>
      <p:pic>
        <p:nvPicPr>
          <p:cNvPr id="7" name="Bildobjekt 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345650" y="5715360"/>
            <a:ext cx="2090815" cy="587520"/>
          </a:xfrm>
          <a:prstGeom prst="rect">
            <a:avLst/>
          </a:prstGeom>
        </p:spPr>
      </p:pic>
    </p:spTree>
    <p:extLst>
      <p:ext uri="{BB962C8B-B14F-4D97-AF65-F5344CB8AC3E}">
        <p14:creationId xmlns:p14="http://schemas.microsoft.com/office/powerpoint/2010/main" val="1028287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8_Rubrikbild">
    <p:spTree>
      <p:nvGrpSpPr>
        <p:cNvPr id="1" name=""/>
        <p:cNvGrpSpPr/>
        <p:nvPr/>
      </p:nvGrpSpPr>
      <p:grpSpPr>
        <a:xfrm>
          <a:off x="0" y="0"/>
          <a:ext cx="0" cy="0"/>
          <a:chOff x="0" y="0"/>
          <a:chExt cx="0" cy="0"/>
        </a:xfrm>
      </p:grpSpPr>
      <p:pic>
        <p:nvPicPr>
          <p:cNvPr id="2" name="Bildobjekt 1"/>
          <p:cNvPicPr>
            <a:picLocks noChangeAspect="1"/>
          </p:cNvPicPr>
          <p:nvPr userDrawn="1"/>
        </p:nvPicPr>
        <p:blipFill>
          <a:blip r:embed="rId2" cstate="email">
            <a:alphaModFix amt="73000"/>
            <a:extLst>
              <a:ext uri="{28A0092B-C50C-407E-A947-70E740481C1C}">
                <a14:useLocalDpi xmlns:a14="http://schemas.microsoft.com/office/drawing/2010/main" val="0"/>
              </a:ext>
            </a:extLst>
          </a:blip>
          <a:stretch>
            <a:fillRect/>
          </a:stretch>
        </p:blipFill>
        <p:spPr>
          <a:xfrm>
            <a:off x="0" y="899770"/>
            <a:ext cx="12202837" cy="6177686"/>
          </a:xfrm>
          <a:prstGeom prst="rect">
            <a:avLst/>
          </a:prstGeom>
        </p:spPr>
      </p:pic>
    </p:spTree>
    <p:extLst>
      <p:ext uri="{BB962C8B-B14F-4D97-AF65-F5344CB8AC3E}">
        <p14:creationId xmlns:p14="http://schemas.microsoft.com/office/powerpoint/2010/main" val="36797281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1_2/3 text och bild, mörkblå">
    <p:spTree>
      <p:nvGrpSpPr>
        <p:cNvPr id="1" name=""/>
        <p:cNvGrpSpPr/>
        <p:nvPr/>
      </p:nvGrpSpPr>
      <p:grpSpPr>
        <a:xfrm>
          <a:off x="0" y="0"/>
          <a:ext cx="0" cy="0"/>
          <a:chOff x="0" y="0"/>
          <a:chExt cx="0" cy="0"/>
        </a:xfrm>
      </p:grpSpPr>
      <p:sp>
        <p:nvSpPr>
          <p:cNvPr id="6" name="Rektangel 5"/>
          <p:cNvSpPr/>
          <p:nvPr/>
        </p:nvSpPr>
        <p:spPr>
          <a:xfrm>
            <a:off x="0" y="0"/>
            <a:ext cx="12192000" cy="4574880"/>
          </a:xfrm>
          <a:prstGeom prst="rect">
            <a:avLst/>
          </a:prstGeom>
          <a:solidFill>
            <a:srgbClr val="13567D"/>
          </a:solidFill>
          <a:ln>
            <a:noFill/>
          </a:ln>
          <a:effectLst/>
        </p:spPr>
        <p:style>
          <a:lnRef idx="1">
            <a:schemeClr val="accent1"/>
          </a:lnRef>
          <a:fillRef idx="3">
            <a:schemeClr val="accent1"/>
          </a:fillRef>
          <a:effectRef idx="2">
            <a:schemeClr val="accent1"/>
          </a:effectRef>
          <a:fontRef idx="minor">
            <a:schemeClr val="lt1"/>
          </a:fontRef>
        </p:style>
        <p:txBody>
          <a:bodyPr lIns="117084" tIns="58539" rIns="117084" bIns="58539" rtlCol="0" anchor="ctr"/>
          <a:lstStyle/>
          <a:p>
            <a:pPr algn="ctr" defTabSz="456638"/>
            <a:endParaRPr lang="sv-SE">
              <a:solidFill>
                <a:srgbClr val="FEFFFF"/>
              </a:solidFill>
            </a:endParaRPr>
          </a:p>
        </p:txBody>
      </p:sp>
      <p:pic>
        <p:nvPicPr>
          <p:cNvPr id="7" name="Bildobjekt 6" descr="Skellefteå kommun_SVART.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9347200" y="5715000"/>
            <a:ext cx="2087237" cy="589399"/>
          </a:xfrm>
          <a:prstGeom prst="rect">
            <a:avLst/>
          </a:prstGeom>
        </p:spPr>
      </p:pic>
      <p:sp>
        <p:nvSpPr>
          <p:cNvPr id="8" name="Rubrik 7"/>
          <p:cNvSpPr>
            <a:spLocks noGrp="1"/>
          </p:cNvSpPr>
          <p:nvPr>
            <p:ph type="title"/>
          </p:nvPr>
        </p:nvSpPr>
        <p:spPr>
          <a:xfrm>
            <a:off x="609600" y="320040"/>
            <a:ext cx="4978400" cy="1143000"/>
          </a:xfrm>
        </p:spPr>
        <p:txBody>
          <a:bodyPr>
            <a:normAutofit/>
          </a:bodyPr>
          <a:lstStyle>
            <a:lvl1pPr algn="l">
              <a:defRPr sz="3100">
                <a:solidFill>
                  <a:srgbClr val="FFFFFF"/>
                </a:solidFill>
                <a:latin typeface="Open Sans Extrabold"/>
                <a:cs typeface="Open Sans Extrabold"/>
              </a:defRPr>
            </a:lvl1pPr>
          </a:lstStyle>
          <a:p>
            <a:r>
              <a:rPr lang="sv-SE"/>
              <a:t>Klicka här för att ändra format</a:t>
            </a:r>
            <a:endParaRPr lang="sv-SE" dirty="0"/>
          </a:p>
        </p:txBody>
      </p:sp>
      <p:sp>
        <p:nvSpPr>
          <p:cNvPr id="10" name="Platshållare för text 9"/>
          <p:cNvSpPr>
            <a:spLocks noGrp="1"/>
          </p:cNvSpPr>
          <p:nvPr>
            <p:ph type="body" sz="quarter" idx="10"/>
          </p:nvPr>
        </p:nvSpPr>
        <p:spPr>
          <a:xfrm>
            <a:off x="609600" y="1463040"/>
            <a:ext cx="4978400" cy="2788920"/>
          </a:xfrm>
        </p:spPr>
        <p:txBody>
          <a:bodyPr>
            <a:normAutofit/>
          </a:bodyPr>
          <a:lstStyle>
            <a:lvl1pPr marL="0">
              <a:spcBef>
                <a:spcPts val="0"/>
              </a:spcBef>
              <a:buNone/>
              <a:defRPr sz="2100">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sv-SE"/>
              <a:t>Klicka här för att ändra format på bakgrundstexten</a:t>
            </a:r>
          </a:p>
        </p:txBody>
      </p:sp>
      <p:sp>
        <p:nvSpPr>
          <p:cNvPr id="12" name="Platshållare för text 11"/>
          <p:cNvSpPr>
            <a:spLocks noGrp="1"/>
          </p:cNvSpPr>
          <p:nvPr>
            <p:ph type="body" sz="quarter" idx="11" hasCustomPrompt="1"/>
          </p:nvPr>
        </p:nvSpPr>
        <p:spPr>
          <a:xfrm>
            <a:off x="711200" y="5806440"/>
            <a:ext cx="5461000" cy="295276"/>
          </a:xfrm>
        </p:spPr>
        <p:txBody>
          <a:bodyPr>
            <a:normAutofit/>
          </a:bodyPr>
          <a:lstStyle>
            <a:lvl1pPr marL="0">
              <a:spcBef>
                <a:spcPts val="0"/>
              </a:spcBef>
              <a:buNone/>
              <a:defRPr sz="1300" baseline="0">
                <a:latin typeface="Open Sans Extrabold"/>
                <a:cs typeface="Open Sans Extrabold"/>
              </a:defRPr>
            </a:lvl1pPr>
          </a:lstStyle>
          <a:p>
            <a:pPr lvl="0"/>
            <a:r>
              <a:rPr lang="sv-SE" dirty="0"/>
              <a:t>Klicka för att lägga till text</a:t>
            </a:r>
          </a:p>
        </p:txBody>
      </p:sp>
      <p:sp>
        <p:nvSpPr>
          <p:cNvPr id="11" name="Platshållare för bild 10"/>
          <p:cNvSpPr>
            <a:spLocks noGrp="1"/>
          </p:cNvSpPr>
          <p:nvPr>
            <p:ph type="pic" sz="quarter" idx="12"/>
          </p:nvPr>
        </p:nvSpPr>
        <p:spPr>
          <a:xfrm>
            <a:off x="6096000" y="0"/>
            <a:ext cx="6096000" cy="4574880"/>
          </a:xfrm>
        </p:spPr>
        <p:txBody>
          <a:bodyPr anchor="ctr">
            <a:normAutofit/>
          </a:bodyPr>
          <a:lstStyle>
            <a:lvl1pPr algn="ctr">
              <a:defRPr sz="1800">
                <a:latin typeface="Open Sans Light"/>
                <a:cs typeface="Open Sans Light"/>
              </a:defRPr>
            </a:lvl1pPr>
          </a:lstStyle>
          <a:p>
            <a:r>
              <a:rPr lang="sv-SE"/>
              <a:t>Klicka på ikonen för att lägga till en bild</a:t>
            </a:r>
          </a:p>
        </p:txBody>
      </p:sp>
      <p:pic>
        <p:nvPicPr>
          <p:cNvPr id="13" name="Bildobjekt 12" descr="Skellefteå kommun_SVART.eps"/>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3"/>
              <a:stretch>
                <a:fillRect/>
              </a:stretch>
            </p:blipFill>
          </mc:Fallback>
        </mc:AlternateContent>
        <p:spPr>
          <a:xfrm>
            <a:off x="9347200" y="5715000"/>
            <a:ext cx="2087237" cy="589399"/>
          </a:xfrm>
          <a:prstGeom prst="rect">
            <a:avLst/>
          </a:prstGeom>
        </p:spPr>
      </p:pic>
    </p:spTree>
    <p:extLst>
      <p:ext uri="{BB962C8B-B14F-4D97-AF65-F5344CB8AC3E}">
        <p14:creationId xmlns:p14="http://schemas.microsoft.com/office/powerpoint/2010/main" val="16916153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609600" y="274638"/>
            <a:ext cx="10972800" cy="1143000"/>
          </a:xfrm>
          <a:prstGeom prst="rect">
            <a:avLst/>
          </a:prstGeom>
        </p:spPr>
        <p:txBody>
          <a:bodyPr/>
          <a:lstStyle/>
          <a:p>
            <a:r>
              <a:rPr lang="sv-SE"/>
              <a:t>Klicka här för att ändra format</a:t>
            </a:r>
          </a:p>
        </p:txBody>
      </p:sp>
      <p:sp>
        <p:nvSpPr>
          <p:cNvPr id="3" name="Platshållare för innehåll 2"/>
          <p:cNvSpPr>
            <a:spLocks noGrp="1"/>
          </p:cNvSpPr>
          <p:nvPr>
            <p:ph idx="1"/>
          </p:nvPr>
        </p:nvSpPr>
        <p:spPr>
          <a:xfrm>
            <a:off x="609600" y="1600206"/>
            <a:ext cx="10972800" cy="4525963"/>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4760367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347BD319-C441-4740-BDB2-35E25C52CCE7}" type="datetimeFigureOut">
              <a:rPr lang="sv-SE" smtClean="0">
                <a:solidFill>
                  <a:srgbClr val="FFFFFF">
                    <a:tint val="75000"/>
                  </a:srgbClr>
                </a:solidFill>
              </a:rPr>
              <a:pPr/>
              <a:t>2019-03-11</a:t>
            </a:fld>
            <a:endParaRPr lang="sv-SE">
              <a:solidFill>
                <a:srgbClr val="FFFFFF">
                  <a:tint val="75000"/>
                </a:srgbClr>
              </a:solidFill>
            </a:endParaRPr>
          </a:p>
        </p:txBody>
      </p:sp>
      <p:sp>
        <p:nvSpPr>
          <p:cNvPr id="3" name="Platshållare för sidfot 2"/>
          <p:cNvSpPr>
            <a:spLocks noGrp="1"/>
          </p:cNvSpPr>
          <p:nvPr>
            <p:ph type="ftr" sz="quarter" idx="11"/>
          </p:nvPr>
        </p:nvSpPr>
        <p:spPr/>
        <p:txBody>
          <a:bodyPr/>
          <a:lstStyle/>
          <a:p>
            <a:endParaRPr lang="sv-SE">
              <a:solidFill>
                <a:srgbClr val="FFFFFF">
                  <a:tint val="75000"/>
                </a:srgbClr>
              </a:solidFill>
            </a:endParaRPr>
          </a:p>
        </p:txBody>
      </p:sp>
      <p:sp>
        <p:nvSpPr>
          <p:cNvPr id="4" name="Platshållare för bildnummer 3"/>
          <p:cNvSpPr>
            <a:spLocks noGrp="1"/>
          </p:cNvSpPr>
          <p:nvPr>
            <p:ph type="sldNum" sz="quarter" idx="12"/>
          </p:nvPr>
        </p:nvSpPr>
        <p:spPr/>
        <p:txBody>
          <a:bodyPr/>
          <a:lstStyle/>
          <a:p>
            <a:fld id="{227F0B53-9592-4779-891F-997228E46E01}" type="slidenum">
              <a:rPr lang="sv-SE" smtClean="0">
                <a:solidFill>
                  <a:srgbClr val="FFFFFF">
                    <a:tint val="75000"/>
                  </a:srgbClr>
                </a:solidFill>
              </a:rPr>
              <a:pPr/>
              <a:t>‹#›</a:t>
            </a:fld>
            <a:endParaRPr lang="sv-SE">
              <a:solidFill>
                <a:srgbClr val="FFFFFF">
                  <a:tint val="75000"/>
                </a:srgbClr>
              </a:solidFill>
            </a:endParaRPr>
          </a:p>
        </p:txBody>
      </p:sp>
    </p:spTree>
    <p:extLst>
      <p:ext uri="{BB962C8B-B14F-4D97-AF65-F5344CB8AC3E}">
        <p14:creationId xmlns:p14="http://schemas.microsoft.com/office/powerpoint/2010/main" val="43234869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4_Rubrikbild">
    <p:spTree>
      <p:nvGrpSpPr>
        <p:cNvPr id="1" name=""/>
        <p:cNvGrpSpPr/>
        <p:nvPr/>
      </p:nvGrpSpPr>
      <p:grpSpPr>
        <a:xfrm>
          <a:off x="0" y="0"/>
          <a:ext cx="0" cy="0"/>
          <a:chOff x="0" y="0"/>
          <a:chExt cx="0" cy="0"/>
        </a:xfrm>
      </p:grpSpPr>
      <p:pic>
        <p:nvPicPr>
          <p:cNvPr id="7" name="Bildobjekt 6" descr="Skellefteå kommun_SVART.eps"/>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9347200" y="5715000"/>
            <a:ext cx="2087237" cy="589399"/>
          </a:xfrm>
          <a:prstGeom prst="rect">
            <a:avLst/>
          </a:prstGeom>
        </p:spPr>
      </p:pic>
      <p:sp>
        <p:nvSpPr>
          <p:cNvPr id="8" name="Rubrik 7"/>
          <p:cNvSpPr>
            <a:spLocks noGrp="1"/>
          </p:cNvSpPr>
          <p:nvPr>
            <p:ph type="title"/>
          </p:nvPr>
        </p:nvSpPr>
        <p:spPr>
          <a:xfrm>
            <a:off x="609600" y="731520"/>
            <a:ext cx="10972800" cy="1143000"/>
          </a:xfrm>
        </p:spPr>
        <p:txBody>
          <a:bodyPr>
            <a:normAutofit/>
          </a:bodyPr>
          <a:lstStyle>
            <a:lvl1pPr algn="l">
              <a:defRPr sz="3800">
                <a:latin typeface="Open Sans Extrabold"/>
                <a:cs typeface="Open Sans Extrabold"/>
              </a:defRPr>
            </a:lvl1pPr>
          </a:lstStyle>
          <a:p>
            <a:r>
              <a:rPr lang="sv-SE"/>
              <a:t>Klicka här för att ändra format</a:t>
            </a:r>
          </a:p>
        </p:txBody>
      </p:sp>
      <p:sp>
        <p:nvSpPr>
          <p:cNvPr id="10" name="Platshållare för text 9"/>
          <p:cNvSpPr>
            <a:spLocks noGrp="1"/>
          </p:cNvSpPr>
          <p:nvPr>
            <p:ph type="body" sz="quarter" idx="10"/>
          </p:nvPr>
        </p:nvSpPr>
        <p:spPr>
          <a:xfrm>
            <a:off x="609600" y="1874520"/>
            <a:ext cx="10972800" cy="3474720"/>
          </a:xfrm>
        </p:spPr>
        <p:txBody>
          <a:bodyPr>
            <a:normAutofit/>
          </a:bodyPr>
          <a:lstStyle>
            <a:lvl1pPr marL="0">
              <a:spcBef>
                <a:spcPts val="0"/>
              </a:spcBef>
              <a:buNone/>
              <a:defRPr sz="2300">
                <a:latin typeface="Open Sans Light"/>
                <a:cs typeface="Open Sans Light"/>
              </a:defRPr>
            </a:lvl1pPr>
          </a:lstStyle>
          <a:p>
            <a:pPr lvl="0"/>
            <a:r>
              <a:rPr lang="sv-SE"/>
              <a:t>Klicka här för att ändra format på bakgrundstexten</a:t>
            </a:r>
          </a:p>
        </p:txBody>
      </p:sp>
    </p:spTree>
    <p:extLst>
      <p:ext uri="{BB962C8B-B14F-4D97-AF65-F5344CB8AC3E}">
        <p14:creationId xmlns:p14="http://schemas.microsoft.com/office/powerpoint/2010/main" val="39188669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6_Enkel textsida">
    <p:bg>
      <p:bgPr>
        <a:solidFill>
          <a:srgbClr val="4D7579"/>
        </a:solidFill>
        <a:effectLst/>
      </p:bgPr>
    </p:bg>
    <p:spTree>
      <p:nvGrpSpPr>
        <p:cNvPr id="1" name=""/>
        <p:cNvGrpSpPr/>
        <p:nvPr/>
      </p:nvGrpSpPr>
      <p:grpSpPr>
        <a:xfrm>
          <a:off x="0" y="0"/>
          <a:ext cx="0" cy="0"/>
          <a:chOff x="0" y="0"/>
          <a:chExt cx="0" cy="0"/>
        </a:xfrm>
      </p:grpSpPr>
      <p:sp>
        <p:nvSpPr>
          <p:cNvPr id="8" name="Rubrik"/>
          <p:cNvSpPr>
            <a:spLocks noGrp="1"/>
          </p:cNvSpPr>
          <p:nvPr>
            <p:ph type="title" hasCustomPrompt="1"/>
          </p:nvPr>
        </p:nvSpPr>
        <p:spPr>
          <a:xfrm>
            <a:off x="609600" y="731520"/>
            <a:ext cx="10972800" cy="1143000"/>
          </a:xfrm>
        </p:spPr>
        <p:txBody>
          <a:bodyPr>
            <a:noAutofit/>
          </a:bodyPr>
          <a:lstStyle>
            <a:lvl1pPr algn="l">
              <a:defRPr sz="2900" baseline="0">
                <a:solidFill>
                  <a:srgbClr val="FFFFFF"/>
                </a:solidFill>
                <a:latin typeface="Open Sans Extrabold"/>
                <a:cs typeface="Open Sans Extrabold"/>
              </a:defRPr>
            </a:lvl1pPr>
          </a:lstStyle>
          <a:p>
            <a:r>
              <a:rPr lang="sv-SE" dirty="0"/>
              <a:t>Klicka här för att lägga till rubrik</a:t>
            </a:r>
          </a:p>
        </p:txBody>
      </p:sp>
      <p:sp>
        <p:nvSpPr>
          <p:cNvPr id="9" name="Text"/>
          <p:cNvSpPr>
            <a:spLocks noGrp="1"/>
          </p:cNvSpPr>
          <p:nvPr>
            <p:ph type="body" sz="quarter" idx="10"/>
          </p:nvPr>
        </p:nvSpPr>
        <p:spPr>
          <a:xfrm>
            <a:off x="609600" y="1874849"/>
            <a:ext cx="10972800" cy="3641725"/>
          </a:xfrm>
        </p:spPr>
        <p:txBody>
          <a:bodyPr/>
          <a:lstStyle>
            <a:lvl1pPr marL="342475" indent="-342475">
              <a:buFont typeface="Arial" panose="020B0604020202020204" pitchFamily="34" charset="0"/>
              <a:buChar char="•"/>
              <a:defRPr/>
            </a:lvl1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895099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kel textsida">
    <p:bg>
      <p:bgPr>
        <a:solidFill>
          <a:srgbClr val="ECECEC"/>
        </a:solidFill>
        <a:effectLst/>
      </p:bgPr>
    </p:bg>
    <p:spTree>
      <p:nvGrpSpPr>
        <p:cNvPr id="1" name=""/>
        <p:cNvGrpSpPr/>
        <p:nvPr/>
      </p:nvGrpSpPr>
      <p:grpSpPr>
        <a:xfrm>
          <a:off x="0" y="0"/>
          <a:ext cx="0" cy="0"/>
          <a:chOff x="0" y="0"/>
          <a:chExt cx="0" cy="0"/>
        </a:xfrm>
      </p:grpSpPr>
      <p:sp>
        <p:nvSpPr>
          <p:cNvPr id="8" name="Rubrik"/>
          <p:cNvSpPr>
            <a:spLocks noGrp="1"/>
          </p:cNvSpPr>
          <p:nvPr>
            <p:ph type="title" hasCustomPrompt="1"/>
          </p:nvPr>
        </p:nvSpPr>
        <p:spPr>
          <a:xfrm>
            <a:off x="609600" y="731520"/>
            <a:ext cx="10972800" cy="1143000"/>
          </a:xfrm>
        </p:spPr>
        <p:txBody>
          <a:bodyPr>
            <a:noAutofit/>
          </a:bodyPr>
          <a:lstStyle>
            <a:lvl1pPr algn="l">
              <a:defRPr sz="2900" baseline="0">
                <a:solidFill>
                  <a:schemeClr val="tx1"/>
                </a:solidFill>
                <a:latin typeface="Open Sans Extrabold"/>
                <a:cs typeface="Open Sans Extrabold"/>
              </a:defRPr>
            </a:lvl1pPr>
          </a:lstStyle>
          <a:p>
            <a:r>
              <a:rPr lang="sv-SE" dirty="0"/>
              <a:t>Klicka här för att lägga till rubrik</a:t>
            </a:r>
          </a:p>
        </p:txBody>
      </p:sp>
      <p:sp>
        <p:nvSpPr>
          <p:cNvPr id="9" name="Text"/>
          <p:cNvSpPr>
            <a:spLocks noGrp="1"/>
          </p:cNvSpPr>
          <p:nvPr>
            <p:ph type="body" sz="quarter" idx="10"/>
          </p:nvPr>
        </p:nvSpPr>
        <p:spPr>
          <a:xfrm>
            <a:off x="609600" y="1874839"/>
            <a:ext cx="10972800" cy="3641725"/>
          </a:xfrm>
        </p:spPr>
        <p:txBody>
          <a:bodyPr/>
          <a:lstStyle>
            <a:lvl1pPr marL="342886" indent="-342886">
              <a:buFont typeface="Arial" panose="020B0604020202020204" pitchFamily="34" charset="0"/>
              <a:buChar char="•"/>
              <a:defRPr/>
            </a:lvl1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165478051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421F8EE-1251-49B9-98A4-66AFF00CEAB4}"/>
              </a:ext>
            </a:extLst>
          </p:cNvPr>
          <p:cNvSpPr>
            <a:spLocks noGrp="1"/>
          </p:cNvSpPr>
          <p:nvPr>
            <p:ph type="ctrTitle"/>
          </p:nvPr>
        </p:nvSpPr>
        <p:spPr>
          <a:xfrm>
            <a:off x="1524000" y="1122363"/>
            <a:ext cx="9144000" cy="2387600"/>
          </a:xfrm>
        </p:spPr>
        <p:txBody>
          <a:bodyPr anchor="b"/>
          <a:lstStyle>
            <a:lvl1pPr algn="ctr">
              <a:defRPr sz="5400"/>
            </a:lvl1pPr>
          </a:lstStyle>
          <a:p>
            <a:r>
              <a:rPr lang="sv-SE"/>
              <a:t>Klicka här för att ändra mall för rubrikformat</a:t>
            </a:r>
          </a:p>
        </p:txBody>
      </p:sp>
      <p:sp>
        <p:nvSpPr>
          <p:cNvPr id="3" name="Underrubrik 2">
            <a:extLst>
              <a:ext uri="{FF2B5EF4-FFF2-40B4-BE49-F238E27FC236}">
                <a16:creationId xmlns:a16="http://schemas.microsoft.com/office/drawing/2014/main" id="{713AF5DC-DFE0-4EF0-9FF5-CEC67558C8CF}"/>
              </a:ext>
            </a:extLst>
          </p:cNvPr>
          <p:cNvSpPr>
            <a:spLocks noGrp="1"/>
          </p:cNvSpPr>
          <p:nvPr>
            <p:ph type="subTitle" idx="1"/>
          </p:nvPr>
        </p:nvSpPr>
        <p:spPr>
          <a:xfrm>
            <a:off x="1524000" y="3602038"/>
            <a:ext cx="9144000" cy="1655762"/>
          </a:xfrm>
        </p:spPr>
        <p:txBody>
          <a:bodyPr/>
          <a:lstStyle>
            <a:lvl1pPr marL="0" indent="0" algn="ctr">
              <a:buNone/>
              <a:defRPr sz="2160"/>
            </a:lvl1pPr>
            <a:lvl2pPr marL="411480" indent="0" algn="ctr">
              <a:buNone/>
              <a:defRPr sz="1800"/>
            </a:lvl2pPr>
            <a:lvl3pPr marL="822960" indent="0" algn="ctr">
              <a:buNone/>
              <a:defRPr sz="1620"/>
            </a:lvl3pPr>
            <a:lvl4pPr marL="1234440" indent="0" algn="ctr">
              <a:buNone/>
              <a:defRPr sz="1440"/>
            </a:lvl4pPr>
            <a:lvl5pPr marL="1645920" indent="0" algn="ctr">
              <a:buNone/>
              <a:defRPr sz="1440"/>
            </a:lvl5pPr>
            <a:lvl6pPr marL="2057400" indent="0" algn="ctr">
              <a:buNone/>
              <a:defRPr sz="1440"/>
            </a:lvl6pPr>
            <a:lvl7pPr marL="2468880" indent="0" algn="ctr">
              <a:buNone/>
              <a:defRPr sz="1440"/>
            </a:lvl7pPr>
            <a:lvl8pPr marL="2880360" indent="0" algn="ctr">
              <a:buNone/>
              <a:defRPr sz="1440"/>
            </a:lvl8pPr>
            <a:lvl9pPr marL="3291840" indent="0" algn="ctr">
              <a:buNone/>
              <a:defRPr sz="144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5747D007-4FAB-4F47-B52E-1AC176784AE1}"/>
              </a:ext>
            </a:extLst>
          </p:cNvPr>
          <p:cNvSpPr>
            <a:spLocks noGrp="1"/>
          </p:cNvSpPr>
          <p:nvPr>
            <p:ph type="dt" sz="half" idx="10"/>
          </p:nvPr>
        </p:nvSpPr>
        <p:spPr/>
        <p:txBody>
          <a:bodyPr/>
          <a:lstStyle/>
          <a:p>
            <a:fld id="{3A4C4479-8398-4C35-A348-E2D4A671C9EB}" type="datetimeFigureOut">
              <a:rPr lang="sv-SE" smtClean="0"/>
              <a:t>2019-03-11</a:t>
            </a:fld>
            <a:endParaRPr lang="sv-SE"/>
          </a:p>
        </p:txBody>
      </p:sp>
      <p:sp>
        <p:nvSpPr>
          <p:cNvPr id="5" name="Platshållare för sidfot 4">
            <a:extLst>
              <a:ext uri="{FF2B5EF4-FFF2-40B4-BE49-F238E27FC236}">
                <a16:creationId xmlns:a16="http://schemas.microsoft.com/office/drawing/2014/main" id="{975EEECD-1381-4681-A13E-7581A0E3C49E}"/>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D52A4517-784A-441F-9F2F-C49E933CEB75}"/>
              </a:ext>
            </a:extLst>
          </p:cNvPr>
          <p:cNvSpPr>
            <a:spLocks noGrp="1"/>
          </p:cNvSpPr>
          <p:nvPr>
            <p:ph type="sldNum" sz="quarter" idx="12"/>
          </p:nvPr>
        </p:nvSpPr>
        <p:spPr/>
        <p:txBody>
          <a:bodyPr/>
          <a:lstStyle/>
          <a:p>
            <a:fld id="{0E1FECEC-2463-4A5A-A0E5-09B2DDA803A4}" type="slidenum">
              <a:rPr lang="sv-SE" smtClean="0"/>
              <a:t>‹#›</a:t>
            </a:fld>
            <a:endParaRPr lang="sv-SE"/>
          </a:p>
        </p:txBody>
      </p:sp>
    </p:spTree>
    <p:extLst>
      <p:ext uri="{BB962C8B-B14F-4D97-AF65-F5344CB8AC3E}">
        <p14:creationId xmlns:p14="http://schemas.microsoft.com/office/powerpoint/2010/main" val="2695865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6AE6115-C598-41CD-934F-0C54C72100AA}"/>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AA30C8E4-BBDA-49B5-8430-B9768880B0B2}"/>
              </a:ext>
            </a:extLst>
          </p:cNvPr>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952DD595-C48C-42DC-BF46-E6CE448C5F69}"/>
              </a:ext>
            </a:extLst>
          </p:cNvPr>
          <p:cNvSpPr>
            <a:spLocks noGrp="1"/>
          </p:cNvSpPr>
          <p:nvPr>
            <p:ph type="dt" sz="half" idx="10"/>
          </p:nvPr>
        </p:nvSpPr>
        <p:spPr/>
        <p:txBody>
          <a:bodyPr/>
          <a:lstStyle/>
          <a:p>
            <a:fld id="{3A4C4479-8398-4C35-A348-E2D4A671C9EB}" type="datetimeFigureOut">
              <a:rPr lang="sv-SE" smtClean="0"/>
              <a:t>2019-03-11</a:t>
            </a:fld>
            <a:endParaRPr lang="sv-SE"/>
          </a:p>
        </p:txBody>
      </p:sp>
      <p:sp>
        <p:nvSpPr>
          <p:cNvPr id="5" name="Platshållare för sidfot 4">
            <a:extLst>
              <a:ext uri="{FF2B5EF4-FFF2-40B4-BE49-F238E27FC236}">
                <a16:creationId xmlns:a16="http://schemas.microsoft.com/office/drawing/2014/main" id="{1E42BB3F-2F57-4059-AEB8-DE5CBAE0C895}"/>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76F52073-4CAE-48DD-90FC-BEB799C0D4B2}"/>
              </a:ext>
            </a:extLst>
          </p:cNvPr>
          <p:cNvSpPr>
            <a:spLocks noGrp="1"/>
          </p:cNvSpPr>
          <p:nvPr>
            <p:ph type="sldNum" sz="quarter" idx="12"/>
          </p:nvPr>
        </p:nvSpPr>
        <p:spPr/>
        <p:txBody>
          <a:bodyPr/>
          <a:lstStyle/>
          <a:p>
            <a:fld id="{0E1FECEC-2463-4A5A-A0E5-09B2DDA803A4}" type="slidenum">
              <a:rPr lang="sv-SE" smtClean="0"/>
              <a:t>‹#›</a:t>
            </a:fld>
            <a:endParaRPr lang="sv-SE"/>
          </a:p>
        </p:txBody>
      </p:sp>
    </p:spTree>
    <p:extLst>
      <p:ext uri="{BB962C8B-B14F-4D97-AF65-F5344CB8AC3E}">
        <p14:creationId xmlns:p14="http://schemas.microsoft.com/office/powerpoint/2010/main" val="4197593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DA8BC64-A042-484A-8EA0-520E945D2D00}"/>
              </a:ext>
            </a:extLst>
          </p:cNvPr>
          <p:cNvSpPr>
            <a:spLocks noGrp="1"/>
          </p:cNvSpPr>
          <p:nvPr>
            <p:ph type="title"/>
          </p:nvPr>
        </p:nvSpPr>
        <p:spPr>
          <a:xfrm>
            <a:off x="831851" y="1709739"/>
            <a:ext cx="10515600" cy="2852737"/>
          </a:xfrm>
        </p:spPr>
        <p:txBody>
          <a:bodyPr anchor="b"/>
          <a:lstStyle>
            <a:lvl1pPr>
              <a:defRPr sz="54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4CE88BE7-01E5-4A0B-940A-C3EA2567894A}"/>
              </a:ext>
            </a:extLst>
          </p:cNvPr>
          <p:cNvSpPr>
            <a:spLocks noGrp="1"/>
          </p:cNvSpPr>
          <p:nvPr>
            <p:ph type="body" idx="1"/>
          </p:nvPr>
        </p:nvSpPr>
        <p:spPr>
          <a:xfrm>
            <a:off x="831851" y="4589464"/>
            <a:ext cx="10515600" cy="1500187"/>
          </a:xfrm>
        </p:spPr>
        <p:txBody>
          <a:bodyPr/>
          <a:lstStyle>
            <a:lvl1pPr marL="0" indent="0">
              <a:buNone/>
              <a:defRPr sz="2160">
                <a:solidFill>
                  <a:schemeClr val="tx1">
                    <a:tint val="75000"/>
                  </a:schemeClr>
                </a:solidFill>
              </a:defRPr>
            </a:lvl1pPr>
            <a:lvl2pPr marL="411480" indent="0">
              <a:buNone/>
              <a:defRPr sz="1800">
                <a:solidFill>
                  <a:schemeClr val="tx1">
                    <a:tint val="75000"/>
                  </a:schemeClr>
                </a:solidFill>
              </a:defRPr>
            </a:lvl2pPr>
            <a:lvl3pPr marL="822960" indent="0">
              <a:buNone/>
              <a:defRPr sz="1620">
                <a:solidFill>
                  <a:schemeClr val="tx1">
                    <a:tint val="75000"/>
                  </a:schemeClr>
                </a:solidFill>
              </a:defRPr>
            </a:lvl3pPr>
            <a:lvl4pPr marL="1234440" indent="0">
              <a:buNone/>
              <a:defRPr sz="1440">
                <a:solidFill>
                  <a:schemeClr val="tx1">
                    <a:tint val="75000"/>
                  </a:schemeClr>
                </a:solidFill>
              </a:defRPr>
            </a:lvl4pPr>
            <a:lvl5pPr marL="1645920" indent="0">
              <a:buNone/>
              <a:defRPr sz="1440">
                <a:solidFill>
                  <a:schemeClr val="tx1">
                    <a:tint val="75000"/>
                  </a:schemeClr>
                </a:solidFill>
              </a:defRPr>
            </a:lvl5pPr>
            <a:lvl6pPr marL="2057400" indent="0">
              <a:buNone/>
              <a:defRPr sz="1440">
                <a:solidFill>
                  <a:schemeClr val="tx1">
                    <a:tint val="75000"/>
                  </a:schemeClr>
                </a:solidFill>
              </a:defRPr>
            </a:lvl6pPr>
            <a:lvl7pPr marL="2468880" indent="0">
              <a:buNone/>
              <a:defRPr sz="1440">
                <a:solidFill>
                  <a:schemeClr val="tx1">
                    <a:tint val="75000"/>
                  </a:schemeClr>
                </a:solidFill>
              </a:defRPr>
            </a:lvl7pPr>
            <a:lvl8pPr marL="2880360" indent="0">
              <a:buNone/>
              <a:defRPr sz="1440">
                <a:solidFill>
                  <a:schemeClr val="tx1">
                    <a:tint val="75000"/>
                  </a:schemeClr>
                </a:solidFill>
              </a:defRPr>
            </a:lvl8pPr>
            <a:lvl9pPr marL="3291840" indent="0">
              <a:buNone/>
              <a:defRPr sz="1440">
                <a:solidFill>
                  <a:schemeClr val="tx1">
                    <a:tint val="75000"/>
                  </a:schemeClr>
                </a:solidFill>
              </a:defRPr>
            </a:lvl9pPr>
          </a:lstStyle>
          <a:p>
            <a:pPr lvl="0"/>
            <a:r>
              <a:rPr lang="sv-SE"/>
              <a:t>Redigera format för bakgrundstext</a:t>
            </a:r>
          </a:p>
        </p:txBody>
      </p:sp>
      <p:sp>
        <p:nvSpPr>
          <p:cNvPr id="4" name="Platshållare för datum 3">
            <a:extLst>
              <a:ext uri="{FF2B5EF4-FFF2-40B4-BE49-F238E27FC236}">
                <a16:creationId xmlns:a16="http://schemas.microsoft.com/office/drawing/2014/main" id="{C9B740E7-FB1D-44CA-AAD6-D4EFC9A0207E}"/>
              </a:ext>
            </a:extLst>
          </p:cNvPr>
          <p:cNvSpPr>
            <a:spLocks noGrp="1"/>
          </p:cNvSpPr>
          <p:nvPr>
            <p:ph type="dt" sz="half" idx="10"/>
          </p:nvPr>
        </p:nvSpPr>
        <p:spPr/>
        <p:txBody>
          <a:bodyPr/>
          <a:lstStyle/>
          <a:p>
            <a:fld id="{3A4C4479-8398-4C35-A348-E2D4A671C9EB}" type="datetimeFigureOut">
              <a:rPr lang="sv-SE" smtClean="0"/>
              <a:t>2019-03-11</a:t>
            </a:fld>
            <a:endParaRPr lang="sv-SE"/>
          </a:p>
        </p:txBody>
      </p:sp>
      <p:sp>
        <p:nvSpPr>
          <p:cNvPr id="5" name="Platshållare för sidfot 4">
            <a:extLst>
              <a:ext uri="{FF2B5EF4-FFF2-40B4-BE49-F238E27FC236}">
                <a16:creationId xmlns:a16="http://schemas.microsoft.com/office/drawing/2014/main" id="{5FBEEB22-15F2-4688-95DD-2CDBFD7E635D}"/>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D5558966-700E-4F07-A605-C706C927D609}"/>
              </a:ext>
            </a:extLst>
          </p:cNvPr>
          <p:cNvSpPr>
            <a:spLocks noGrp="1"/>
          </p:cNvSpPr>
          <p:nvPr>
            <p:ph type="sldNum" sz="quarter" idx="12"/>
          </p:nvPr>
        </p:nvSpPr>
        <p:spPr/>
        <p:txBody>
          <a:bodyPr/>
          <a:lstStyle/>
          <a:p>
            <a:fld id="{0E1FECEC-2463-4A5A-A0E5-09B2DDA803A4}" type="slidenum">
              <a:rPr lang="sv-SE" smtClean="0"/>
              <a:t>‹#›</a:t>
            </a:fld>
            <a:endParaRPr lang="sv-SE"/>
          </a:p>
        </p:txBody>
      </p:sp>
    </p:spTree>
    <p:extLst>
      <p:ext uri="{BB962C8B-B14F-4D97-AF65-F5344CB8AC3E}">
        <p14:creationId xmlns:p14="http://schemas.microsoft.com/office/powerpoint/2010/main" val="3690646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BFADAF-3F1E-483C-8F97-D8174DBE22EE}"/>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DC3A53B-D937-4851-88AC-151165E0281D}"/>
              </a:ext>
            </a:extLst>
          </p:cNvPr>
          <p:cNvSpPr>
            <a:spLocks noGrp="1"/>
          </p:cNvSpPr>
          <p:nvPr>
            <p:ph sz="half" idx="1"/>
          </p:nvPr>
        </p:nvSpPr>
        <p:spPr>
          <a:xfrm>
            <a:off x="838200" y="1825625"/>
            <a:ext cx="51816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FA71C65F-97E7-428B-A00E-6C564D5DADA0}"/>
              </a:ext>
            </a:extLst>
          </p:cNvPr>
          <p:cNvSpPr>
            <a:spLocks noGrp="1"/>
          </p:cNvSpPr>
          <p:nvPr>
            <p:ph sz="half" idx="2"/>
          </p:nvPr>
        </p:nvSpPr>
        <p:spPr>
          <a:xfrm>
            <a:off x="6172200" y="1825625"/>
            <a:ext cx="51816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8892E739-23FE-468B-B49E-C855F4524016}"/>
              </a:ext>
            </a:extLst>
          </p:cNvPr>
          <p:cNvSpPr>
            <a:spLocks noGrp="1"/>
          </p:cNvSpPr>
          <p:nvPr>
            <p:ph type="dt" sz="half" idx="10"/>
          </p:nvPr>
        </p:nvSpPr>
        <p:spPr/>
        <p:txBody>
          <a:bodyPr/>
          <a:lstStyle/>
          <a:p>
            <a:fld id="{3A4C4479-8398-4C35-A348-E2D4A671C9EB}" type="datetimeFigureOut">
              <a:rPr lang="sv-SE" smtClean="0"/>
              <a:t>2019-03-11</a:t>
            </a:fld>
            <a:endParaRPr lang="sv-SE"/>
          </a:p>
        </p:txBody>
      </p:sp>
      <p:sp>
        <p:nvSpPr>
          <p:cNvPr id="6" name="Platshållare för sidfot 5">
            <a:extLst>
              <a:ext uri="{FF2B5EF4-FFF2-40B4-BE49-F238E27FC236}">
                <a16:creationId xmlns:a16="http://schemas.microsoft.com/office/drawing/2014/main" id="{A19A337B-5D14-4E7F-BD83-8E4EED266DA4}"/>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73B574AB-C51A-423E-AE5C-77FE2F339EBB}"/>
              </a:ext>
            </a:extLst>
          </p:cNvPr>
          <p:cNvSpPr>
            <a:spLocks noGrp="1"/>
          </p:cNvSpPr>
          <p:nvPr>
            <p:ph type="sldNum" sz="quarter" idx="12"/>
          </p:nvPr>
        </p:nvSpPr>
        <p:spPr/>
        <p:txBody>
          <a:bodyPr/>
          <a:lstStyle/>
          <a:p>
            <a:fld id="{0E1FECEC-2463-4A5A-A0E5-09B2DDA803A4}" type="slidenum">
              <a:rPr lang="sv-SE" smtClean="0"/>
              <a:t>‹#›</a:t>
            </a:fld>
            <a:endParaRPr lang="sv-SE"/>
          </a:p>
        </p:txBody>
      </p:sp>
    </p:spTree>
    <p:extLst>
      <p:ext uri="{BB962C8B-B14F-4D97-AF65-F5344CB8AC3E}">
        <p14:creationId xmlns:p14="http://schemas.microsoft.com/office/powerpoint/2010/main" val="562681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8D83738-9AB6-47D1-AB67-305B52065025}"/>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6F3D204D-3AAD-4449-BA32-0029B8C4DED2}"/>
              </a:ext>
            </a:extLst>
          </p:cNvPr>
          <p:cNvSpPr>
            <a:spLocks noGrp="1"/>
          </p:cNvSpPr>
          <p:nvPr>
            <p:ph type="body" idx="1"/>
          </p:nvPr>
        </p:nvSpPr>
        <p:spPr>
          <a:xfrm>
            <a:off x="839789" y="1681163"/>
            <a:ext cx="5157787" cy="823912"/>
          </a:xfr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sv-SE"/>
              <a:t>Redigera format för bakgrundstext</a:t>
            </a:r>
          </a:p>
        </p:txBody>
      </p:sp>
      <p:sp>
        <p:nvSpPr>
          <p:cNvPr id="4" name="Platshållare för innehåll 3">
            <a:extLst>
              <a:ext uri="{FF2B5EF4-FFF2-40B4-BE49-F238E27FC236}">
                <a16:creationId xmlns:a16="http://schemas.microsoft.com/office/drawing/2014/main" id="{5C7E2A6D-F85D-4D6B-AA80-82BD6D879F8E}"/>
              </a:ext>
            </a:extLst>
          </p:cNvPr>
          <p:cNvSpPr>
            <a:spLocks noGrp="1"/>
          </p:cNvSpPr>
          <p:nvPr>
            <p:ph sz="half" idx="2"/>
          </p:nvPr>
        </p:nvSpPr>
        <p:spPr>
          <a:xfrm>
            <a:off x="839789" y="2505076"/>
            <a:ext cx="5157787"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5E9EFF8F-9450-4B21-BF82-3D63B312AC39}"/>
              </a:ext>
            </a:extLst>
          </p:cNvPr>
          <p:cNvSpPr>
            <a:spLocks noGrp="1"/>
          </p:cNvSpPr>
          <p:nvPr>
            <p:ph type="body" sz="quarter" idx="3"/>
          </p:nvPr>
        </p:nvSpPr>
        <p:spPr>
          <a:xfrm>
            <a:off x="6172201" y="1681163"/>
            <a:ext cx="5183188" cy="823912"/>
          </a:xfr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sv-SE"/>
              <a:t>Redigera format för bakgrundstext</a:t>
            </a:r>
          </a:p>
        </p:txBody>
      </p:sp>
      <p:sp>
        <p:nvSpPr>
          <p:cNvPr id="6" name="Platshållare för innehåll 5">
            <a:extLst>
              <a:ext uri="{FF2B5EF4-FFF2-40B4-BE49-F238E27FC236}">
                <a16:creationId xmlns:a16="http://schemas.microsoft.com/office/drawing/2014/main" id="{A24145CF-53ED-44FC-AEBA-D28EF33362A4}"/>
              </a:ext>
            </a:extLst>
          </p:cNvPr>
          <p:cNvSpPr>
            <a:spLocks noGrp="1"/>
          </p:cNvSpPr>
          <p:nvPr>
            <p:ph sz="quarter" idx="4"/>
          </p:nvPr>
        </p:nvSpPr>
        <p:spPr>
          <a:xfrm>
            <a:off x="6172201" y="2505076"/>
            <a:ext cx="5183188"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25BEE61A-A4BF-4FA2-AB74-9ABFCCDB9917}"/>
              </a:ext>
            </a:extLst>
          </p:cNvPr>
          <p:cNvSpPr>
            <a:spLocks noGrp="1"/>
          </p:cNvSpPr>
          <p:nvPr>
            <p:ph type="dt" sz="half" idx="10"/>
          </p:nvPr>
        </p:nvSpPr>
        <p:spPr/>
        <p:txBody>
          <a:bodyPr/>
          <a:lstStyle/>
          <a:p>
            <a:fld id="{3A4C4479-8398-4C35-A348-E2D4A671C9EB}" type="datetimeFigureOut">
              <a:rPr lang="sv-SE" smtClean="0"/>
              <a:t>2019-03-11</a:t>
            </a:fld>
            <a:endParaRPr lang="sv-SE"/>
          </a:p>
        </p:txBody>
      </p:sp>
      <p:sp>
        <p:nvSpPr>
          <p:cNvPr id="8" name="Platshållare för sidfot 7">
            <a:extLst>
              <a:ext uri="{FF2B5EF4-FFF2-40B4-BE49-F238E27FC236}">
                <a16:creationId xmlns:a16="http://schemas.microsoft.com/office/drawing/2014/main" id="{4FC6A97A-0DF5-433F-9D02-C5A0F735D770}"/>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FFBE6E6E-FC77-4661-B8FA-1E7ED4E383A7}"/>
              </a:ext>
            </a:extLst>
          </p:cNvPr>
          <p:cNvSpPr>
            <a:spLocks noGrp="1"/>
          </p:cNvSpPr>
          <p:nvPr>
            <p:ph type="sldNum" sz="quarter" idx="12"/>
          </p:nvPr>
        </p:nvSpPr>
        <p:spPr/>
        <p:txBody>
          <a:bodyPr/>
          <a:lstStyle/>
          <a:p>
            <a:fld id="{0E1FECEC-2463-4A5A-A0E5-09B2DDA803A4}" type="slidenum">
              <a:rPr lang="sv-SE" smtClean="0"/>
              <a:t>‹#›</a:t>
            </a:fld>
            <a:endParaRPr lang="sv-SE"/>
          </a:p>
        </p:txBody>
      </p:sp>
    </p:spTree>
    <p:extLst>
      <p:ext uri="{BB962C8B-B14F-4D97-AF65-F5344CB8AC3E}">
        <p14:creationId xmlns:p14="http://schemas.microsoft.com/office/powerpoint/2010/main" val="79908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2F3DC1E-5DE3-4C13-BC93-6083DE6DBC72}"/>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305D0C79-BE0E-4B30-B10F-906D2FC2823E}"/>
              </a:ext>
            </a:extLst>
          </p:cNvPr>
          <p:cNvSpPr>
            <a:spLocks noGrp="1"/>
          </p:cNvSpPr>
          <p:nvPr>
            <p:ph type="dt" sz="half" idx="10"/>
          </p:nvPr>
        </p:nvSpPr>
        <p:spPr/>
        <p:txBody>
          <a:bodyPr/>
          <a:lstStyle/>
          <a:p>
            <a:fld id="{3A4C4479-8398-4C35-A348-E2D4A671C9EB}" type="datetimeFigureOut">
              <a:rPr lang="sv-SE" smtClean="0"/>
              <a:t>2019-03-11</a:t>
            </a:fld>
            <a:endParaRPr lang="sv-SE"/>
          </a:p>
        </p:txBody>
      </p:sp>
      <p:sp>
        <p:nvSpPr>
          <p:cNvPr id="4" name="Platshållare för sidfot 3">
            <a:extLst>
              <a:ext uri="{FF2B5EF4-FFF2-40B4-BE49-F238E27FC236}">
                <a16:creationId xmlns:a16="http://schemas.microsoft.com/office/drawing/2014/main" id="{1CFFB5FD-C29E-42AA-80AB-AA7A8F269E0A}"/>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219BD01F-88C7-417E-9E1B-88D5584CE27D}"/>
              </a:ext>
            </a:extLst>
          </p:cNvPr>
          <p:cNvSpPr>
            <a:spLocks noGrp="1"/>
          </p:cNvSpPr>
          <p:nvPr>
            <p:ph type="sldNum" sz="quarter" idx="12"/>
          </p:nvPr>
        </p:nvSpPr>
        <p:spPr/>
        <p:txBody>
          <a:bodyPr/>
          <a:lstStyle/>
          <a:p>
            <a:fld id="{0E1FECEC-2463-4A5A-A0E5-09B2DDA803A4}" type="slidenum">
              <a:rPr lang="sv-SE" smtClean="0"/>
              <a:t>‹#›</a:t>
            </a:fld>
            <a:endParaRPr lang="sv-SE"/>
          </a:p>
        </p:txBody>
      </p:sp>
    </p:spTree>
    <p:extLst>
      <p:ext uri="{BB962C8B-B14F-4D97-AF65-F5344CB8AC3E}">
        <p14:creationId xmlns:p14="http://schemas.microsoft.com/office/powerpoint/2010/main" val="2680101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EF66F1F4-602D-482A-8053-9654FBB2A3E1}"/>
              </a:ext>
            </a:extLst>
          </p:cNvPr>
          <p:cNvSpPr>
            <a:spLocks noGrp="1"/>
          </p:cNvSpPr>
          <p:nvPr>
            <p:ph type="dt" sz="half" idx="10"/>
          </p:nvPr>
        </p:nvSpPr>
        <p:spPr/>
        <p:txBody>
          <a:bodyPr/>
          <a:lstStyle/>
          <a:p>
            <a:fld id="{3A4C4479-8398-4C35-A348-E2D4A671C9EB}" type="datetimeFigureOut">
              <a:rPr lang="sv-SE" smtClean="0"/>
              <a:t>2019-03-11</a:t>
            </a:fld>
            <a:endParaRPr lang="sv-SE"/>
          </a:p>
        </p:txBody>
      </p:sp>
      <p:sp>
        <p:nvSpPr>
          <p:cNvPr id="3" name="Platshållare för sidfot 2">
            <a:extLst>
              <a:ext uri="{FF2B5EF4-FFF2-40B4-BE49-F238E27FC236}">
                <a16:creationId xmlns:a16="http://schemas.microsoft.com/office/drawing/2014/main" id="{B82B5072-81FE-42C8-971F-6EAC941F28FA}"/>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4DD3E91F-68EE-4721-A33D-7499B5589C27}"/>
              </a:ext>
            </a:extLst>
          </p:cNvPr>
          <p:cNvSpPr>
            <a:spLocks noGrp="1"/>
          </p:cNvSpPr>
          <p:nvPr>
            <p:ph type="sldNum" sz="quarter" idx="12"/>
          </p:nvPr>
        </p:nvSpPr>
        <p:spPr/>
        <p:txBody>
          <a:bodyPr/>
          <a:lstStyle/>
          <a:p>
            <a:fld id="{0E1FECEC-2463-4A5A-A0E5-09B2DDA803A4}" type="slidenum">
              <a:rPr lang="sv-SE" smtClean="0"/>
              <a:t>‹#›</a:t>
            </a:fld>
            <a:endParaRPr lang="sv-SE"/>
          </a:p>
        </p:txBody>
      </p:sp>
    </p:spTree>
    <p:extLst>
      <p:ext uri="{BB962C8B-B14F-4D97-AF65-F5344CB8AC3E}">
        <p14:creationId xmlns:p14="http://schemas.microsoft.com/office/powerpoint/2010/main" val="22932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25C0D07-2C51-423C-ACC8-3067833F505E}"/>
              </a:ext>
            </a:extLst>
          </p:cNvPr>
          <p:cNvSpPr>
            <a:spLocks noGrp="1"/>
          </p:cNvSpPr>
          <p:nvPr>
            <p:ph type="title"/>
          </p:nvPr>
        </p:nvSpPr>
        <p:spPr>
          <a:xfrm>
            <a:off x="839788" y="457200"/>
            <a:ext cx="3932237" cy="1600200"/>
          </a:xfrm>
        </p:spPr>
        <p:txBody>
          <a:bodyPr anchor="b"/>
          <a:lstStyle>
            <a:lvl1pPr>
              <a:defRPr sz="288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2A39A96A-DC42-4209-BDDC-F8D5C3379CF4}"/>
              </a:ext>
            </a:extLst>
          </p:cNvPr>
          <p:cNvSpPr>
            <a:spLocks noGrp="1"/>
          </p:cNvSpPr>
          <p:nvPr>
            <p:ph idx="1"/>
          </p:nvPr>
        </p:nvSpPr>
        <p:spPr>
          <a:xfrm>
            <a:off x="5183188" y="987426"/>
            <a:ext cx="6172200" cy="4873625"/>
          </a:xfrm>
        </p:spPr>
        <p:txBody>
          <a:bodyPr/>
          <a:lstStyle>
            <a:lvl1pPr>
              <a:defRPr sz="2880"/>
            </a:lvl1pPr>
            <a:lvl2pPr>
              <a:defRPr sz="2520"/>
            </a:lvl2pPr>
            <a:lvl3pPr>
              <a:defRPr sz="2160"/>
            </a:lvl3pPr>
            <a:lvl4pPr>
              <a:defRPr sz="1800"/>
            </a:lvl4pPr>
            <a:lvl5pPr>
              <a:defRPr sz="1800"/>
            </a:lvl5pPr>
            <a:lvl6pPr>
              <a:defRPr sz="1800"/>
            </a:lvl6pPr>
            <a:lvl7pPr>
              <a:defRPr sz="1800"/>
            </a:lvl7pPr>
            <a:lvl8pPr>
              <a:defRPr sz="1800"/>
            </a:lvl8pPr>
            <a:lvl9pPr>
              <a:defRPr sz="18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098E72B4-3596-44BE-8959-9B332DF6E6D8}"/>
              </a:ext>
            </a:extLst>
          </p:cNvPr>
          <p:cNvSpPr>
            <a:spLocks noGrp="1"/>
          </p:cNvSpPr>
          <p:nvPr>
            <p:ph type="body" sz="half" idx="2"/>
          </p:nvPr>
        </p:nvSpPr>
        <p:spPr>
          <a:xfrm>
            <a:off x="839788" y="2057400"/>
            <a:ext cx="3932237" cy="3811588"/>
          </a:xfrm>
        </p:spPr>
        <p:txBody>
          <a:bodyPr/>
          <a:lstStyle>
            <a:lvl1pPr marL="0" indent="0">
              <a:buNone/>
              <a:defRPr sz="1440"/>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sv-SE"/>
              <a:t>Redigera format för bakgrundstext</a:t>
            </a:r>
          </a:p>
        </p:txBody>
      </p:sp>
      <p:sp>
        <p:nvSpPr>
          <p:cNvPr id="5" name="Platshållare för datum 4">
            <a:extLst>
              <a:ext uri="{FF2B5EF4-FFF2-40B4-BE49-F238E27FC236}">
                <a16:creationId xmlns:a16="http://schemas.microsoft.com/office/drawing/2014/main" id="{1BFC5434-8FE7-4969-A7AC-EC49C920E539}"/>
              </a:ext>
            </a:extLst>
          </p:cNvPr>
          <p:cNvSpPr>
            <a:spLocks noGrp="1"/>
          </p:cNvSpPr>
          <p:nvPr>
            <p:ph type="dt" sz="half" idx="10"/>
          </p:nvPr>
        </p:nvSpPr>
        <p:spPr/>
        <p:txBody>
          <a:bodyPr/>
          <a:lstStyle/>
          <a:p>
            <a:fld id="{3A4C4479-8398-4C35-A348-E2D4A671C9EB}" type="datetimeFigureOut">
              <a:rPr lang="sv-SE" smtClean="0"/>
              <a:t>2019-03-11</a:t>
            </a:fld>
            <a:endParaRPr lang="sv-SE"/>
          </a:p>
        </p:txBody>
      </p:sp>
      <p:sp>
        <p:nvSpPr>
          <p:cNvPr id="6" name="Platshållare för sidfot 5">
            <a:extLst>
              <a:ext uri="{FF2B5EF4-FFF2-40B4-BE49-F238E27FC236}">
                <a16:creationId xmlns:a16="http://schemas.microsoft.com/office/drawing/2014/main" id="{6033CB13-2860-4432-B85A-6A0E0E4B1386}"/>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04424ED3-27D4-4EFD-AF5D-E79BD51A18DE}"/>
              </a:ext>
            </a:extLst>
          </p:cNvPr>
          <p:cNvSpPr>
            <a:spLocks noGrp="1"/>
          </p:cNvSpPr>
          <p:nvPr>
            <p:ph type="sldNum" sz="quarter" idx="12"/>
          </p:nvPr>
        </p:nvSpPr>
        <p:spPr/>
        <p:txBody>
          <a:bodyPr/>
          <a:lstStyle/>
          <a:p>
            <a:fld id="{0E1FECEC-2463-4A5A-A0E5-09B2DDA803A4}" type="slidenum">
              <a:rPr lang="sv-SE" smtClean="0"/>
              <a:t>‹#›</a:t>
            </a:fld>
            <a:endParaRPr lang="sv-SE"/>
          </a:p>
        </p:txBody>
      </p:sp>
    </p:spTree>
    <p:extLst>
      <p:ext uri="{BB962C8B-B14F-4D97-AF65-F5344CB8AC3E}">
        <p14:creationId xmlns:p14="http://schemas.microsoft.com/office/powerpoint/2010/main" val="3944804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49BC828-9BC5-42DF-BE6A-2706D79FA7A5}"/>
              </a:ext>
            </a:extLst>
          </p:cNvPr>
          <p:cNvSpPr>
            <a:spLocks noGrp="1"/>
          </p:cNvSpPr>
          <p:nvPr>
            <p:ph type="title"/>
          </p:nvPr>
        </p:nvSpPr>
        <p:spPr>
          <a:xfrm>
            <a:off x="839788" y="457200"/>
            <a:ext cx="3932237" cy="1600200"/>
          </a:xfrm>
        </p:spPr>
        <p:txBody>
          <a:bodyPr anchor="b"/>
          <a:lstStyle>
            <a:lvl1pPr>
              <a:defRPr sz="288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87EA38A7-F4F9-46B4-B2D3-B82940170943}"/>
              </a:ext>
            </a:extLst>
          </p:cNvPr>
          <p:cNvSpPr>
            <a:spLocks noGrp="1"/>
          </p:cNvSpPr>
          <p:nvPr>
            <p:ph type="pic" idx="1"/>
          </p:nvPr>
        </p:nvSpPr>
        <p:spPr>
          <a:xfrm>
            <a:off x="5183188" y="987426"/>
            <a:ext cx="6172200" cy="4873625"/>
          </a:xfrm>
        </p:spPr>
        <p:txBody>
          <a:bodyPr/>
          <a:lstStyle>
            <a:lvl1pPr marL="0" indent="0">
              <a:buNone/>
              <a:defRPr sz="2880"/>
            </a:lvl1pPr>
            <a:lvl2pPr marL="411480" indent="0">
              <a:buNone/>
              <a:defRPr sz="2520"/>
            </a:lvl2pPr>
            <a:lvl3pPr marL="822960" indent="0">
              <a:buNone/>
              <a:defRPr sz="2160"/>
            </a:lvl3pPr>
            <a:lvl4pPr marL="1234440" indent="0">
              <a:buNone/>
              <a:defRPr sz="1800"/>
            </a:lvl4pPr>
            <a:lvl5pPr marL="1645920" indent="0">
              <a:buNone/>
              <a:defRPr sz="1800"/>
            </a:lvl5pPr>
            <a:lvl6pPr marL="2057400" indent="0">
              <a:buNone/>
              <a:defRPr sz="1800"/>
            </a:lvl6pPr>
            <a:lvl7pPr marL="2468880" indent="0">
              <a:buNone/>
              <a:defRPr sz="1800"/>
            </a:lvl7pPr>
            <a:lvl8pPr marL="2880360" indent="0">
              <a:buNone/>
              <a:defRPr sz="1800"/>
            </a:lvl8pPr>
            <a:lvl9pPr marL="3291840" indent="0">
              <a:buNone/>
              <a:defRPr sz="1800"/>
            </a:lvl9pPr>
          </a:lstStyle>
          <a:p>
            <a:endParaRPr lang="sv-SE"/>
          </a:p>
        </p:txBody>
      </p:sp>
      <p:sp>
        <p:nvSpPr>
          <p:cNvPr id="4" name="Platshållare för text 3">
            <a:extLst>
              <a:ext uri="{FF2B5EF4-FFF2-40B4-BE49-F238E27FC236}">
                <a16:creationId xmlns:a16="http://schemas.microsoft.com/office/drawing/2014/main" id="{3BEE3A9A-D2F7-4338-82DE-8DC2CA7D53C6}"/>
              </a:ext>
            </a:extLst>
          </p:cNvPr>
          <p:cNvSpPr>
            <a:spLocks noGrp="1"/>
          </p:cNvSpPr>
          <p:nvPr>
            <p:ph type="body" sz="half" idx="2"/>
          </p:nvPr>
        </p:nvSpPr>
        <p:spPr>
          <a:xfrm>
            <a:off x="839788" y="2057400"/>
            <a:ext cx="3932237" cy="3811588"/>
          </a:xfrm>
        </p:spPr>
        <p:txBody>
          <a:bodyPr/>
          <a:lstStyle>
            <a:lvl1pPr marL="0" indent="0">
              <a:buNone/>
              <a:defRPr sz="1440"/>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sv-SE"/>
              <a:t>Redigera format för bakgrundstext</a:t>
            </a:r>
          </a:p>
        </p:txBody>
      </p:sp>
      <p:sp>
        <p:nvSpPr>
          <p:cNvPr id="5" name="Platshållare för datum 4">
            <a:extLst>
              <a:ext uri="{FF2B5EF4-FFF2-40B4-BE49-F238E27FC236}">
                <a16:creationId xmlns:a16="http://schemas.microsoft.com/office/drawing/2014/main" id="{B09A3B2F-EB17-4D4F-ABBB-DC545FABC922}"/>
              </a:ext>
            </a:extLst>
          </p:cNvPr>
          <p:cNvSpPr>
            <a:spLocks noGrp="1"/>
          </p:cNvSpPr>
          <p:nvPr>
            <p:ph type="dt" sz="half" idx="10"/>
          </p:nvPr>
        </p:nvSpPr>
        <p:spPr/>
        <p:txBody>
          <a:bodyPr/>
          <a:lstStyle/>
          <a:p>
            <a:fld id="{3A4C4479-8398-4C35-A348-E2D4A671C9EB}" type="datetimeFigureOut">
              <a:rPr lang="sv-SE" smtClean="0"/>
              <a:t>2019-03-11</a:t>
            </a:fld>
            <a:endParaRPr lang="sv-SE"/>
          </a:p>
        </p:txBody>
      </p:sp>
      <p:sp>
        <p:nvSpPr>
          <p:cNvPr id="6" name="Platshållare för sidfot 5">
            <a:extLst>
              <a:ext uri="{FF2B5EF4-FFF2-40B4-BE49-F238E27FC236}">
                <a16:creationId xmlns:a16="http://schemas.microsoft.com/office/drawing/2014/main" id="{E52309CF-2A6F-4473-86EA-7A01D9A1909A}"/>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7CA36335-2B2A-4589-9B48-FA196FB405AB}"/>
              </a:ext>
            </a:extLst>
          </p:cNvPr>
          <p:cNvSpPr>
            <a:spLocks noGrp="1"/>
          </p:cNvSpPr>
          <p:nvPr>
            <p:ph type="sldNum" sz="quarter" idx="12"/>
          </p:nvPr>
        </p:nvSpPr>
        <p:spPr/>
        <p:txBody>
          <a:bodyPr/>
          <a:lstStyle/>
          <a:p>
            <a:fld id="{0E1FECEC-2463-4A5A-A0E5-09B2DDA803A4}" type="slidenum">
              <a:rPr lang="sv-SE" smtClean="0"/>
              <a:t>‹#›</a:t>
            </a:fld>
            <a:endParaRPr lang="sv-SE"/>
          </a:p>
        </p:txBody>
      </p:sp>
    </p:spTree>
    <p:extLst>
      <p:ext uri="{BB962C8B-B14F-4D97-AF65-F5344CB8AC3E}">
        <p14:creationId xmlns:p14="http://schemas.microsoft.com/office/powerpoint/2010/main" val="362768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67FEA19-1416-45C1-8804-337333FBB2B3}"/>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14B541E9-895E-48B3-BA7C-A64C283D522E}"/>
              </a:ext>
            </a:extLst>
          </p:cNvPr>
          <p:cNvSpPr>
            <a:spLocks noGrp="1"/>
          </p:cNvSpPr>
          <p:nvPr>
            <p:ph type="body" orient="vert" idx="1"/>
          </p:nvPr>
        </p:nvSpPr>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B7B5A5DC-5973-4035-9DFE-691F39D768FF}"/>
              </a:ext>
            </a:extLst>
          </p:cNvPr>
          <p:cNvSpPr>
            <a:spLocks noGrp="1"/>
          </p:cNvSpPr>
          <p:nvPr>
            <p:ph type="dt" sz="half" idx="10"/>
          </p:nvPr>
        </p:nvSpPr>
        <p:spPr/>
        <p:txBody>
          <a:bodyPr/>
          <a:lstStyle/>
          <a:p>
            <a:fld id="{3A4C4479-8398-4C35-A348-E2D4A671C9EB}" type="datetimeFigureOut">
              <a:rPr lang="sv-SE" smtClean="0"/>
              <a:t>2019-03-11</a:t>
            </a:fld>
            <a:endParaRPr lang="sv-SE"/>
          </a:p>
        </p:txBody>
      </p:sp>
      <p:sp>
        <p:nvSpPr>
          <p:cNvPr id="5" name="Platshållare för sidfot 4">
            <a:extLst>
              <a:ext uri="{FF2B5EF4-FFF2-40B4-BE49-F238E27FC236}">
                <a16:creationId xmlns:a16="http://schemas.microsoft.com/office/drawing/2014/main" id="{196995D7-A8E3-4399-BED0-838067415D4D}"/>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65B58489-8EAD-4735-8FA0-1774B47B4D0D}"/>
              </a:ext>
            </a:extLst>
          </p:cNvPr>
          <p:cNvSpPr>
            <a:spLocks noGrp="1"/>
          </p:cNvSpPr>
          <p:nvPr>
            <p:ph type="sldNum" sz="quarter" idx="12"/>
          </p:nvPr>
        </p:nvSpPr>
        <p:spPr/>
        <p:txBody>
          <a:bodyPr/>
          <a:lstStyle/>
          <a:p>
            <a:fld id="{0E1FECEC-2463-4A5A-A0E5-09B2DDA803A4}" type="slidenum">
              <a:rPr lang="sv-SE" smtClean="0"/>
              <a:t>‹#›</a:t>
            </a:fld>
            <a:endParaRPr lang="sv-SE"/>
          </a:p>
        </p:txBody>
      </p:sp>
    </p:spTree>
    <p:extLst>
      <p:ext uri="{BB962C8B-B14F-4D97-AF65-F5344CB8AC3E}">
        <p14:creationId xmlns:p14="http://schemas.microsoft.com/office/powerpoint/2010/main" val="2430304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6_Enkel textsida">
    <p:bg>
      <p:bgPr>
        <a:solidFill>
          <a:srgbClr val="4D7579"/>
        </a:solidFill>
        <a:effectLst/>
      </p:bgPr>
    </p:bg>
    <p:spTree>
      <p:nvGrpSpPr>
        <p:cNvPr id="1" name=""/>
        <p:cNvGrpSpPr/>
        <p:nvPr/>
      </p:nvGrpSpPr>
      <p:grpSpPr>
        <a:xfrm>
          <a:off x="0" y="0"/>
          <a:ext cx="0" cy="0"/>
          <a:chOff x="0" y="0"/>
          <a:chExt cx="0" cy="0"/>
        </a:xfrm>
      </p:grpSpPr>
      <p:sp>
        <p:nvSpPr>
          <p:cNvPr id="8" name="Rubrik"/>
          <p:cNvSpPr>
            <a:spLocks noGrp="1"/>
          </p:cNvSpPr>
          <p:nvPr>
            <p:ph type="title" hasCustomPrompt="1"/>
          </p:nvPr>
        </p:nvSpPr>
        <p:spPr>
          <a:xfrm>
            <a:off x="609600" y="731520"/>
            <a:ext cx="10972800" cy="1143000"/>
          </a:xfrm>
        </p:spPr>
        <p:txBody>
          <a:bodyPr>
            <a:noAutofit/>
          </a:bodyPr>
          <a:lstStyle>
            <a:lvl1pPr algn="l">
              <a:defRPr sz="2900" baseline="0">
                <a:solidFill>
                  <a:srgbClr val="FFFFFF"/>
                </a:solidFill>
                <a:latin typeface="Open Sans Extrabold"/>
                <a:cs typeface="Open Sans Extrabold"/>
              </a:defRPr>
            </a:lvl1pPr>
          </a:lstStyle>
          <a:p>
            <a:r>
              <a:rPr lang="sv-SE" dirty="0"/>
              <a:t>Klicka här för att lägga till rubrik</a:t>
            </a:r>
          </a:p>
        </p:txBody>
      </p:sp>
      <p:sp>
        <p:nvSpPr>
          <p:cNvPr id="9" name="Text"/>
          <p:cNvSpPr>
            <a:spLocks noGrp="1"/>
          </p:cNvSpPr>
          <p:nvPr>
            <p:ph type="body" sz="quarter" idx="10"/>
          </p:nvPr>
        </p:nvSpPr>
        <p:spPr>
          <a:xfrm>
            <a:off x="609600" y="1874839"/>
            <a:ext cx="10972800" cy="3641725"/>
          </a:xfrm>
        </p:spPr>
        <p:txBody>
          <a:bodyPr/>
          <a:lstStyle>
            <a:lvl1pPr marL="342886" indent="-342886">
              <a:buFont typeface="Arial" panose="020B0604020202020204" pitchFamily="34" charset="0"/>
              <a:buChar char="•"/>
              <a:defRPr/>
            </a:lvl1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82260555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B30F6DBA-322D-48BE-9FDD-AB68BA81982C}"/>
              </a:ext>
            </a:extLst>
          </p:cNvPr>
          <p:cNvSpPr>
            <a:spLocks noGrp="1"/>
          </p:cNvSpPr>
          <p:nvPr>
            <p:ph type="title" orient="vert"/>
          </p:nvPr>
        </p:nvSpPr>
        <p:spPr>
          <a:xfrm>
            <a:off x="8724901"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D905FDDC-7BC8-41F9-A898-84018F496CDC}"/>
              </a:ext>
            </a:extLst>
          </p:cNvPr>
          <p:cNvSpPr>
            <a:spLocks noGrp="1"/>
          </p:cNvSpPr>
          <p:nvPr>
            <p:ph type="body" orient="vert" idx="1"/>
          </p:nvPr>
        </p:nvSpPr>
        <p:spPr>
          <a:xfrm>
            <a:off x="838201" y="365125"/>
            <a:ext cx="7734300" cy="5811838"/>
          </a:xfrm>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AE12DC91-D234-4E5C-BDD5-B47351B24770}"/>
              </a:ext>
            </a:extLst>
          </p:cNvPr>
          <p:cNvSpPr>
            <a:spLocks noGrp="1"/>
          </p:cNvSpPr>
          <p:nvPr>
            <p:ph type="dt" sz="half" idx="10"/>
          </p:nvPr>
        </p:nvSpPr>
        <p:spPr/>
        <p:txBody>
          <a:bodyPr/>
          <a:lstStyle/>
          <a:p>
            <a:fld id="{3A4C4479-8398-4C35-A348-E2D4A671C9EB}" type="datetimeFigureOut">
              <a:rPr lang="sv-SE" smtClean="0"/>
              <a:t>2019-03-11</a:t>
            </a:fld>
            <a:endParaRPr lang="sv-SE"/>
          </a:p>
        </p:txBody>
      </p:sp>
      <p:sp>
        <p:nvSpPr>
          <p:cNvPr id="5" name="Platshållare för sidfot 4">
            <a:extLst>
              <a:ext uri="{FF2B5EF4-FFF2-40B4-BE49-F238E27FC236}">
                <a16:creationId xmlns:a16="http://schemas.microsoft.com/office/drawing/2014/main" id="{1FEEA8D3-265B-4BF0-A92E-95F7C4E9C5D7}"/>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FFDB3FC1-7142-4AFE-84AA-D630C0958FC1}"/>
              </a:ext>
            </a:extLst>
          </p:cNvPr>
          <p:cNvSpPr>
            <a:spLocks noGrp="1"/>
          </p:cNvSpPr>
          <p:nvPr>
            <p:ph type="sldNum" sz="quarter" idx="12"/>
          </p:nvPr>
        </p:nvSpPr>
        <p:spPr/>
        <p:txBody>
          <a:bodyPr/>
          <a:lstStyle/>
          <a:p>
            <a:fld id="{0E1FECEC-2463-4A5A-A0E5-09B2DDA803A4}" type="slidenum">
              <a:rPr lang="sv-SE" smtClean="0"/>
              <a:t>‹#›</a:t>
            </a:fld>
            <a:endParaRPr lang="sv-SE"/>
          </a:p>
        </p:txBody>
      </p:sp>
    </p:spTree>
    <p:extLst>
      <p:ext uri="{BB962C8B-B14F-4D97-AF65-F5344CB8AC3E}">
        <p14:creationId xmlns:p14="http://schemas.microsoft.com/office/powerpoint/2010/main" val="661518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Enkel textsida">
    <p:bg>
      <p:bgPr>
        <a:solidFill>
          <a:srgbClr val="4D7579"/>
        </a:solidFill>
        <a:effectLst/>
      </p:bgPr>
    </p:bg>
    <p:spTree>
      <p:nvGrpSpPr>
        <p:cNvPr id="1" name=""/>
        <p:cNvGrpSpPr/>
        <p:nvPr/>
      </p:nvGrpSpPr>
      <p:grpSpPr>
        <a:xfrm>
          <a:off x="0" y="0"/>
          <a:ext cx="0" cy="0"/>
          <a:chOff x="0" y="0"/>
          <a:chExt cx="0" cy="0"/>
        </a:xfrm>
      </p:grpSpPr>
      <p:sp>
        <p:nvSpPr>
          <p:cNvPr id="8" name="Rubrik"/>
          <p:cNvSpPr>
            <a:spLocks noGrp="1"/>
          </p:cNvSpPr>
          <p:nvPr>
            <p:ph type="title" hasCustomPrompt="1"/>
          </p:nvPr>
        </p:nvSpPr>
        <p:spPr>
          <a:xfrm>
            <a:off x="609600" y="731520"/>
            <a:ext cx="10972800" cy="1143000"/>
          </a:xfrm>
        </p:spPr>
        <p:txBody>
          <a:bodyPr>
            <a:noAutofit/>
          </a:bodyPr>
          <a:lstStyle>
            <a:lvl1pPr algn="l">
              <a:defRPr sz="2700" baseline="0">
                <a:solidFill>
                  <a:srgbClr val="FFFFFF"/>
                </a:solidFill>
                <a:latin typeface="Open Sans Extrabold"/>
                <a:cs typeface="Open Sans Extrabold"/>
              </a:defRPr>
            </a:lvl1pPr>
          </a:lstStyle>
          <a:p>
            <a:r>
              <a:rPr lang="sv-SE" dirty="0"/>
              <a:t>Klicka här för att lägga till rubrik</a:t>
            </a:r>
          </a:p>
        </p:txBody>
      </p:sp>
      <p:sp>
        <p:nvSpPr>
          <p:cNvPr id="9" name="Text"/>
          <p:cNvSpPr>
            <a:spLocks noGrp="1"/>
          </p:cNvSpPr>
          <p:nvPr>
            <p:ph type="body" sz="quarter" idx="10"/>
          </p:nvPr>
        </p:nvSpPr>
        <p:spPr>
          <a:xfrm>
            <a:off x="609600" y="1874839"/>
            <a:ext cx="10972800" cy="3641725"/>
          </a:xfrm>
        </p:spPr>
        <p:txBody>
          <a:bodyPr/>
          <a:lstStyle>
            <a:lvl1pPr marL="308610" indent="-308610">
              <a:buFont typeface="Arial" panose="020B0604020202020204" pitchFamily="34" charset="0"/>
              <a:buChar char="•"/>
              <a:defRPr/>
            </a:lvl1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21054853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3 text, logo">
    <p:bg>
      <p:bgPr>
        <a:solidFill>
          <a:srgbClr val="4D7579"/>
        </a:solidFill>
        <a:effectLst/>
      </p:bgPr>
    </p:bg>
    <p:spTree>
      <p:nvGrpSpPr>
        <p:cNvPr id="1" name=""/>
        <p:cNvGrpSpPr/>
        <p:nvPr/>
      </p:nvGrpSpPr>
      <p:grpSpPr>
        <a:xfrm>
          <a:off x="0" y="0"/>
          <a:ext cx="0" cy="0"/>
          <a:chOff x="0" y="0"/>
          <a:chExt cx="0" cy="0"/>
        </a:xfrm>
      </p:grpSpPr>
      <p:sp>
        <p:nvSpPr>
          <p:cNvPr id="8" name="Rubrik"/>
          <p:cNvSpPr>
            <a:spLocks noGrp="1"/>
          </p:cNvSpPr>
          <p:nvPr>
            <p:ph type="title" hasCustomPrompt="1"/>
          </p:nvPr>
        </p:nvSpPr>
        <p:spPr>
          <a:xfrm>
            <a:off x="609600" y="731520"/>
            <a:ext cx="10972800" cy="1143000"/>
          </a:xfrm>
        </p:spPr>
        <p:txBody>
          <a:bodyPr>
            <a:noAutofit/>
          </a:bodyPr>
          <a:lstStyle>
            <a:lvl1pPr algn="l">
              <a:defRPr sz="2700" baseline="0">
                <a:solidFill>
                  <a:srgbClr val="FFFFFF"/>
                </a:solidFill>
                <a:latin typeface="Open Sans Extrabold"/>
                <a:cs typeface="Open Sans Extrabold"/>
              </a:defRPr>
            </a:lvl1pPr>
          </a:lstStyle>
          <a:p>
            <a:r>
              <a:rPr lang="sv-SE" dirty="0"/>
              <a:t>Klicka här för att lägga till rubrik</a:t>
            </a:r>
          </a:p>
        </p:txBody>
      </p:sp>
      <p:sp>
        <p:nvSpPr>
          <p:cNvPr id="9" name="Text"/>
          <p:cNvSpPr>
            <a:spLocks noGrp="1"/>
          </p:cNvSpPr>
          <p:nvPr>
            <p:ph type="body" sz="quarter" idx="10"/>
          </p:nvPr>
        </p:nvSpPr>
        <p:spPr>
          <a:xfrm>
            <a:off x="609600" y="1874839"/>
            <a:ext cx="10972800" cy="2274242"/>
          </a:xfrm>
        </p:spPr>
        <p:txBody>
          <a:bodyPr/>
          <a:lstStyle>
            <a:lvl1pPr marL="308610" indent="-308610">
              <a:buFont typeface="Arial" panose="020B0604020202020204" pitchFamily="34" charset="0"/>
              <a:buChar char="•"/>
              <a:defRPr/>
            </a:lvl1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6" name="VitRuta"/>
          <p:cNvSpPr/>
          <p:nvPr userDrawn="1"/>
        </p:nvSpPr>
        <p:spPr>
          <a:xfrm>
            <a:off x="0" y="4577879"/>
            <a:ext cx="12192000" cy="228012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sv-SE" sz="1980" dirty="0">
              <a:solidFill>
                <a:srgbClr val="FFFFFF"/>
              </a:solidFill>
            </a:endParaRPr>
          </a:p>
        </p:txBody>
      </p:sp>
      <p:sp>
        <p:nvSpPr>
          <p:cNvPr id="4" name="Platshållare för text 3"/>
          <p:cNvSpPr>
            <a:spLocks noGrp="1"/>
          </p:cNvSpPr>
          <p:nvPr>
            <p:ph type="body" sz="quarter" idx="11" hasCustomPrompt="1"/>
          </p:nvPr>
        </p:nvSpPr>
        <p:spPr>
          <a:xfrm>
            <a:off x="719670" y="5805265"/>
            <a:ext cx="6049433" cy="288032"/>
          </a:xfrm>
        </p:spPr>
        <p:txBody>
          <a:bodyPr/>
          <a:lstStyle>
            <a:lvl1pPr>
              <a:defRPr sz="900" baseline="0">
                <a:solidFill>
                  <a:srgbClr val="000000"/>
                </a:solidFill>
                <a:latin typeface="+mj-lt"/>
              </a:defRPr>
            </a:lvl1pPr>
            <a:lvl2pPr>
              <a:defRPr sz="900">
                <a:latin typeface="+mj-lt"/>
              </a:defRPr>
            </a:lvl2pPr>
            <a:lvl3pPr>
              <a:defRPr sz="900">
                <a:solidFill>
                  <a:schemeClr val="tx1"/>
                </a:solidFill>
                <a:latin typeface="+mj-lt"/>
              </a:defRPr>
            </a:lvl3pPr>
            <a:lvl4pPr>
              <a:defRPr sz="900">
                <a:solidFill>
                  <a:schemeClr val="tx1"/>
                </a:solidFill>
                <a:latin typeface="+mj-lt"/>
              </a:defRPr>
            </a:lvl4pPr>
            <a:lvl5pPr>
              <a:defRPr sz="900">
                <a:solidFill>
                  <a:srgbClr val="000000"/>
                </a:solidFill>
                <a:latin typeface="+mj-lt"/>
              </a:defRPr>
            </a:lvl5pPr>
          </a:lstStyle>
          <a:p>
            <a:pPr lvl="0"/>
            <a:r>
              <a:rPr lang="sv-SE" dirty="0"/>
              <a:t>Klicka här för att lägga till text</a:t>
            </a:r>
          </a:p>
          <a:p>
            <a:pPr lvl="4"/>
            <a:endParaRPr lang="sv-SE" dirty="0"/>
          </a:p>
        </p:txBody>
      </p:sp>
      <p:pic>
        <p:nvPicPr>
          <p:cNvPr id="10" name="Logotype" descr="Skellefteå kommun_SVART.eps"/>
          <p:cNvPicPr>
            <a:picLocks noChangeAspect="1"/>
          </p:cNvPicPr>
          <p:nvPr userDrawn="1"/>
        </p:nvPicPr>
        <p:blipFill>
          <a:blip r:embed="rId2"/>
          <a:stretch>
            <a:fillRect/>
          </a:stretch>
        </p:blipFill>
        <p:spPr>
          <a:xfrm>
            <a:off x="9869011" y="5746147"/>
            <a:ext cx="1565428" cy="491166"/>
          </a:xfrm>
          <a:prstGeom prst="rect">
            <a:avLst/>
          </a:prstGeom>
        </p:spPr>
      </p:pic>
    </p:spTree>
    <p:extLst>
      <p:ext uri="{BB962C8B-B14F-4D97-AF65-F5344CB8AC3E}">
        <p14:creationId xmlns:p14="http://schemas.microsoft.com/office/powerpoint/2010/main" val="401416732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3 text, bild, logo">
    <p:bg>
      <p:bgPr>
        <a:solidFill>
          <a:srgbClr val="4D7579"/>
        </a:solidFill>
        <a:effectLst/>
      </p:bgPr>
    </p:bg>
    <p:spTree>
      <p:nvGrpSpPr>
        <p:cNvPr id="1" name=""/>
        <p:cNvGrpSpPr/>
        <p:nvPr/>
      </p:nvGrpSpPr>
      <p:grpSpPr>
        <a:xfrm>
          <a:off x="0" y="0"/>
          <a:ext cx="0" cy="0"/>
          <a:chOff x="0" y="0"/>
          <a:chExt cx="0" cy="0"/>
        </a:xfrm>
      </p:grpSpPr>
      <p:sp>
        <p:nvSpPr>
          <p:cNvPr id="8" name="Rubrik"/>
          <p:cNvSpPr>
            <a:spLocks noGrp="1"/>
          </p:cNvSpPr>
          <p:nvPr>
            <p:ph type="title" hasCustomPrompt="1"/>
          </p:nvPr>
        </p:nvSpPr>
        <p:spPr>
          <a:xfrm>
            <a:off x="609600" y="404665"/>
            <a:ext cx="5102357" cy="1041380"/>
          </a:xfrm>
        </p:spPr>
        <p:txBody>
          <a:bodyPr>
            <a:noAutofit/>
          </a:bodyPr>
          <a:lstStyle>
            <a:lvl1pPr algn="l">
              <a:defRPr sz="2160" baseline="0">
                <a:solidFill>
                  <a:srgbClr val="FFFFFF"/>
                </a:solidFill>
                <a:latin typeface="Open Sans Extrabold"/>
                <a:cs typeface="Open Sans Extrabold"/>
              </a:defRPr>
            </a:lvl1pPr>
          </a:lstStyle>
          <a:p>
            <a:r>
              <a:rPr lang="sv-SE" dirty="0"/>
              <a:t>Klicka här för att lägga till rubrik</a:t>
            </a:r>
          </a:p>
        </p:txBody>
      </p:sp>
      <p:sp>
        <p:nvSpPr>
          <p:cNvPr id="9" name="Text"/>
          <p:cNvSpPr>
            <a:spLocks noGrp="1"/>
          </p:cNvSpPr>
          <p:nvPr>
            <p:ph type="body" sz="quarter" idx="10"/>
          </p:nvPr>
        </p:nvSpPr>
        <p:spPr>
          <a:xfrm>
            <a:off x="609600" y="1484787"/>
            <a:ext cx="5102357" cy="2664298"/>
          </a:xfrm>
        </p:spPr>
        <p:txBody>
          <a:bodyPr/>
          <a:lstStyle>
            <a:lvl1pPr marL="308610" indent="-308610">
              <a:buFont typeface="Arial" panose="020B0604020202020204" pitchFamily="34" charset="0"/>
              <a:buChar char="•"/>
              <a:defRPr/>
            </a:lvl1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6" name="VitRuta"/>
          <p:cNvSpPr/>
          <p:nvPr userDrawn="1"/>
        </p:nvSpPr>
        <p:spPr>
          <a:xfrm>
            <a:off x="0" y="4577879"/>
            <a:ext cx="12192000" cy="228012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sv-SE" sz="1980" dirty="0">
              <a:solidFill>
                <a:srgbClr val="FFFFFF"/>
              </a:solidFill>
            </a:endParaRPr>
          </a:p>
        </p:txBody>
      </p:sp>
      <p:sp>
        <p:nvSpPr>
          <p:cNvPr id="4" name="Platshållare för text 3"/>
          <p:cNvSpPr>
            <a:spLocks noGrp="1"/>
          </p:cNvSpPr>
          <p:nvPr>
            <p:ph type="body" sz="quarter" idx="11" hasCustomPrompt="1"/>
          </p:nvPr>
        </p:nvSpPr>
        <p:spPr>
          <a:xfrm>
            <a:off x="719670" y="5805265"/>
            <a:ext cx="6049433" cy="288032"/>
          </a:xfrm>
        </p:spPr>
        <p:txBody>
          <a:bodyPr/>
          <a:lstStyle>
            <a:lvl1pPr>
              <a:defRPr sz="900" baseline="0">
                <a:solidFill>
                  <a:srgbClr val="000000"/>
                </a:solidFill>
                <a:latin typeface="+mj-lt"/>
              </a:defRPr>
            </a:lvl1pPr>
            <a:lvl2pPr>
              <a:defRPr sz="900">
                <a:latin typeface="+mj-lt"/>
              </a:defRPr>
            </a:lvl2pPr>
            <a:lvl3pPr>
              <a:defRPr sz="900">
                <a:solidFill>
                  <a:schemeClr val="tx1"/>
                </a:solidFill>
                <a:latin typeface="+mj-lt"/>
              </a:defRPr>
            </a:lvl3pPr>
            <a:lvl4pPr>
              <a:defRPr sz="900">
                <a:solidFill>
                  <a:schemeClr val="tx1"/>
                </a:solidFill>
                <a:latin typeface="+mj-lt"/>
              </a:defRPr>
            </a:lvl4pPr>
            <a:lvl5pPr>
              <a:defRPr sz="900">
                <a:solidFill>
                  <a:srgbClr val="000000"/>
                </a:solidFill>
                <a:latin typeface="+mj-lt"/>
              </a:defRPr>
            </a:lvl5pPr>
          </a:lstStyle>
          <a:p>
            <a:pPr lvl="0"/>
            <a:r>
              <a:rPr lang="sv-SE" dirty="0"/>
              <a:t>Klicka här för att lägga till text</a:t>
            </a:r>
          </a:p>
          <a:p>
            <a:pPr lvl="4"/>
            <a:endParaRPr lang="sv-SE" dirty="0"/>
          </a:p>
        </p:txBody>
      </p:sp>
      <p:sp>
        <p:nvSpPr>
          <p:cNvPr id="10" name="Bild"/>
          <p:cNvSpPr>
            <a:spLocks noGrp="1"/>
          </p:cNvSpPr>
          <p:nvPr>
            <p:ph type="pic" sz="quarter" idx="12"/>
          </p:nvPr>
        </p:nvSpPr>
        <p:spPr>
          <a:xfrm>
            <a:off x="6096000" y="0"/>
            <a:ext cx="6096000" cy="4574880"/>
          </a:xfrm>
        </p:spPr>
        <p:txBody>
          <a:bodyPr anchor="ctr">
            <a:normAutofit/>
          </a:bodyPr>
          <a:lstStyle>
            <a:lvl1pPr algn="ctr">
              <a:defRPr sz="1260">
                <a:latin typeface="Open Sans Light"/>
                <a:cs typeface="Open Sans Light"/>
              </a:defRPr>
            </a:lvl1pPr>
          </a:lstStyle>
          <a:p>
            <a:r>
              <a:rPr lang="sv-SE" dirty="0"/>
              <a:t>Klicka på ikonen för att lägga till en bild</a:t>
            </a:r>
          </a:p>
        </p:txBody>
      </p:sp>
      <p:pic>
        <p:nvPicPr>
          <p:cNvPr id="11" name="Logotype" descr="Skellefteå kommun_SVART.eps"/>
          <p:cNvPicPr>
            <a:picLocks noChangeAspect="1"/>
          </p:cNvPicPr>
          <p:nvPr userDrawn="1"/>
        </p:nvPicPr>
        <p:blipFill>
          <a:blip r:embed="rId2"/>
          <a:stretch>
            <a:fillRect/>
          </a:stretch>
        </p:blipFill>
        <p:spPr>
          <a:xfrm>
            <a:off x="9869011" y="5746147"/>
            <a:ext cx="1565428" cy="491166"/>
          </a:xfrm>
          <a:prstGeom prst="rect">
            <a:avLst/>
          </a:prstGeom>
        </p:spPr>
      </p:pic>
    </p:spTree>
    <p:extLst>
      <p:ext uri="{BB962C8B-B14F-4D97-AF65-F5344CB8AC3E}">
        <p14:creationId xmlns:p14="http://schemas.microsoft.com/office/powerpoint/2010/main" val="136667094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Enkel textsida, logo">
    <p:bg>
      <p:bgPr>
        <a:solidFill>
          <a:srgbClr val="4D7579"/>
        </a:solidFill>
        <a:effectLst/>
      </p:bgPr>
    </p:bg>
    <p:spTree>
      <p:nvGrpSpPr>
        <p:cNvPr id="1" name=""/>
        <p:cNvGrpSpPr/>
        <p:nvPr/>
      </p:nvGrpSpPr>
      <p:grpSpPr>
        <a:xfrm>
          <a:off x="0" y="0"/>
          <a:ext cx="0" cy="0"/>
          <a:chOff x="0" y="0"/>
          <a:chExt cx="0" cy="0"/>
        </a:xfrm>
      </p:grpSpPr>
      <p:sp>
        <p:nvSpPr>
          <p:cNvPr id="8" name="Rubrik"/>
          <p:cNvSpPr>
            <a:spLocks noGrp="1"/>
          </p:cNvSpPr>
          <p:nvPr>
            <p:ph type="title" hasCustomPrompt="1"/>
          </p:nvPr>
        </p:nvSpPr>
        <p:spPr>
          <a:xfrm>
            <a:off x="609600" y="731520"/>
            <a:ext cx="10972800" cy="1143000"/>
          </a:xfrm>
        </p:spPr>
        <p:txBody>
          <a:bodyPr>
            <a:noAutofit/>
          </a:bodyPr>
          <a:lstStyle>
            <a:lvl1pPr algn="l">
              <a:defRPr sz="2700" baseline="0">
                <a:solidFill>
                  <a:srgbClr val="FFFFFF"/>
                </a:solidFill>
                <a:latin typeface="Open Sans Extrabold"/>
                <a:cs typeface="Open Sans Extrabold"/>
              </a:defRPr>
            </a:lvl1pPr>
          </a:lstStyle>
          <a:p>
            <a:r>
              <a:rPr lang="sv-SE" dirty="0"/>
              <a:t>Klicka här för att lägga till rubrik</a:t>
            </a:r>
          </a:p>
        </p:txBody>
      </p:sp>
      <p:sp>
        <p:nvSpPr>
          <p:cNvPr id="9" name="Text"/>
          <p:cNvSpPr>
            <a:spLocks noGrp="1"/>
          </p:cNvSpPr>
          <p:nvPr>
            <p:ph type="body" sz="quarter" idx="10"/>
          </p:nvPr>
        </p:nvSpPr>
        <p:spPr>
          <a:xfrm>
            <a:off x="609600" y="1874839"/>
            <a:ext cx="10972800" cy="3641725"/>
          </a:xfrm>
        </p:spPr>
        <p:txBody>
          <a:bodyPr/>
          <a:lstStyle>
            <a:lvl1pPr marL="308610" indent="-308610">
              <a:buFont typeface="Arial" panose="020B0604020202020204" pitchFamily="34" charset="0"/>
              <a:buChar char="•"/>
              <a:defRPr/>
            </a:lvl1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pic>
        <p:nvPicPr>
          <p:cNvPr id="5" name="Logotype"/>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868307" y="5745600"/>
            <a:ext cx="1568111" cy="489600"/>
          </a:xfrm>
          <a:prstGeom prst="rect">
            <a:avLst/>
          </a:prstGeom>
        </p:spPr>
      </p:pic>
    </p:spTree>
    <p:extLst>
      <p:ext uri="{BB962C8B-B14F-4D97-AF65-F5344CB8AC3E}">
        <p14:creationId xmlns:p14="http://schemas.microsoft.com/office/powerpoint/2010/main" val="201441123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3 text">
    <p:bg>
      <p:bgPr>
        <a:solidFill>
          <a:srgbClr val="4D7579"/>
        </a:solidFill>
        <a:effectLst/>
      </p:bgPr>
    </p:bg>
    <p:spTree>
      <p:nvGrpSpPr>
        <p:cNvPr id="1" name=""/>
        <p:cNvGrpSpPr/>
        <p:nvPr/>
      </p:nvGrpSpPr>
      <p:grpSpPr>
        <a:xfrm>
          <a:off x="0" y="0"/>
          <a:ext cx="0" cy="0"/>
          <a:chOff x="0" y="0"/>
          <a:chExt cx="0" cy="0"/>
        </a:xfrm>
      </p:grpSpPr>
      <p:sp>
        <p:nvSpPr>
          <p:cNvPr id="8" name="Rubrik"/>
          <p:cNvSpPr>
            <a:spLocks noGrp="1"/>
          </p:cNvSpPr>
          <p:nvPr>
            <p:ph type="title" hasCustomPrompt="1"/>
          </p:nvPr>
        </p:nvSpPr>
        <p:spPr>
          <a:xfrm>
            <a:off x="609600" y="731520"/>
            <a:ext cx="10972800" cy="1143000"/>
          </a:xfrm>
        </p:spPr>
        <p:txBody>
          <a:bodyPr>
            <a:noAutofit/>
          </a:bodyPr>
          <a:lstStyle>
            <a:lvl1pPr algn="l">
              <a:defRPr sz="2700" baseline="0">
                <a:solidFill>
                  <a:srgbClr val="FFFFFF"/>
                </a:solidFill>
                <a:latin typeface="Open Sans Extrabold"/>
                <a:cs typeface="Open Sans Extrabold"/>
              </a:defRPr>
            </a:lvl1pPr>
          </a:lstStyle>
          <a:p>
            <a:r>
              <a:rPr lang="sv-SE" dirty="0"/>
              <a:t>Klicka här för att lägga till rubrik</a:t>
            </a:r>
          </a:p>
        </p:txBody>
      </p:sp>
      <p:sp>
        <p:nvSpPr>
          <p:cNvPr id="9" name="Text"/>
          <p:cNvSpPr>
            <a:spLocks noGrp="1"/>
          </p:cNvSpPr>
          <p:nvPr>
            <p:ph type="body" sz="quarter" idx="10"/>
          </p:nvPr>
        </p:nvSpPr>
        <p:spPr>
          <a:xfrm>
            <a:off x="609600" y="1874839"/>
            <a:ext cx="10972800" cy="2274242"/>
          </a:xfrm>
        </p:spPr>
        <p:txBody>
          <a:bodyPr/>
          <a:lstStyle>
            <a:lvl1pPr marL="308610" indent="-308610">
              <a:buFont typeface="Arial" panose="020B0604020202020204" pitchFamily="34" charset="0"/>
              <a:buChar char="•"/>
              <a:defRPr/>
            </a:lvl1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6" name="VitRuta"/>
          <p:cNvSpPr/>
          <p:nvPr userDrawn="1"/>
        </p:nvSpPr>
        <p:spPr>
          <a:xfrm>
            <a:off x="0" y="4577879"/>
            <a:ext cx="12192000" cy="228012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sv-SE" sz="1980" dirty="0">
              <a:solidFill>
                <a:srgbClr val="FFFFFF"/>
              </a:solidFill>
            </a:endParaRPr>
          </a:p>
        </p:txBody>
      </p:sp>
      <p:sp>
        <p:nvSpPr>
          <p:cNvPr id="4" name="Platshållare för text 3"/>
          <p:cNvSpPr>
            <a:spLocks noGrp="1"/>
          </p:cNvSpPr>
          <p:nvPr>
            <p:ph type="body" sz="quarter" idx="11" hasCustomPrompt="1"/>
          </p:nvPr>
        </p:nvSpPr>
        <p:spPr>
          <a:xfrm>
            <a:off x="719670" y="5805265"/>
            <a:ext cx="6049433" cy="288032"/>
          </a:xfrm>
        </p:spPr>
        <p:txBody>
          <a:bodyPr/>
          <a:lstStyle>
            <a:lvl1pPr>
              <a:defRPr sz="900" baseline="0">
                <a:solidFill>
                  <a:srgbClr val="000000"/>
                </a:solidFill>
                <a:latin typeface="+mj-lt"/>
              </a:defRPr>
            </a:lvl1pPr>
            <a:lvl2pPr>
              <a:defRPr sz="900">
                <a:latin typeface="+mj-lt"/>
              </a:defRPr>
            </a:lvl2pPr>
            <a:lvl3pPr>
              <a:defRPr sz="900">
                <a:solidFill>
                  <a:schemeClr val="tx1"/>
                </a:solidFill>
                <a:latin typeface="+mj-lt"/>
              </a:defRPr>
            </a:lvl3pPr>
            <a:lvl4pPr>
              <a:defRPr sz="900">
                <a:solidFill>
                  <a:schemeClr val="tx1"/>
                </a:solidFill>
                <a:latin typeface="+mj-lt"/>
              </a:defRPr>
            </a:lvl4pPr>
            <a:lvl5pPr>
              <a:defRPr sz="900">
                <a:solidFill>
                  <a:srgbClr val="000000"/>
                </a:solidFill>
                <a:latin typeface="+mj-lt"/>
              </a:defRPr>
            </a:lvl5pPr>
          </a:lstStyle>
          <a:p>
            <a:pPr lvl="0"/>
            <a:r>
              <a:rPr lang="sv-SE" dirty="0"/>
              <a:t>Klicka här för att lägga till text</a:t>
            </a:r>
          </a:p>
          <a:p>
            <a:pPr lvl="4"/>
            <a:endParaRPr lang="sv-SE" dirty="0"/>
          </a:p>
        </p:txBody>
      </p:sp>
    </p:spTree>
    <p:extLst>
      <p:ext uri="{BB962C8B-B14F-4D97-AF65-F5344CB8AC3E}">
        <p14:creationId xmlns:p14="http://schemas.microsoft.com/office/powerpoint/2010/main" val="363509078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3 text, bild">
    <p:bg>
      <p:bgPr>
        <a:solidFill>
          <a:srgbClr val="4D7579"/>
        </a:solidFill>
        <a:effectLst/>
      </p:bgPr>
    </p:bg>
    <p:spTree>
      <p:nvGrpSpPr>
        <p:cNvPr id="1" name=""/>
        <p:cNvGrpSpPr/>
        <p:nvPr/>
      </p:nvGrpSpPr>
      <p:grpSpPr>
        <a:xfrm>
          <a:off x="0" y="0"/>
          <a:ext cx="0" cy="0"/>
          <a:chOff x="0" y="0"/>
          <a:chExt cx="0" cy="0"/>
        </a:xfrm>
      </p:grpSpPr>
      <p:sp>
        <p:nvSpPr>
          <p:cNvPr id="8" name="Rubrik"/>
          <p:cNvSpPr>
            <a:spLocks noGrp="1"/>
          </p:cNvSpPr>
          <p:nvPr>
            <p:ph type="title" hasCustomPrompt="1"/>
          </p:nvPr>
        </p:nvSpPr>
        <p:spPr>
          <a:xfrm>
            <a:off x="609600" y="404665"/>
            <a:ext cx="5102357" cy="1041380"/>
          </a:xfrm>
        </p:spPr>
        <p:txBody>
          <a:bodyPr>
            <a:noAutofit/>
          </a:bodyPr>
          <a:lstStyle>
            <a:lvl1pPr algn="l">
              <a:defRPr sz="2160" baseline="0">
                <a:solidFill>
                  <a:srgbClr val="FFFFFF"/>
                </a:solidFill>
                <a:latin typeface="Open Sans Extrabold"/>
                <a:cs typeface="Open Sans Extrabold"/>
              </a:defRPr>
            </a:lvl1pPr>
          </a:lstStyle>
          <a:p>
            <a:r>
              <a:rPr lang="sv-SE" dirty="0"/>
              <a:t>Klicka här för att lägga till rubrik</a:t>
            </a:r>
          </a:p>
        </p:txBody>
      </p:sp>
      <p:sp>
        <p:nvSpPr>
          <p:cNvPr id="9" name="Text"/>
          <p:cNvSpPr>
            <a:spLocks noGrp="1"/>
          </p:cNvSpPr>
          <p:nvPr>
            <p:ph type="body" sz="quarter" idx="10"/>
          </p:nvPr>
        </p:nvSpPr>
        <p:spPr>
          <a:xfrm>
            <a:off x="609600" y="1484787"/>
            <a:ext cx="5102357" cy="2664298"/>
          </a:xfrm>
        </p:spPr>
        <p:txBody>
          <a:bodyPr/>
          <a:lstStyle>
            <a:lvl1pPr marL="308610" indent="-308610">
              <a:buFont typeface="Arial" panose="020B0604020202020204" pitchFamily="34" charset="0"/>
              <a:buChar char="•"/>
              <a:defRPr/>
            </a:lvl1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6" name="VitRuta"/>
          <p:cNvSpPr/>
          <p:nvPr userDrawn="1"/>
        </p:nvSpPr>
        <p:spPr>
          <a:xfrm>
            <a:off x="0" y="4577879"/>
            <a:ext cx="12192000" cy="228012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sv-SE" sz="1980" dirty="0">
              <a:solidFill>
                <a:srgbClr val="FFFFFF"/>
              </a:solidFill>
            </a:endParaRPr>
          </a:p>
        </p:txBody>
      </p:sp>
      <p:sp>
        <p:nvSpPr>
          <p:cNvPr id="4" name="Platshållare för text 3"/>
          <p:cNvSpPr>
            <a:spLocks noGrp="1"/>
          </p:cNvSpPr>
          <p:nvPr>
            <p:ph type="body" sz="quarter" idx="11" hasCustomPrompt="1"/>
          </p:nvPr>
        </p:nvSpPr>
        <p:spPr>
          <a:xfrm>
            <a:off x="719670" y="5805265"/>
            <a:ext cx="6049433" cy="288032"/>
          </a:xfrm>
        </p:spPr>
        <p:txBody>
          <a:bodyPr/>
          <a:lstStyle>
            <a:lvl1pPr>
              <a:defRPr sz="900" baseline="0">
                <a:solidFill>
                  <a:srgbClr val="000000"/>
                </a:solidFill>
                <a:latin typeface="+mj-lt"/>
              </a:defRPr>
            </a:lvl1pPr>
            <a:lvl2pPr>
              <a:defRPr sz="900">
                <a:latin typeface="+mj-lt"/>
              </a:defRPr>
            </a:lvl2pPr>
            <a:lvl3pPr>
              <a:defRPr sz="900">
                <a:solidFill>
                  <a:schemeClr val="tx1"/>
                </a:solidFill>
                <a:latin typeface="+mj-lt"/>
              </a:defRPr>
            </a:lvl3pPr>
            <a:lvl4pPr>
              <a:defRPr sz="900">
                <a:solidFill>
                  <a:schemeClr val="tx1"/>
                </a:solidFill>
                <a:latin typeface="+mj-lt"/>
              </a:defRPr>
            </a:lvl4pPr>
            <a:lvl5pPr>
              <a:defRPr sz="900">
                <a:solidFill>
                  <a:srgbClr val="000000"/>
                </a:solidFill>
                <a:latin typeface="+mj-lt"/>
              </a:defRPr>
            </a:lvl5pPr>
          </a:lstStyle>
          <a:p>
            <a:pPr lvl="0"/>
            <a:r>
              <a:rPr lang="sv-SE" dirty="0"/>
              <a:t>Klicka här för att lägga till text</a:t>
            </a:r>
          </a:p>
          <a:p>
            <a:pPr lvl="4"/>
            <a:endParaRPr lang="sv-SE" dirty="0"/>
          </a:p>
        </p:txBody>
      </p:sp>
      <p:sp>
        <p:nvSpPr>
          <p:cNvPr id="10" name="Bild"/>
          <p:cNvSpPr>
            <a:spLocks noGrp="1"/>
          </p:cNvSpPr>
          <p:nvPr>
            <p:ph type="pic" sz="quarter" idx="12"/>
          </p:nvPr>
        </p:nvSpPr>
        <p:spPr>
          <a:xfrm>
            <a:off x="6096000" y="0"/>
            <a:ext cx="6096000" cy="4574880"/>
          </a:xfrm>
        </p:spPr>
        <p:txBody>
          <a:bodyPr anchor="ctr">
            <a:normAutofit/>
          </a:bodyPr>
          <a:lstStyle>
            <a:lvl1pPr algn="ctr">
              <a:defRPr sz="1260">
                <a:latin typeface="Open Sans Light"/>
                <a:cs typeface="Open Sans Light"/>
              </a:defRPr>
            </a:lvl1pPr>
          </a:lstStyle>
          <a:p>
            <a:r>
              <a:rPr lang="sv-SE" dirty="0"/>
              <a:t>Klicka på ikonen för att lägga till en bild</a:t>
            </a:r>
          </a:p>
        </p:txBody>
      </p:sp>
    </p:spTree>
    <p:extLst>
      <p:ext uri="{BB962C8B-B14F-4D97-AF65-F5344CB8AC3E}">
        <p14:creationId xmlns:p14="http://schemas.microsoft.com/office/powerpoint/2010/main" val="33067672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Enkel textsida">
    <p:bg>
      <p:bgPr>
        <a:solidFill>
          <a:srgbClr val="4D7579"/>
        </a:solidFill>
        <a:effectLst/>
      </p:bgPr>
    </p:bg>
    <p:spTree>
      <p:nvGrpSpPr>
        <p:cNvPr id="1" name=""/>
        <p:cNvGrpSpPr/>
        <p:nvPr/>
      </p:nvGrpSpPr>
      <p:grpSpPr>
        <a:xfrm>
          <a:off x="0" y="0"/>
          <a:ext cx="0" cy="0"/>
          <a:chOff x="0" y="0"/>
          <a:chExt cx="0" cy="0"/>
        </a:xfrm>
      </p:grpSpPr>
      <p:sp>
        <p:nvSpPr>
          <p:cNvPr id="8" name="Rubrik"/>
          <p:cNvSpPr>
            <a:spLocks noGrp="1"/>
          </p:cNvSpPr>
          <p:nvPr>
            <p:ph type="title" hasCustomPrompt="1"/>
          </p:nvPr>
        </p:nvSpPr>
        <p:spPr>
          <a:xfrm>
            <a:off x="609600" y="731520"/>
            <a:ext cx="10972800" cy="1143000"/>
          </a:xfrm>
        </p:spPr>
        <p:txBody>
          <a:bodyPr>
            <a:noAutofit/>
          </a:bodyPr>
          <a:lstStyle>
            <a:lvl1pPr algn="l">
              <a:defRPr sz="2700" baseline="0">
                <a:solidFill>
                  <a:srgbClr val="FFFFFF"/>
                </a:solidFill>
                <a:latin typeface="Open Sans Extrabold"/>
                <a:cs typeface="Open Sans Extrabold"/>
              </a:defRPr>
            </a:lvl1pPr>
          </a:lstStyle>
          <a:p>
            <a:r>
              <a:rPr lang="sv-SE" dirty="0"/>
              <a:t>Klicka här för att lägga till rubrik</a:t>
            </a:r>
          </a:p>
        </p:txBody>
      </p:sp>
      <p:sp>
        <p:nvSpPr>
          <p:cNvPr id="9" name="Text"/>
          <p:cNvSpPr>
            <a:spLocks noGrp="1"/>
          </p:cNvSpPr>
          <p:nvPr>
            <p:ph type="body" sz="quarter" idx="10"/>
          </p:nvPr>
        </p:nvSpPr>
        <p:spPr>
          <a:xfrm>
            <a:off x="609600" y="1874839"/>
            <a:ext cx="10972800" cy="3641725"/>
          </a:xfrm>
        </p:spPr>
        <p:txBody>
          <a:bodyPr/>
          <a:lstStyle>
            <a:lvl1pPr marL="308610" indent="-308610">
              <a:buFont typeface="Arial" panose="020B0604020202020204" pitchFamily="34" charset="0"/>
              <a:buChar char="•"/>
              <a:defRPr/>
            </a:lvl1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362144771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cSld name="2/3 text, petrol">
    <p:spTree>
      <p:nvGrpSpPr>
        <p:cNvPr id="1" name=""/>
        <p:cNvGrpSpPr/>
        <p:nvPr/>
      </p:nvGrpSpPr>
      <p:grpSpPr>
        <a:xfrm>
          <a:off x="0" y="0"/>
          <a:ext cx="0" cy="0"/>
          <a:chOff x="0" y="0"/>
          <a:chExt cx="0" cy="0"/>
        </a:xfrm>
      </p:grpSpPr>
      <p:sp>
        <p:nvSpPr>
          <p:cNvPr id="6" name="Rektangel 5"/>
          <p:cNvSpPr/>
          <p:nvPr/>
        </p:nvSpPr>
        <p:spPr>
          <a:xfrm>
            <a:off x="0" y="0"/>
            <a:ext cx="12192000" cy="457488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sz="1620"/>
          </a:p>
        </p:txBody>
      </p:sp>
      <p:sp>
        <p:nvSpPr>
          <p:cNvPr id="8" name="Rubrik 7"/>
          <p:cNvSpPr>
            <a:spLocks noGrp="1"/>
          </p:cNvSpPr>
          <p:nvPr>
            <p:ph type="title"/>
          </p:nvPr>
        </p:nvSpPr>
        <p:spPr>
          <a:xfrm>
            <a:off x="609600" y="320040"/>
            <a:ext cx="10972800" cy="1143000"/>
          </a:xfrm>
        </p:spPr>
        <p:txBody>
          <a:bodyPr>
            <a:normAutofit/>
          </a:bodyPr>
          <a:lstStyle>
            <a:lvl1pPr algn="l">
              <a:defRPr sz="2700" baseline="0">
                <a:solidFill>
                  <a:srgbClr val="FFFFFF"/>
                </a:solidFill>
                <a:latin typeface="Open Sans Extrabold"/>
                <a:cs typeface="Open Sans Extrabold"/>
              </a:defRPr>
            </a:lvl1pPr>
          </a:lstStyle>
          <a:p>
            <a:r>
              <a:rPr lang="sv-SE"/>
              <a:t>Klicka här för att ändra format</a:t>
            </a:r>
            <a:endParaRPr lang="sv-SE" dirty="0"/>
          </a:p>
        </p:txBody>
      </p:sp>
      <p:sp>
        <p:nvSpPr>
          <p:cNvPr id="10" name="Platshållare för text 9"/>
          <p:cNvSpPr>
            <a:spLocks noGrp="1"/>
          </p:cNvSpPr>
          <p:nvPr>
            <p:ph type="body" sz="quarter" idx="10"/>
          </p:nvPr>
        </p:nvSpPr>
        <p:spPr>
          <a:xfrm>
            <a:off x="609600" y="1463040"/>
            <a:ext cx="10972800" cy="2788920"/>
          </a:xfrm>
        </p:spPr>
        <p:txBody>
          <a:bodyPr>
            <a:normAutofit/>
          </a:bodyPr>
          <a:lstStyle>
            <a:lvl1pPr marL="0">
              <a:spcBef>
                <a:spcPts val="0"/>
              </a:spcBef>
              <a:buNone/>
              <a:defRPr sz="1620" baseline="0">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sv-SE"/>
              <a:t>Klicka här för att ändra format på bakgrundstexten</a:t>
            </a:r>
          </a:p>
        </p:txBody>
      </p:sp>
      <p:sp>
        <p:nvSpPr>
          <p:cNvPr id="12" name="Platshållare för text 11"/>
          <p:cNvSpPr>
            <a:spLocks noGrp="1"/>
          </p:cNvSpPr>
          <p:nvPr>
            <p:ph type="body" sz="quarter" idx="11" hasCustomPrompt="1"/>
          </p:nvPr>
        </p:nvSpPr>
        <p:spPr>
          <a:xfrm>
            <a:off x="711200" y="5806440"/>
            <a:ext cx="5461000" cy="295276"/>
          </a:xfrm>
        </p:spPr>
        <p:txBody>
          <a:bodyPr>
            <a:normAutofit/>
          </a:bodyPr>
          <a:lstStyle>
            <a:lvl1pPr marL="0">
              <a:spcBef>
                <a:spcPts val="0"/>
              </a:spcBef>
              <a:buNone/>
              <a:defRPr sz="900" baseline="0">
                <a:latin typeface="Open Sans Extrabold"/>
                <a:cs typeface="Open Sans Extrabold"/>
              </a:defRPr>
            </a:lvl1pPr>
          </a:lstStyle>
          <a:p>
            <a:pPr lvl="0"/>
            <a:r>
              <a:rPr lang="sv-SE" dirty="0"/>
              <a:t>Klicka för att lägga till text</a:t>
            </a:r>
          </a:p>
        </p:txBody>
      </p:sp>
      <p:pic>
        <p:nvPicPr>
          <p:cNvPr id="14" name="Bildobjekt 13" descr="Skellefteå kommun_SVART.eps"/>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9347200" y="5746147"/>
            <a:ext cx="2087237" cy="491166"/>
          </a:xfrm>
          <a:prstGeom prst="rect">
            <a:avLst/>
          </a:prstGeom>
        </p:spPr>
      </p:pic>
    </p:spTree>
    <p:extLst>
      <p:ext uri="{BB962C8B-B14F-4D97-AF65-F5344CB8AC3E}">
        <p14:creationId xmlns:p14="http://schemas.microsoft.com/office/powerpoint/2010/main" val="204197280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cSld name="2/3 text och bild, petrol">
    <p:spTree>
      <p:nvGrpSpPr>
        <p:cNvPr id="1" name=""/>
        <p:cNvGrpSpPr/>
        <p:nvPr/>
      </p:nvGrpSpPr>
      <p:grpSpPr>
        <a:xfrm>
          <a:off x="0" y="0"/>
          <a:ext cx="0" cy="0"/>
          <a:chOff x="0" y="0"/>
          <a:chExt cx="0" cy="0"/>
        </a:xfrm>
      </p:grpSpPr>
      <p:sp>
        <p:nvSpPr>
          <p:cNvPr id="6" name="Rektangel 5"/>
          <p:cNvSpPr/>
          <p:nvPr/>
        </p:nvSpPr>
        <p:spPr>
          <a:xfrm>
            <a:off x="0" y="-8872"/>
            <a:ext cx="12192000" cy="4590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sz="1620"/>
          </a:p>
        </p:txBody>
      </p:sp>
      <p:sp>
        <p:nvSpPr>
          <p:cNvPr id="8" name="Rubrik 7"/>
          <p:cNvSpPr>
            <a:spLocks noGrp="1"/>
          </p:cNvSpPr>
          <p:nvPr>
            <p:ph type="title"/>
          </p:nvPr>
        </p:nvSpPr>
        <p:spPr>
          <a:xfrm>
            <a:off x="609600" y="320040"/>
            <a:ext cx="4978400" cy="1143000"/>
          </a:xfrm>
        </p:spPr>
        <p:txBody>
          <a:bodyPr>
            <a:normAutofit/>
          </a:bodyPr>
          <a:lstStyle>
            <a:lvl1pPr algn="l">
              <a:defRPr sz="2160" baseline="0">
                <a:solidFill>
                  <a:srgbClr val="FFFFFF"/>
                </a:solidFill>
                <a:latin typeface="Open Sans Extrabold"/>
                <a:cs typeface="Open Sans Extrabold"/>
              </a:defRPr>
            </a:lvl1pPr>
          </a:lstStyle>
          <a:p>
            <a:r>
              <a:rPr lang="sv-SE"/>
              <a:t>Klicka här för att ändra format</a:t>
            </a:r>
            <a:endParaRPr lang="sv-SE" dirty="0"/>
          </a:p>
        </p:txBody>
      </p:sp>
      <p:sp>
        <p:nvSpPr>
          <p:cNvPr id="10" name="Platshållare för text 9"/>
          <p:cNvSpPr>
            <a:spLocks noGrp="1"/>
          </p:cNvSpPr>
          <p:nvPr>
            <p:ph type="body" sz="quarter" idx="10"/>
          </p:nvPr>
        </p:nvSpPr>
        <p:spPr>
          <a:xfrm>
            <a:off x="609600" y="1463040"/>
            <a:ext cx="4978400" cy="2788920"/>
          </a:xfrm>
        </p:spPr>
        <p:txBody>
          <a:bodyPr>
            <a:normAutofit/>
          </a:bodyPr>
          <a:lstStyle>
            <a:lvl1pPr marL="0">
              <a:spcBef>
                <a:spcPts val="0"/>
              </a:spcBef>
              <a:buNone/>
              <a:defRPr sz="1440" baseline="0">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sv-SE"/>
              <a:t>Klicka här för att ändra format på bakgrundstexten</a:t>
            </a:r>
          </a:p>
        </p:txBody>
      </p:sp>
      <p:sp>
        <p:nvSpPr>
          <p:cNvPr id="12" name="Platshållare för text 11"/>
          <p:cNvSpPr>
            <a:spLocks noGrp="1"/>
          </p:cNvSpPr>
          <p:nvPr>
            <p:ph type="body" sz="quarter" idx="11" hasCustomPrompt="1"/>
          </p:nvPr>
        </p:nvSpPr>
        <p:spPr>
          <a:xfrm>
            <a:off x="711200" y="5806440"/>
            <a:ext cx="5461000" cy="295276"/>
          </a:xfrm>
        </p:spPr>
        <p:txBody>
          <a:bodyPr>
            <a:normAutofit/>
          </a:bodyPr>
          <a:lstStyle>
            <a:lvl1pPr marL="0">
              <a:spcBef>
                <a:spcPts val="0"/>
              </a:spcBef>
              <a:buNone/>
              <a:defRPr sz="900" baseline="0">
                <a:latin typeface="Open Sans Extrabold"/>
                <a:cs typeface="Open Sans Extrabold"/>
              </a:defRPr>
            </a:lvl1pPr>
          </a:lstStyle>
          <a:p>
            <a:pPr lvl="0"/>
            <a:r>
              <a:rPr lang="sv-SE" dirty="0"/>
              <a:t>Klicka för att lägga till text</a:t>
            </a:r>
          </a:p>
        </p:txBody>
      </p:sp>
      <p:sp>
        <p:nvSpPr>
          <p:cNvPr id="11" name="Platshållare för bild 10"/>
          <p:cNvSpPr>
            <a:spLocks noGrp="1"/>
          </p:cNvSpPr>
          <p:nvPr>
            <p:ph type="pic" sz="quarter" idx="12"/>
          </p:nvPr>
        </p:nvSpPr>
        <p:spPr>
          <a:xfrm>
            <a:off x="6096000" y="0"/>
            <a:ext cx="6096000" cy="4574880"/>
          </a:xfrm>
        </p:spPr>
        <p:txBody>
          <a:bodyPr anchor="ctr">
            <a:normAutofit/>
          </a:bodyPr>
          <a:lstStyle>
            <a:lvl1pPr algn="ctr">
              <a:defRPr sz="1260">
                <a:latin typeface="Open Sans Light"/>
                <a:cs typeface="Open Sans Light"/>
              </a:defRPr>
            </a:lvl1pPr>
          </a:lstStyle>
          <a:p>
            <a:r>
              <a:rPr lang="sv-SE"/>
              <a:t>Klicka på ikonen för att lägga till en bild</a:t>
            </a:r>
            <a:endParaRPr lang="sv-SE" dirty="0"/>
          </a:p>
        </p:txBody>
      </p:sp>
      <p:pic>
        <p:nvPicPr>
          <p:cNvPr id="17" name="Bildobjekt 16" descr="Skellefteå kommun_SVART.eps"/>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9347200" y="5746147"/>
            <a:ext cx="2087237" cy="491166"/>
          </a:xfrm>
          <a:prstGeom prst="rect">
            <a:avLst/>
          </a:prstGeom>
        </p:spPr>
      </p:pic>
    </p:spTree>
    <p:extLst>
      <p:ext uri="{BB962C8B-B14F-4D97-AF65-F5344CB8AC3E}">
        <p14:creationId xmlns:p14="http://schemas.microsoft.com/office/powerpoint/2010/main" val="4140724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3 text, logo">
    <p:bg>
      <p:bgPr>
        <a:solidFill>
          <a:srgbClr val="13567D"/>
        </a:solidFill>
        <a:effectLst/>
      </p:bgPr>
    </p:bg>
    <p:spTree>
      <p:nvGrpSpPr>
        <p:cNvPr id="1" name=""/>
        <p:cNvGrpSpPr/>
        <p:nvPr/>
      </p:nvGrpSpPr>
      <p:grpSpPr>
        <a:xfrm>
          <a:off x="0" y="0"/>
          <a:ext cx="0" cy="0"/>
          <a:chOff x="0" y="0"/>
          <a:chExt cx="0" cy="0"/>
        </a:xfrm>
      </p:grpSpPr>
      <p:sp>
        <p:nvSpPr>
          <p:cNvPr id="8" name="Rubrik"/>
          <p:cNvSpPr>
            <a:spLocks noGrp="1"/>
          </p:cNvSpPr>
          <p:nvPr>
            <p:ph type="title" hasCustomPrompt="1"/>
          </p:nvPr>
        </p:nvSpPr>
        <p:spPr>
          <a:xfrm>
            <a:off x="609600" y="731520"/>
            <a:ext cx="10972800" cy="1143000"/>
          </a:xfrm>
        </p:spPr>
        <p:txBody>
          <a:bodyPr>
            <a:noAutofit/>
          </a:bodyPr>
          <a:lstStyle>
            <a:lvl1pPr algn="l">
              <a:defRPr sz="2900" baseline="0">
                <a:solidFill>
                  <a:srgbClr val="FFFFFF"/>
                </a:solidFill>
                <a:latin typeface="Open Sans Extrabold"/>
                <a:cs typeface="Open Sans Extrabold"/>
              </a:defRPr>
            </a:lvl1pPr>
          </a:lstStyle>
          <a:p>
            <a:r>
              <a:rPr lang="sv-SE" dirty="0"/>
              <a:t>Klicka här för att lägga till rubrik</a:t>
            </a:r>
          </a:p>
        </p:txBody>
      </p:sp>
      <p:sp>
        <p:nvSpPr>
          <p:cNvPr id="9" name="Text"/>
          <p:cNvSpPr>
            <a:spLocks noGrp="1"/>
          </p:cNvSpPr>
          <p:nvPr>
            <p:ph type="body" sz="quarter" idx="10"/>
          </p:nvPr>
        </p:nvSpPr>
        <p:spPr>
          <a:xfrm>
            <a:off x="609600" y="1874839"/>
            <a:ext cx="10972800" cy="2274242"/>
          </a:xfrm>
        </p:spPr>
        <p:txBody>
          <a:bodyPr/>
          <a:lstStyle>
            <a:lvl1pPr marL="342886" indent="-342886">
              <a:buFont typeface="Arial" panose="020B0604020202020204" pitchFamily="34" charset="0"/>
              <a:buChar char="•"/>
              <a:defRPr/>
            </a:lvl1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6" name="VitRuta"/>
          <p:cNvSpPr/>
          <p:nvPr userDrawn="1"/>
        </p:nvSpPr>
        <p:spPr>
          <a:xfrm>
            <a:off x="0" y="4577908"/>
            <a:ext cx="12192000" cy="228012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pPr algn="l"/>
            <a:endParaRPr lang="sv-SE" sz="2200" dirty="0">
              <a:solidFill>
                <a:srgbClr val="FFFFFF"/>
              </a:solidFill>
            </a:endParaRPr>
          </a:p>
        </p:txBody>
      </p:sp>
      <p:sp>
        <p:nvSpPr>
          <p:cNvPr id="4" name="Platshållare för text 3"/>
          <p:cNvSpPr>
            <a:spLocks noGrp="1"/>
          </p:cNvSpPr>
          <p:nvPr>
            <p:ph type="body" sz="quarter" idx="11" hasCustomPrompt="1"/>
          </p:nvPr>
        </p:nvSpPr>
        <p:spPr>
          <a:xfrm>
            <a:off x="719689" y="5805265"/>
            <a:ext cx="6049433" cy="288032"/>
          </a:xfrm>
        </p:spPr>
        <p:txBody>
          <a:bodyPr/>
          <a:lstStyle>
            <a:lvl1pPr>
              <a:defRPr sz="1000" baseline="0">
                <a:solidFill>
                  <a:srgbClr val="000000"/>
                </a:solidFill>
                <a:latin typeface="+mj-lt"/>
              </a:defRPr>
            </a:lvl1pPr>
            <a:lvl2pPr>
              <a:defRPr sz="1000">
                <a:latin typeface="+mj-lt"/>
              </a:defRPr>
            </a:lvl2pPr>
            <a:lvl3pPr>
              <a:defRPr sz="1000">
                <a:solidFill>
                  <a:schemeClr val="tx1"/>
                </a:solidFill>
                <a:latin typeface="+mj-lt"/>
              </a:defRPr>
            </a:lvl3pPr>
            <a:lvl4pPr>
              <a:defRPr sz="1000">
                <a:solidFill>
                  <a:schemeClr val="tx1"/>
                </a:solidFill>
                <a:latin typeface="+mj-lt"/>
              </a:defRPr>
            </a:lvl4pPr>
            <a:lvl5pPr>
              <a:defRPr sz="1000">
                <a:solidFill>
                  <a:srgbClr val="000000"/>
                </a:solidFill>
                <a:latin typeface="+mj-lt"/>
              </a:defRPr>
            </a:lvl5pPr>
          </a:lstStyle>
          <a:p>
            <a:pPr lvl="0"/>
            <a:r>
              <a:rPr lang="sv-SE" dirty="0"/>
              <a:t>Klicka här för att lägga till text</a:t>
            </a:r>
          </a:p>
          <a:p>
            <a:pPr lvl="4"/>
            <a:endParaRPr lang="sv-SE" dirty="0"/>
          </a:p>
        </p:txBody>
      </p:sp>
      <p:pic>
        <p:nvPicPr>
          <p:cNvPr id="10" name="Logotype" descr="Skellefteå kommun_SVART.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869011" y="5746147"/>
            <a:ext cx="1565428" cy="491166"/>
          </a:xfrm>
          <a:prstGeom prst="rect">
            <a:avLst/>
          </a:prstGeom>
        </p:spPr>
      </p:pic>
    </p:spTree>
    <p:extLst>
      <p:ext uri="{BB962C8B-B14F-4D97-AF65-F5344CB8AC3E}">
        <p14:creationId xmlns:p14="http://schemas.microsoft.com/office/powerpoint/2010/main" val="77717049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Enkel textsida, petrol">
    <p:bg>
      <p:bgPr>
        <a:solidFill>
          <a:schemeClr val="accent4"/>
        </a:solidFill>
        <a:effectLst/>
      </p:bgPr>
    </p:bg>
    <p:spTree>
      <p:nvGrpSpPr>
        <p:cNvPr id="1" name=""/>
        <p:cNvGrpSpPr/>
        <p:nvPr/>
      </p:nvGrpSpPr>
      <p:grpSpPr>
        <a:xfrm>
          <a:off x="0" y="0"/>
          <a:ext cx="0" cy="0"/>
          <a:chOff x="0" y="0"/>
          <a:chExt cx="0" cy="0"/>
        </a:xfrm>
      </p:grpSpPr>
      <p:sp>
        <p:nvSpPr>
          <p:cNvPr id="8" name="Rubrik 7"/>
          <p:cNvSpPr>
            <a:spLocks noGrp="1"/>
          </p:cNvSpPr>
          <p:nvPr>
            <p:ph type="title"/>
          </p:nvPr>
        </p:nvSpPr>
        <p:spPr>
          <a:xfrm>
            <a:off x="609600" y="731520"/>
            <a:ext cx="10972800" cy="1143000"/>
          </a:xfrm>
        </p:spPr>
        <p:txBody>
          <a:bodyPr>
            <a:normAutofit/>
          </a:bodyPr>
          <a:lstStyle>
            <a:lvl1pPr algn="l">
              <a:defRPr sz="1957" baseline="0">
                <a:solidFill>
                  <a:srgbClr val="FFFFFF"/>
                </a:solidFill>
                <a:latin typeface="Open Sans Extrabold"/>
                <a:cs typeface="Open Sans Extrabold"/>
              </a:defRPr>
            </a:lvl1pPr>
          </a:lstStyle>
          <a:p>
            <a:r>
              <a:rPr lang="sv-SE"/>
              <a:t>Klicka här för att ändra format</a:t>
            </a:r>
            <a:endParaRPr lang="sv-SE" dirty="0"/>
          </a:p>
        </p:txBody>
      </p:sp>
      <p:sp>
        <p:nvSpPr>
          <p:cNvPr id="10" name="Platshållare för text 9"/>
          <p:cNvSpPr>
            <a:spLocks noGrp="1"/>
          </p:cNvSpPr>
          <p:nvPr>
            <p:ph type="body" sz="quarter" idx="10"/>
          </p:nvPr>
        </p:nvSpPr>
        <p:spPr>
          <a:xfrm>
            <a:off x="609600" y="1874520"/>
            <a:ext cx="10972800" cy="3474720"/>
          </a:xfrm>
        </p:spPr>
        <p:txBody>
          <a:bodyPr>
            <a:normAutofit/>
          </a:bodyPr>
          <a:lstStyle>
            <a:lvl1pPr marL="0">
              <a:spcBef>
                <a:spcPts val="0"/>
              </a:spcBef>
              <a:buNone/>
              <a:defRPr sz="1216" baseline="0">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sv-SE"/>
              <a:t>Klicka här för att ändra format på bakgrundstexten</a:t>
            </a:r>
          </a:p>
        </p:txBody>
      </p:sp>
      <p:pic>
        <p:nvPicPr>
          <p:cNvPr id="5" name="Bildobjekt 4"/>
          <p:cNvPicPr preferRelativeResize="0">
            <a:picLocks/>
          </p:cNvPicPr>
          <p:nvPr userDrawn="1"/>
        </p:nvPicPr>
        <p:blipFill>
          <a:blip r:embed="rId2" cstate="email">
            <a:extLst>
              <a:ext uri="{28A0092B-C50C-407E-A947-70E740481C1C}">
                <a14:useLocalDpi xmlns:a14="http://schemas.microsoft.com/office/drawing/2010/main" val="0"/>
              </a:ext>
            </a:extLst>
          </a:blip>
          <a:stretch>
            <a:fillRect/>
          </a:stretch>
        </p:blipFill>
        <p:spPr>
          <a:xfrm>
            <a:off x="9347200" y="5745600"/>
            <a:ext cx="2088000" cy="489600"/>
          </a:xfrm>
          <a:prstGeom prst="rect">
            <a:avLst/>
          </a:prstGeom>
        </p:spPr>
      </p:pic>
    </p:spTree>
    <p:extLst>
      <p:ext uri="{BB962C8B-B14F-4D97-AF65-F5344CB8AC3E}">
        <p14:creationId xmlns:p14="http://schemas.microsoft.com/office/powerpoint/2010/main" val="29415304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2/3 bild, logo">
    <p:bg>
      <p:bgPr>
        <a:solidFill>
          <a:srgbClr val="FFFFFF"/>
        </a:solidFill>
        <a:effectLst/>
      </p:bgPr>
    </p:bg>
    <p:spTree>
      <p:nvGrpSpPr>
        <p:cNvPr id="1" name=""/>
        <p:cNvGrpSpPr/>
        <p:nvPr/>
      </p:nvGrpSpPr>
      <p:grpSpPr>
        <a:xfrm>
          <a:off x="0" y="0"/>
          <a:ext cx="0" cy="0"/>
          <a:chOff x="0" y="0"/>
          <a:chExt cx="0" cy="0"/>
        </a:xfrm>
      </p:grpSpPr>
      <p:sp>
        <p:nvSpPr>
          <p:cNvPr id="3" name="Bild"/>
          <p:cNvSpPr>
            <a:spLocks noGrp="1"/>
          </p:cNvSpPr>
          <p:nvPr>
            <p:ph type="pic" sz="quarter" idx="12"/>
          </p:nvPr>
        </p:nvSpPr>
        <p:spPr>
          <a:xfrm>
            <a:off x="0" y="0"/>
            <a:ext cx="12192000" cy="4574880"/>
          </a:xfrm>
        </p:spPr>
        <p:txBody>
          <a:bodyPr anchor="ctr">
            <a:normAutofit/>
          </a:bodyPr>
          <a:lstStyle>
            <a:lvl1pPr algn="ctr">
              <a:defRPr sz="946">
                <a:latin typeface="Open Sans Light"/>
                <a:cs typeface="Open Sans Light"/>
              </a:defRPr>
            </a:lvl1pPr>
          </a:lstStyle>
          <a:p>
            <a:r>
              <a:rPr lang="sv-SE"/>
              <a:t>Dra bilden till platshållaren eller klicka på ikonen för att lägga till den</a:t>
            </a:r>
            <a:endParaRPr lang="sv-SE" dirty="0"/>
          </a:p>
        </p:txBody>
      </p:sp>
      <p:sp>
        <p:nvSpPr>
          <p:cNvPr id="6" name="Rubrik"/>
          <p:cNvSpPr>
            <a:spLocks noGrp="1"/>
          </p:cNvSpPr>
          <p:nvPr>
            <p:ph type="title" hasCustomPrompt="1"/>
          </p:nvPr>
        </p:nvSpPr>
        <p:spPr>
          <a:xfrm>
            <a:off x="695657" y="5827282"/>
            <a:ext cx="8376675" cy="350912"/>
          </a:xfrm>
        </p:spPr>
        <p:txBody>
          <a:bodyPr>
            <a:noAutofit/>
          </a:bodyPr>
          <a:lstStyle>
            <a:lvl1pPr algn="l">
              <a:defRPr sz="1620" baseline="0">
                <a:solidFill>
                  <a:schemeClr val="tx1"/>
                </a:solidFill>
                <a:latin typeface="Open Sans Extrabold"/>
                <a:cs typeface="Open Sans Extrabold"/>
              </a:defRPr>
            </a:lvl1pPr>
          </a:lstStyle>
          <a:p>
            <a:r>
              <a:rPr lang="sv-SE" dirty="0"/>
              <a:t>Klicka här för att lägga till rubrik</a:t>
            </a:r>
          </a:p>
        </p:txBody>
      </p:sp>
      <p:sp>
        <p:nvSpPr>
          <p:cNvPr id="7" name="Platshållare för text 3"/>
          <p:cNvSpPr>
            <a:spLocks noGrp="1"/>
          </p:cNvSpPr>
          <p:nvPr>
            <p:ph type="body" sz="quarter" idx="11" hasCustomPrompt="1"/>
          </p:nvPr>
        </p:nvSpPr>
        <p:spPr>
          <a:xfrm>
            <a:off x="719667" y="6165304"/>
            <a:ext cx="8352664" cy="288032"/>
          </a:xfrm>
        </p:spPr>
        <p:txBody>
          <a:bodyPr/>
          <a:lstStyle>
            <a:lvl1pPr>
              <a:defRPr sz="1216" baseline="0">
                <a:solidFill>
                  <a:schemeClr val="tx1"/>
                </a:solidFill>
                <a:latin typeface="+mn-lt"/>
              </a:defRPr>
            </a:lvl1pPr>
            <a:lvl2pPr>
              <a:defRPr sz="676">
                <a:latin typeface="+mj-lt"/>
              </a:defRPr>
            </a:lvl2pPr>
            <a:lvl3pPr>
              <a:defRPr sz="676">
                <a:solidFill>
                  <a:schemeClr val="tx1"/>
                </a:solidFill>
                <a:latin typeface="+mj-lt"/>
              </a:defRPr>
            </a:lvl3pPr>
            <a:lvl4pPr>
              <a:defRPr sz="676">
                <a:solidFill>
                  <a:schemeClr val="tx1"/>
                </a:solidFill>
                <a:latin typeface="+mj-lt"/>
              </a:defRPr>
            </a:lvl4pPr>
            <a:lvl5pPr>
              <a:defRPr sz="1216">
                <a:solidFill>
                  <a:schemeClr val="tx1"/>
                </a:solidFill>
                <a:latin typeface="+mn-lt"/>
              </a:defRPr>
            </a:lvl5pPr>
          </a:lstStyle>
          <a:p>
            <a:pPr lvl="0"/>
            <a:r>
              <a:rPr lang="sv-SE" dirty="0"/>
              <a:t>Klicka här för att lägga till text</a:t>
            </a:r>
          </a:p>
          <a:p>
            <a:pPr lvl="4"/>
            <a:endParaRPr lang="sv-SE" dirty="0"/>
          </a:p>
        </p:txBody>
      </p:sp>
      <p:pic>
        <p:nvPicPr>
          <p:cNvPr id="8" name="Logotype" descr="Skellefteå kommun_SVART.eps"/>
          <p:cNvPicPr>
            <a:picLocks noChangeAspect="1"/>
          </p:cNvPicPr>
          <p:nvPr userDrawn="1"/>
        </p:nvPicPr>
        <p:blipFill>
          <a:blip r:embed="rId2"/>
          <a:stretch>
            <a:fillRect/>
          </a:stretch>
        </p:blipFill>
        <p:spPr>
          <a:xfrm>
            <a:off x="10200463" y="6008398"/>
            <a:ext cx="1565428" cy="491166"/>
          </a:xfrm>
          <a:prstGeom prst="rect">
            <a:avLst/>
          </a:prstGeom>
        </p:spPr>
      </p:pic>
    </p:spTree>
    <p:extLst>
      <p:ext uri="{BB962C8B-B14F-4D97-AF65-F5344CB8AC3E}">
        <p14:creationId xmlns:p14="http://schemas.microsoft.com/office/powerpoint/2010/main" val="154876412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3 text, logo">
    <p:bg>
      <p:bgPr>
        <a:solidFill>
          <a:srgbClr val="4D7579"/>
        </a:solidFill>
        <a:effectLst/>
      </p:bgPr>
    </p:bg>
    <p:spTree>
      <p:nvGrpSpPr>
        <p:cNvPr id="1" name=""/>
        <p:cNvGrpSpPr/>
        <p:nvPr/>
      </p:nvGrpSpPr>
      <p:grpSpPr>
        <a:xfrm>
          <a:off x="0" y="0"/>
          <a:ext cx="0" cy="0"/>
          <a:chOff x="0" y="0"/>
          <a:chExt cx="0" cy="0"/>
        </a:xfrm>
      </p:grpSpPr>
      <p:sp>
        <p:nvSpPr>
          <p:cNvPr id="8" name="Rubrik"/>
          <p:cNvSpPr>
            <a:spLocks noGrp="1"/>
          </p:cNvSpPr>
          <p:nvPr>
            <p:ph type="title" hasCustomPrompt="1"/>
          </p:nvPr>
        </p:nvSpPr>
        <p:spPr>
          <a:xfrm>
            <a:off x="609600" y="731520"/>
            <a:ext cx="10972800" cy="1143000"/>
          </a:xfrm>
        </p:spPr>
        <p:txBody>
          <a:bodyPr>
            <a:noAutofit/>
          </a:bodyPr>
          <a:lstStyle>
            <a:lvl1pPr algn="l">
              <a:defRPr sz="3000" baseline="0">
                <a:solidFill>
                  <a:srgbClr val="FFFFFF"/>
                </a:solidFill>
                <a:latin typeface="Open Sans Extrabold"/>
                <a:cs typeface="Open Sans Extrabold"/>
              </a:defRPr>
            </a:lvl1pPr>
          </a:lstStyle>
          <a:p>
            <a:r>
              <a:rPr lang="sv-SE" dirty="0"/>
              <a:t>Klicka här för att lägga till rubrik</a:t>
            </a:r>
          </a:p>
        </p:txBody>
      </p:sp>
      <p:sp>
        <p:nvSpPr>
          <p:cNvPr id="9" name="Text"/>
          <p:cNvSpPr>
            <a:spLocks noGrp="1"/>
          </p:cNvSpPr>
          <p:nvPr>
            <p:ph type="body" sz="quarter" idx="10"/>
          </p:nvPr>
        </p:nvSpPr>
        <p:spPr>
          <a:xfrm>
            <a:off x="609600" y="1874839"/>
            <a:ext cx="10972800" cy="2274242"/>
          </a:xfrm>
        </p:spPr>
        <p:txBody>
          <a:bodyPr/>
          <a:lstStyle>
            <a:lvl1pPr marL="342900" indent="-342900">
              <a:buFont typeface="Arial" panose="020B0604020202020204" pitchFamily="34" charset="0"/>
              <a:buChar char="•"/>
              <a:defRPr/>
            </a:lvl1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6" name="VitRuta"/>
          <p:cNvSpPr/>
          <p:nvPr userDrawn="1"/>
        </p:nvSpPr>
        <p:spPr>
          <a:xfrm>
            <a:off x="0" y="4577879"/>
            <a:ext cx="12192000" cy="228012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sv-SE" sz="2200" dirty="0">
              <a:solidFill>
                <a:srgbClr val="FFFFFF"/>
              </a:solidFill>
            </a:endParaRPr>
          </a:p>
        </p:txBody>
      </p:sp>
      <p:sp>
        <p:nvSpPr>
          <p:cNvPr id="4" name="Platshållare för text 3"/>
          <p:cNvSpPr>
            <a:spLocks noGrp="1"/>
          </p:cNvSpPr>
          <p:nvPr>
            <p:ph type="body" sz="quarter" idx="11" hasCustomPrompt="1"/>
          </p:nvPr>
        </p:nvSpPr>
        <p:spPr>
          <a:xfrm>
            <a:off x="719669" y="5805264"/>
            <a:ext cx="6049433" cy="288032"/>
          </a:xfrm>
        </p:spPr>
        <p:txBody>
          <a:bodyPr/>
          <a:lstStyle>
            <a:lvl1pPr>
              <a:defRPr sz="1000" baseline="0">
                <a:solidFill>
                  <a:srgbClr val="000000"/>
                </a:solidFill>
                <a:latin typeface="+mj-lt"/>
              </a:defRPr>
            </a:lvl1pPr>
            <a:lvl2pPr>
              <a:defRPr sz="1000">
                <a:latin typeface="+mj-lt"/>
              </a:defRPr>
            </a:lvl2pPr>
            <a:lvl3pPr>
              <a:defRPr sz="1000">
                <a:solidFill>
                  <a:schemeClr val="tx1"/>
                </a:solidFill>
                <a:latin typeface="+mj-lt"/>
              </a:defRPr>
            </a:lvl3pPr>
            <a:lvl4pPr>
              <a:defRPr sz="1000">
                <a:solidFill>
                  <a:schemeClr val="tx1"/>
                </a:solidFill>
                <a:latin typeface="+mj-lt"/>
              </a:defRPr>
            </a:lvl4pPr>
            <a:lvl5pPr>
              <a:defRPr sz="1000">
                <a:solidFill>
                  <a:srgbClr val="000000"/>
                </a:solidFill>
                <a:latin typeface="+mj-lt"/>
              </a:defRPr>
            </a:lvl5pPr>
          </a:lstStyle>
          <a:p>
            <a:pPr lvl="0"/>
            <a:r>
              <a:rPr lang="sv-SE" dirty="0"/>
              <a:t>Klicka här för att lägga till text</a:t>
            </a:r>
          </a:p>
          <a:p>
            <a:pPr lvl="4"/>
            <a:endParaRPr lang="sv-SE" dirty="0"/>
          </a:p>
        </p:txBody>
      </p:sp>
      <p:pic>
        <p:nvPicPr>
          <p:cNvPr id="10" name="Logotype" descr="Skellefteå kommun_SVART.eps"/>
          <p:cNvPicPr>
            <a:picLocks noChangeAspect="1"/>
          </p:cNvPicPr>
          <p:nvPr userDrawn="1"/>
        </p:nvPicPr>
        <p:blipFill>
          <a:blip r:embed="rId2"/>
          <a:stretch>
            <a:fillRect/>
          </a:stretch>
        </p:blipFill>
        <p:spPr>
          <a:xfrm>
            <a:off x="9869010" y="5746146"/>
            <a:ext cx="1565428" cy="491166"/>
          </a:xfrm>
          <a:prstGeom prst="rect">
            <a:avLst/>
          </a:prstGeom>
        </p:spPr>
      </p:pic>
    </p:spTree>
    <p:extLst>
      <p:ext uri="{BB962C8B-B14F-4D97-AF65-F5344CB8AC3E}">
        <p14:creationId xmlns:p14="http://schemas.microsoft.com/office/powerpoint/2010/main" val="77506887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3 text, bild, logo">
    <p:bg>
      <p:bgPr>
        <a:solidFill>
          <a:srgbClr val="4D7579"/>
        </a:solidFill>
        <a:effectLst/>
      </p:bgPr>
    </p:bg>
    <p:spTree>
      <p:nvGrpSpPr>
        <p:cNvPr id="1" name=""/>
        <p:cNvGrpSpPr/>
        <p:nvPr/>
      </p:nvGrpSpPr>
      <p:grpSpPr>
        <a:xfrm>
          <a:off x="0" y="0"/>
          <a:ext cx="0" cy="0"/>
          <a:chOff x="0" y="0"/>
          <a:chExt cx="0" cy="0"/>
        </a:xfrm>
      </p:grpSpPr>
      <p:sp>
        <p:nvSpPr>
          <p:cNvPr id="8" name="Rubrik"/>
          <p:cNvSpPr>
            <a:spLocks noGrp="1"/>
          </p:cNvSpPr>
          <p:nvPr>
            <p:ph type="title" hasCustomPrompt="1"/>
          </p:nvPr>
        </p:nvSpPr>
        <p:spPr>
          <a:xfrm>
            <a:off x="609600" y="404664"/>
            <a:ext cx="5102357" cy="1041380"/>
          </a:xfrm>
        </p:spPr>
        <p:txBody>
          <a:bodyPr>
            <a:noAutofit/>
          </a:bodyPr>
          <a:lstStyle>
            <a:lvl1pPr algn="l">
              <a:defRPr sz="2400" baseline="0">
                <a:solidFill>
                  <a:srgbClr val="FFFFFF"/>
                </a:solidFill>
                <a:latin typeface="Open Sans Extrabold"/>
                <a:cs typeface="Open Sans Extrabold"/>
              </a:defRPr>
            </a:lvl1pPr>
          </a:lstStyle>
          <a:p>
            <a:r>
              <a:rPr lang="sv-SE" dirty="0"/>
              <a:t>Klicka här för att lägga till rubrik</a:t>
            </a:r>
          </a:p>
        </p:txBody>
      </p:sp>
      <p:sp>
        <p:nvSpPr>
          <p:cNvPr id="9" name="Text"/>
          <p:cNvSpPr>
            <a:spLocks noGrp="1"/>
          </p:cNvSpPr>
          <p:nvPr>
            <p:ph type="body" sz="quarter" idx="10"/>
          </p:nvPr>
        </p:nvSpPr>
        <p:spPr>
          <a:xfrm>
            <a:off x="609600" y="1484787"/>
            <a:ext cx="5102357" cy="2664297"/>
          </a:xfrm>
        </p:spPr>
        <p:txBody>
          <a:bodyPr/>
          <a:lstStyle>
            <a:lvl1pPr marL="342900" indent="-342900">
              <a:buFont typeface="Arial" panose="020B0604020202020204" pitchFamily="34" charset="0"/>
              <a:buChar char="•"/>
              <a:defRPr/>
            </a:lvl1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6" name="VitRuta"/>
          <p:cNvSpPr/>
          <p:nvPr userDrawn="1"/>
        </p:nvSpPr>
        <p:spPr>
          <a:xfrm>
            <a:off x="0" y="4577879"/>
            <a:ext cx="12192000" cy="228012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sv-SE" sz="2200" dirty="0">
              <a:solidFill>
                <a:srgbClr val="FFFFFF"/>
              </a:solidFill>
            </a:endParaRPr>
          </a:p>
        </p:txBody>
      </p:sp>
      <p:sp>
        <p:nvSpPr>
          <p:cNvPr id="4" name="Platshållare för text 3"/>
          <p:cNvSpPr>
            <a:spLocks noGrp="1"/>
          </p:cNvSpPr>
          <p:nvPr>
            <p:ph type="body" sz="quarter" idx="11" hasCustomPrompt="1"/>
          </p:nvPr>
        </p:nvSpPr>
        <p:spPr>
          <a:xfrm>
            <a:off x="719669" y="5805264"/>
            <a:ext cx="6049433" cy="288032"/>
          </a:xfrm>
        </p:spPr>
        <p:txBody>
          <a:bodyPr/>
          <a:lstStyle>
            <a:lvl1pPr>
              <a:defRPr sz="1000" baseline="0">
                <a:solidFill>
                  <a:srgbClr val="000000"/>
                </a:solidFill>
                <a:latin typeface="+mj-lt"/>
              </a:defRPr>
            </a:lvl1pPr>
            <a:lvl2pPr>
              <a:defRPr sz="1000">
                <a:latin typeface="+mj-lt"/>
              </a:defRPr>
            </a:lvl2pPr>
            <a:lvl3pPr>
              <a:defRPr sz="1000">
                <a:solidFill>
                  <a:schemeClr val="tx1"/>
                </a:solidFill>
                <a:latin typeface="+mj-lt"/>
              </a:defRPr>
            </a:lvl3pPr>
            <a:lvl4pPr>
              <a:defRPr sz="1000">
                <a:solidFill>
                  <a:schemeClr val="tx1"/>
                </a:solidFill>
                <a:latin typeface="+mj-lt"/>
              </a:defRPr>
            </a:lvl4pPr>
            <a:lvl5pPr>
              <a:defRPr sz="1000">
                <a:solidFill>
                  <a:srgbClr val="000000"/>
                </a:solidFill>
                <a:latin typeface="+mj-lt"/>
              </a:defRPr>
            </a:lvl5pPr>
          </a:lstStyle>
          <a:p>
            <a:pPr lvl="0"/>
            <a:r>
              <a:rPr lang="sv-SE" dirty="0"/>
              <a:t>Klicka här för att lägga till text</a:t>
            </a:r>
          </a:p>
          <a:p>
            <a:pPr lvl="4"/>
            <a:endParaRPr lang="sv-SE" dirty="0"/>
          </a:p>
        </p:txBody>
      </p:sp>
      <p:sp>
        <p:nvSpPr>
          <p:cNvPr id="10" name="Bild"/>
          <p:cNvSpPr>
            <a:spLocks noGrp="1"/>
          </p:cNvSpPr>
          <p:nvPr>
            <p:ph type="pic" sz="quarter" idx="12"/>
          </p:nvPr>
        </p:nvSpPr>
        <p:spPr>
          <a:xfrm>
            <a:off x="6096000" y="0"/>
            <a:ext cx="6096000" cy="4574880"/>
          </a:xfrm>
        </p:spPr>
        <p:txBody>
          <a:bodyPr anchor="ctr">
            <a:normAutofit/>
          </a:bodyPr>
          <a:lstStyle>
            <a:lvl1pPr algn="ctr">
              <a:defRPr sz="1400">
                <a:latin typeface="Open Sans Light"/>
                <a:cs typeface="Open Sans Light"/>
              </a:defRPr>
            </a:lvl1pPr>
          </a:lstStyle>
          <a:p>
            <a:r>
              <a:rPr lang="sv-SE" dirty="0"/>
              <a:t>Klicka på ikonen för att lägga till en bild</a:t>
            </a:r>
          </a:p>
        </p:txBody>
      </p:sp>
      <p:pic>
        <p:nvPicPr>
          <p:cNvPr id="11" name="Logotype" descr="Skellefteå kommun_SVART.eps"/>
          <p:cNvPicPr>
            <a:picLocks noChangeAspect="1"/>
          </p:cNvPicPr>
          <p:nvPr userDrawn="1"/>
        </p:nvPicPr>
        <p:blipFill>
          <a:blip r:embed="rId2"/>
          <a:stretch>
            <a:fillRect/>
          </a:stretch>
        </p:blipFill>
        <p:spPr>
          <a:xfrm>
            <a:off x="9869010" y="5746146"/>
            <a:ext cx="1565428" cy="491166"/>
          </a:xfrm>
          <a:prstGeom prst="rect">
            <a:avLst/>
          </a:prstGeom>
        </p:spPr>
      </p:pic>
    </p:spTree>
    <p:extLst>
      <p:ext uri="{BB962C8B-B14F-4D97-AF65-F5344CB8AC3E}">
        <p14:creationId xmlns:p14="http://schemas.microsoft.com/office/powerpoint/2010/main" val="333628913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Enkel textsida, logo">
    <p:bg>
      <p:bgPr>
        <a:solidFill>
          <a:srgbClr val="4D7579"/>
        </a:solidFill>
        <a:effectLst/>
      </p:bgPr>
    </p:bg>
    <p:spTree>
      <p:nvGrpSpPr>
        <p:cNvPr id="1" name=""/>
        <p:cNvGrpSpPr/>
        <p:nvPr/>
      </p:nvGrpSpPr>
      <p:grpSpPr>
        <a:xfrm>
          <a:off x="0" y="0"/>
          <a:ext cx="0" cy="0"/>
          <a:chOff x="0" y="0"/>
          <a:chExt cx="0" cy="0"/>
        </a:xfrm>
      </p:grpSpPr>
      <p:sp>
        <p:nvSpPr>
          <p:cNvPr id="8" name="Rubrik"/>
          <p:cNvSpPr>
            <a:spLocks noGrp="1"/>
          </p:cNvSpPr>
          <p:nvPr>
            <p:ph type="title" hasCustomPrompt="1"/>
          </p:nvPr>
        </p:nvSpPr>
        <p:spPr>
          <a:xfrm>
            <a:off x="609600" y="731520"/>
            <a:ext cx="10972800" cy="1143000"/>
          </a:xfrm>
        </p:spPr>
        <p:txBody>
          <a:bodyPr>
            <a:noAutofit/>
          </a:bodyPr>
          <a:lstStyle>
            <a:lvl1pPr algn="l">
              <a:defRPr sz="3000" baseline="0">
                <a:solidFill>
                  <a:srgbClr val="FFFFFF"/>
                </a:solidFill>
                <a:latin typeface="Open Sans Extrabold"/>
                <a:cs typeface="Open Sans Extrabold"/>
              </a:defRPr>
            </a:lvl1pPr>
          </a:lstStyle>
          <a:p>
            <a:r>
              <a:rPr lang="sv-SE" dirty="0"/>
              <a:t>Klicka här för att lägga till rubrik</a:t>
            </a:r>
          </a:p>
        </p:txBody>
      </p:sp>
      <p:sp>
        <p:nvSpPr>
          <p:cNvPr id="9" name="Text"/>
          <p:cNvSpPr>
            <a:spLocks noGrp="1"/>
          </p:cNvSpPr>
          <p:nvPr>
            <p:ph type="body" sz="quarter" idx="10"/>
          </p:nvPr>
        </p:nvSpPr>
        <p:spPr>
          <a:xfrm>
            <a:off x="609600" y="1874838"/>
            <a:ext cx="10972800" cy="3641725"/>
          </a:xfrm>
        </p:spPr>
        <p:txBody>
          <a:bodyPr/>
          <a:lstStyle>
            <a:lvl1pPr marL="342900" indent="-342900">
              <a:buFont typeface="Arial" panose="020B0604020202020204" pitchFamily="34" charset="0"/>
              <a:buChar char="•"/>
              <a:defRPr/>
            </a:lvl1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pic>
        <p:nvPicPr>
          <p:cNvPr id="5" name="Logotyp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68306" y="5745600"/>
            <a:ext cx="1568111" cy="489600"/>
          </a:xfrm>
          <a:prstGeom prst="rect">
            <a:avLst/>
          </a:prstGeom>
        </p:spPr>
      </p:pic>
    </p:spTree>
    <p:extLst>
      <p:ext uri="{BB962C8B-B14F-4D97-AF65-F5344CB8AC3E}">
        <p14:creationId xmlns:p14="http://schemas.microsoft.com/office/powerpoint/2010/main" val="67050764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3 text">
    <p:bg>
      <p:bgPr>
        <a:solidFill>
          <a:srgbClr val="4D7579"/>
        </a:solidFill>
        <a:effectLst/>
      </p:bgPr>
    </p:bg>
    <p:spTree>
      <p:nvGrpSpPr>
        <p:cNvPr id="1" name=""/>
        <p:cNvGrpSpPr/>
        <p:nvPr/>
      </p:nvGrpSpPr>
      <p:grpSpPr>
        <a:xfrm>
          <a:off x="0" y="0"/>
          <a:ext cx="0" cy="0"/>
          <a:chOff x="0" y="0"/>
          <a:chExt cx="0" cy="0"/>
        </a:xfrm>
      </p:grpSpPr>
      <p:sp>
        <p:nvSpPr>
          <p:cNvPr id="8" name="Rubrik"/>
          <p:cNvSpPr>
            <a:spLocks noGrp="1"/>
          </p:cNvSpPr>
          <p:nvPr>
            <p:ph type="title" hasCustomPrompt="1"/>
          </p:nvPr>
        </p:nvSpPr>
        <p:spPr>
          <a:xfrm>
            <a:off x="609600" y="731520"/>
            <a:ext cx="10972800" cy="1143000"/>
          </a:xfrm>
        </p:spPr>
        <p:txBody>
          <a:bodyPr>
            <a:noAutofit/>
          </a:bodyPr>
          <a:lstStyle>
            <a:lvl1pPr algn="l">
              <a:defRPr sz="3000" baseline="0">
                <a:solidFill>
                  <a:srgbClr val="FFFFFF"/>
                </a:solidFill>
                <a:latin typeface="Open Sans Extrabold"/>
                <a:cs typeface="Open Sans Extrabold"/>
              </a:defRPr>
            </a:lvl1pPr>
          </a:lstStyle>
          <a:p>
            <a:r>
              <a:rPr lang="sv-SE" dirty="0"/>
              <a:t>Klicka här för att lägga till rubrik</a:t>
            </a:r>
          </a:p>
        </p:txBody>
      </p:sp>
      <p:sp>
        <p:nvSpPr>
          <p:cNvPr id="9" name="Text"/>
          <p:cNvSpPr>
            <a:spLocks noGrp="1"/>
          </p:cNvSpPr>
          <p:nvPr>
            <p:ph type="body" sz="quarter" idx="10"/>
          </p:nvPr>
        </p:nvSpPr>
        <p:spPr>
          <a:xfrm>
            <a:off x="609600" y="1874839"/>
            <a:ext cx="10972800" cy="2274242"/>
          </a:xfrm>
        </p:spPr>
        <p:txBody>
          <a:bodyPr/>
          <a:lstStyle>
            <a:lvl1pPr marL="342900" indent="-342900">
              <a:buFont typeface="Arial" panose="020B0604020202020204" pitchFamily="34" charset="0"/>
              <a:buChar char="•"/>
              <a:defRPr/>
            </a:lvl1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6" name="VitRuta"/>
          <p:cNvSpPr/>
          <p:nvPr userDrawn="1"/>
        </p:nvSpPr>
        <p:spPr>
          <a:xfrm>
            <a:off x="0" y="4577879"/>
            <a:ext cx="12192000" cy="228012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sv-SE" sz="2200" dirty="0">
              <a:solidFill>
                <a:srgbClr val="FFFFFF"/>
              </a:solidFill>
            </a:endParaRPr>
          </a:p>
        </p:txBody>
      </p:sp>
      <p:sp>
        <p:nvSpPr>
          <p:cNvPr id="4" name="Platshållare för text 3"/>
          <p:cNvSpPr>
            <a:spLocks noGrp="1"/>
          </p:cNvSpPr>
          <p:nvPr>
            <p:ph type="body" sz="quarter" idx="11" hasCustomPrompt="1"/>
          </p:nvPr>
        </p:nvSpPr>
        <p:spPr>
          <a:xfrm>
            <a:off x="719669" y="5805264"/>
            <a:ext cx="6049433" cy="288032"/>
          </a:xfrm>
        </p:spPr>
        <p:txBody>
          <a:bodyPr/>
          <a:lstStyle>
            <a:lvl1pPr>
              <a:defRPr sz="1000" baseline="0">
                <a:solidFill>
                  <a:srgbClr val="000000"/>
                </a:solidFill>
                <a:latin typeface="+mj-lt"/>
              </a:defRPr>
            </a:lvl1pPr>
            <a:lvl2pPr>
              <a:defRPr sz="1000">
                <a:latin typeface="+mj-lt"/>
              </a:defRPr>
            </a:lvl2pPr>
            <a:lvl3pPr>
              <a:defRPr sz="1000">
                <a:solidFill>
                  <a:schemeClr val="tx1"/>
                </a:solidFill>
                <a:latin typeface="+mj-lt"/>
              </a:defRPr>
            </a:lvl3pPr>
            <a:lvl4pPr>
              <a:defRPr sz="1000">
                <a:solidFill>
                  <a:schemeClr val="tx1"/>
                </a:solidFill>
                <a:latin typeface="+mj-lt"/>
              </a:defRPr>
            </a:lvl4pPr>
            <a:lvl5pPr>
              <a:defRPr sz="1000">
                <a:solidFill>
                  <a:srgbClr val="000000"/>
                </a:solidFill>
                <a:latin typeface="+mj-lt"/>
              </a:defRPr>
            </a:lvl5pPr>
          </a:lstStyle>
          <a:p>
            <a:pPr lvl="0"/>
            <a:r>
              <a:rPr lang="sv-SE" dirty="0"/>
              <a:t>Klicka här för att lägga till text</a:t>
            </a:r>
          </a:p>
          <a:p>
            <a:pPr lvl="4"/>
            <a:endParaRPr lang="sv-SE" dirty="0"/>
          </a:p>
        </p:txBody>
      </p:sp>
    </p:spTree>
    <p:extLst>
      <p:ext uri="{BB962C8B-B14F-4D97-AF65-F5344CB8AC3E}">
        <p14:creationId xmlns:p14="http://schemas.microsoft.com/office/powerpoint/2010/main" val="253919109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3 text, bild">
    <p:bg>
      <p:bgPr>
        <a:solidFill>
          <a:srgbClr val="4D7579"/>
        </a:solidFill>
        <a:effectLst/>
      </p:bgPr>
    </p:bg>
    <p:spTree>
      <p:nvGrpSpPr>
        <p:cNvPr id="1" name=""/>
        <p:cNvGrpSpPr/>
        <p:nvPr/>
      </p:nvGrpSpPr>
      <p:grpSpPr>
        <a:xfrm>
          <a:off x="0" y="0"/>
          <a:ext cx="0" cy="0"/>
          <a:chOff x="0" y="0"/>
          <a:chExt cx="0" cy="0"/>
        </a:xfrm>
      </p:grpSpPr>
      <p:sp>
        <p:nvSpPr>
          <p:cNvPr id="8" name="Rubrik"/>
          <p:cNvSpPr>
            <a:spLocks noGrp="1"/>
          </p:cNvSpPr>
          <p:nvPr>
            <p:ph type="title" hasCustomPrompt="1"/>
          </p:nvPr>
        </p:nvSpPr>
        <p:spPr>
          <a:xfrm>
            <a:off x="609600" y="404664"/>
            <a:ext cx="5102357" cy="1041380"/>
          </a:xfrm>
        </p:spPr>
        <p:txBody>
          <a:bodyPr>
            <a:noAutofit/>
          </a:bodyPr>
          <a:lstStyle>
            <a:lvl1pPr algn="l">
              <a:defRPr sz="2400" baseline="0">
                <a:solidFill>
                  <a:srgbClr val="FFFFFF"/>
                </a:solidFill>
                <a:latin typeface="Open Sans Extrabold"/>
                <a:cs typeface="Open Sans Extrabold"/>
              </a:defRPr>
            </a:lvl1pPr>
          </a:lstStyle>
          <a:p>
            <a:r>
              <a:rPr lang="sv-SE" dirty="0"/>
              <a:t>Klicka här för att lägga till rubrik</a:t>
            </a:r>
          </a:p>
        </p:txBody>
      </p:sp>
      <p:sp>
        <p:nvSpPr>
          <p:cNvPr id="9" name="Text"/>
          <p:cNvSpPr>
            <a:spLocks noGrp="1"/>
          </p:cNvSpPr>
          <p:nvPr>
            <p:ph type="body" sz="quarter" idx="10"/>
          </p:nvPr>
        </p:nvSpPr>
        <p:spPr>
          <a:xfrm>
            <a:off x="609600" y="1484787"/>
            <a:ext cx="5102357" cy="2664297"/>
          </a:xfrm>
        </p:spPr>
        <p:txBody>
          <a:bodyPr/>
          <a:lstStyle>
            <a:lvl1pPr marL="342900" indent="-342900">
              <a:buFont typeface="Arial" panose="020B0604020202020204" pitchFamily="34" charset="0"/>
              <a:buChar char="•"/>
              <a:defRPr/>
            </a:lvl1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6" name="VitRuta"/>
          <p:cNvSpPr/>
          <p:nvPr userDrawn="1"/>
        </p:nvSpPr>
        <p:spPr>
          <a:xfrm>
            <a:off x="0" y="4577879"/>
            <a:ext cx="12192000" cy="228012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sv-SE" sz="2200" dirty="0">
              <a:solidFill>
                <a:srgbClr val="FFFFFF"/>
              </a:solidFill>
            </a:endParaRPr>
          </a:p>
        </p:txBody>
      </p:sp>
      <p:sp>
        <p:nvSpPr>
          <p:cNvPr id="4" name="Platshållare för text 3"/>
          <p:cNvSpPr>
            <a:spLocks noGrp="1"/>
          </p:cNvSpPr>
          <p:nvPr>
            <p:ph type="body" sz="quarter" idx="11" hasCustomPrompt="1"/>
          </p:nvPr>
        </p:nvSpPr>
        <p:spPr>
          <a:xfrm>
            <a:off x="719669" y="5805264"/>
            <a:ext cx="6049433" cy="288032"/>
          </a:xfrm>
        </p:spPr>
        <p:txBody>
          <a:bodyPr/>
          <a:lstStyle>
            <a:lvl1pPr>
              <a:defRPr sz="1000" baseline="0">
                <a:solidFill>
                  <a:srgbClr val="000000"/>
                </a:solidFill>
                <a:latin typeface="+mj-lt"/>
              </a:defRPr>
            </a:lvl1pPr>
            <a:lvl2pPr>
              <a:defRPr sz="1000">
                <a:latin typeface="+mj-lt"/>
              </a:defRPr>
            </a:lvl2pPr>
            <a:lvl3pPr>
              <a:defRPr sz="1000">
                <a:solidFill>
                  <a:schemeClr val="tx1"/>
                </a:solidFill>
                <a:latin typeface="+mj-lt"/>
              </a:defRPr>
            </a:lvl3pPr>
            <a:lvl4pPr>
              <a:defRPr sz="1000">
                <a:solidFill>
                  <a:schemeClr val="tx1"/>
                </a:solidFill>
                <a:latin typeface="+mj-lt"/>
              </a:defRPr>
            </a:lvl4pPr>
            <a:lvl5pPr>
              <a:defRPr sz="1000">
                <a:solidFill>
                  <a:srgbClr val="000000"/>
                </a:solidFill>
                <a:latin typeface="+mj-lt"/>
              </a:defRPr>
            </a:lvl5pPr>
          </a:lstStyle>
          <a:p>
            <a:pPr lvl="0"/>
            <a:r>
              <a:rPr lang="sv-SE" dirty="0"/>
              <a:t>Klicka här för att lägga till text</a:t>
            </a:r>
          </a:p>
          <a:p>
            <a:pPr lvl="4"/>
            <a:endParaRPr lang="sv-SE" dirty="0"/>
          </a:p>
        </p:txBody>
      </p:sp>
      <p:sp>
        <p:nvSpPr>
          <p:cNvPr id="10" name="Bild"/>
          <p:cNvSpPr>
            <a:spLocks noGrp="1"/>
          </p:cNvSpPr>
          <p:nvPr>
            <p:ph type="pic" sz="quarter" idx="12"/>
          </p:nvPr>
        </p:nvSpPr>
        <p:spPr>
          <a:xfrm>
            <a:off x="6096000" y="0"/>
            <a:ext cx="6096000" cy="4574880"/>
          </a:xfrm>
        </p:spPr>
        <p:txBody>
          <a:bodyPr anchor="ctr">
            <a:normAutofit/>
          </a:bodyPr>
          <a:lstStyle>
            <a:lvl1pPr algn="ctr">
              <a:defRPr sz="1400">
                <a:latin typeface="Open Sans Light"/>
                <a:cs typeface="Open Sans Light"/>
              </a:defRPr>
            </a:lvl1pPr>
          </a:lstStyle>
          <a:p>
            <a:r>
              <a:rPr lang="sv-SE" dirty="0"/>
              <a:t>Klicka på ikonen för att lägga till en bild</a:t>
            </a:r>
          </a:p>
        </p:txBody>
      </p:sp>
    </p:spTree>
    <p:extLst>
      <p:ext uri="{BB962C8B-B14F-4D97-AF65-F5344CB8AC3E}">
        <p14:creationId xmlns:p14="http://schemas.microsoft.com/office/powerpoint/2010/main" val="186760811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Enkel textsida">
    <p:bg>
      <p:bgPr>
        <a:solidFill>
          <a:srgbClr val="4D7579"/>
        </a:solidFill>
        <a:effectLst/>
      </p:bgPr>
    </p:bg>
    <p:spTree>
      <p:nvGrpSpPr>
        <p:cNvPr id="1" name=""/>
        <p:cNvGrpSpPr/>
        <p:nvPr/>
      </p:nvGrpSpPr>
      <p:grpSpPr>
        <a:xfrm>
          <a:off x="0" y="0"/>
          <a:ext cx="0" cy="0"/>
          <a:chOff x="0" y="0"/>
          <a:chExt cx="0" cy="0"/>
        </a:xfrm>
      </p:grpSpPr>
      <p:sp>
        <p:nvSpPr>
          <p:cNvPr id="8" name="Rubrik"/>
          <p:cNvSpPr>
            <a:spLocks noGrp="1"/>
          </p:cNvSpPr>
          <p:nvPr>
            <p:ph type="title" hasCustomPrompt="1"/>
          </p:nvPr>
        </p:nvSpPr>
        <p:spPr>
          <a:xfrm>
            <a:off x="609600" y="731520"/>
            <a:ext cx="10972800" cy="1143000"/>
          </a:xfrm>
        </p:spPr>
        <p:txBody>
          <a:bodyPr>
            <a:noAutofit/>
          </a:bodyPr>
          <a:lstStyle>
            <a:lvl1pPr algn="l">
              <a:defRPr sz="3000" baseline="0">
                <a:solidFill>
                  <a:srgbClr val="FFFFFF"/>
                </a:solidFill>
                <a:latin typeface="Open Sans Extrabold"/>
                <a:cs typeface="Open Sans Extrabold"/>
              </a:defRPr>
            </a:lvl1pPr>
          </a:lstStyle>
          <a:p>
            <a:r>
              <a:rPr lang="sv-SE" dirty="0"/>
              <a:t>Klicka här för att lägga till rubrik</a:t>
            </a:r>
          </a:p>
        </p:txBody>
      </p:sp>
      <p:sp>
        <p:nvSpPr>
          <p:cNvPr id="9" name="Text"/>
          <p:cNvSpPr>
            <a:spLocks noGrp="1"/>
          </p:cNvSpPr>
          <p:nvPr>
            <p:ph type="body" sz="quarter" idx="10"/>
          </p:nvPr>
        </p:nvSpPr>
        <p:spPr>
          <a:xfrm>
            <a:off x="609600" y="1874838"/>
            <a:ext cx="10972800" cy="3641725"/>
          </a:xfrm>
        </p:spPr>
        <p:txBody>
          <a:bodyPr/>
          <a:lstStyle>
            <a:lvl1pPr marL="342900" indent="-342900">
              <a:buFont typeface="Arial" panose="020B0604020202020204" pitchFamily="34" charset="0"/>
              <a:buChar char="•"/>
              <a:defRPr/>
            </a:lvl1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428053662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cSld name="2/3 text, petrol">
    <p:spTree>
      <p:nvGrpSpPr>
        <p:cNvPr id="1" name=""/>
        <p:cNvGrpSpPr/>
        <p:nvPr/>
      </p:nvGrpSpPr>
      <p:grpSpPr>
        <a:xfrm>
          <a:off x="0" y="0"/>
          <a:ext cx="0" cy="0"/>
          <a:chOff x="0" y="0"/>
          <a:chExt cx="0" cy="0"/>
        </a:xfrm>
      </p:grpSpPr>
      <p:sp>
        <p:nvSpPr>
          <p:cNvPr id="6" name="Rektangel 5"/>
          <p:cNvSpPr/>
          <p:nvPr/>
        </p:nvSpPr>
        <p:spPr>
          <a:xfrm>
            <a:off x="0" y="0"/>
            <a:ext cx="12192000" cy="457488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sz="1800"/>
          </a:p>
        </p:txBody>
      </p:sp>
      <p:sp>
        <p:nvSpPr>
          <p:cNvPr id="8" name="Rubrik 7"/>
          <p:cNvSpPr>
            <a:spLocks noGrp="1"/>
          </p:cNvSpPr>
          <p:nvPr>
            <p:ph type="title"/>
          </p:nvPr>
        </p:nvSpPr>
        <p:spPr>
          <a:xfrm>
            <a:off x="609600" y="320040"/>
            <a:ext cx="10972800" cy="1143000"/>
          </a:xfrm>
        </p:spPr>
        <p:txBody>
          <a:bodyPr>
            <a:normAutofit/>
          </a:bodyPr>
          <a:lstStyle>
            <a:lvl1pPr algn="l">
              <a:defRPr sz="3000" baseline="0">
                <a:solidFill>
                  <a:srgbClr val="FFFFFF"/>
                </a:solidFill>
                <a:latin typeface="Open Sans Extrabold"/>
                <a:cs typeface="Open Sans Extrabold"/>
              </a:defRPr>
            </a:lvl1pPr>
          </a:lstStyle>
          <a:p>
            <a:r>
              <a:rPr lang="sv-SE"/>
              <a:t>Klicka här för att ändra format</a:t>
            </a:r>
            <a:endParaRPr lang="sv-SE" dirty="0"/>
          </a:p>
        </p:txBody>
      </p:sp>
      <p:sp>
        <p:nvSpPr>
          <p:cNvPr id="10" name="Platshållare för text 9"/>
          <p:cNvSpPr>
            <a:spLocks noGrp="1"/>
          </p:cNvSpPr>
          <p:nvPr>
            <p:ph type="body" sz="quarter" idx="10"/>
          </p:nvPr>
        </p:nvSpPr>
        <p:spPr>
          <a:xfrm>
            <a:off x="609600" y="1463040"/>
            <a:ext cx="10972800" cy="2788920"/>
          </a:xfrm>
        </p:spPr>
        <p:txBody>
          <a:bodyPr>
            <a:normAutofit/>
          </a:bodyPr>
          <a:lstStyle>
            <a:lvl1pPr marL="0">
              <a:spcBef>
                <a:spcPts val="0"/>
              </a:spcBef>
              <a:buNone/>
              <a:defRPr sz="1800" baseline="0">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sv-SE"/>
              <a:t>Klicka här för att ändra format på bakgrundstexten</a:t>
            </a:r>
          </a:p>
        </p:txBody>
      </p:sp>
      <p:sp>
        <p:nvSpPr>
          <p:cNvPr id="12" name="Platshållare för text 11"/>
          <p:cNvSpPr>
            <a:spLocks noGrp="1"/>
          </p:cNvSpPr>
          <p:nvPr>
            <p:ph type="body" sz="quarter" idx="11" hasCustomPrompt="1"/>
          </p:nvPr>
        </p:nvSpPr>
        <p:spPr>
          <a:xfrm>
            <a:off x="711200" y="5806440"/>
            <a:ext cx="5461000" cy="295276"/>
          </a:xfrm>
        </p:spPr>
        <p:txBody>
          <a:bodyPr>
            <a:normAutofit/>
          </a:bodyPr>
          <a:lstStyle>
            <a:lvl1pPr marL="0">
              <a:spcBef>
                <a:spcPts val="0"/>
              </a:spcBef>
              <a:buNone/>
              <a:defRPr sz="1000" baseline="0">
                <a:latin typeface="Open Sans Extrabold"/>
                <a:cs typeface="Open Sans Extrabold"/>
              </a:defRPr>
            </a:lvl1pPr>
          </a:lstStyle>
          <a:p>
            <a:pPr lvl="0"/>
            <a:r>
              <a:rPr lang="sv-SE" dirty="0"/>
              <a:t>Klicka för att lägga till text</a:t>
            </a:r>
          </a:p>
        </p:txBody>
      </p:sp>
      <p:pic>
        <p:nvPicPr>
          <p:cNvPr id="14" name="Bildobjekt 13" descr="Skellefteå kommun_SVART.eps"/>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9347200" y="5746146"/>
            <a:ext cx="2087237" cy="491166"/>
          </a:xfrm>
          <a:prstGeom prst="rect">
            <a:avLst/>
          </a:prstGeom>
        </p:spPr>
      </p:pic>
    </p:spTree>
    <p:extLst>
      <p:ext uri="{BB962C8B-B14F-4D97-AF65-F5344CB8AC3E}">
        <p14:creationId xmlns:p14="http://schemas.microsoft.com/office/powerpoint/2010/main" val="231340492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cSld name="2/3 text och bild, petrol">
    <p:spTree>
      <p:nvGrpSpPr>
        <p:cNvPr id="1" name=""/>
        <p:cNvGrpSpPr/>
        <p:nvPr/>
      </p:nvGrpSpPr>
      <p:grpSpPr>
        <a:xfrm>
          <a:off x="0" y="0"/>
          <a:ext cx="0" cy="0"/>
          <a:chOff x="0" y="0"/>
          <a:chExt cx="0" cy="0"/>
        </a:xfrm>
      </p:grpSpPr>
      <p:sp>
        <p:nvSpPr>
          <p:cNvPr id="6" name="Rektangel 5"/>
          <p:cNvSpPr/>
          <p:nvPr/>
        </p:nvSpPr>
        <p:spPr>
          <a:xfrm>
            <a:off x="0" y="-8872"/>
            <a:ext cx="12192000" cy="4590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sz="1800"/>
          </a:p>
        </p:txBody>
      </p:sp>
      <p:sp>
        <p:nvSpPr>
          <p:cNvPr id="8" name="Rubrik 7"/>
          <p:cNvSpPr>
            <a:spLocks noGrp="1"/>
          </p:cNvSpPr>
          <p:nvPr>
            <p:ph type="title"/>
          </p:nvPr>
        </p:nvSpPr>
        <p:spPr>
          <a:xfrm>
            <a:off x="609600" y="320040"/>
            <a:ext cx="4978400" cy="1143000"/>
          </a:xfrm>
        </p:spPr>
        <p:txBody>
          <a:bodyPr>
            <a:normAutofit/>
          </a:bodyPr>
          <a:lstStyle>
            <a:lvl1pPr algn="l">
              <a:defRPr sz="2400" baseline="0">
                <a:solidFill>
                  <a:srgbClr val="FFFFFF"/>
                </a:solidFill>
                <a:latin typeface="Open Sans Extrabold"/>
                <a:cs typeface="Open Sans Extrabold"/>
              </a:defRPr>
            </a:lvl1pPr>
          </a:lstStyle>
          <a:p>
            <a:r>
              <a:rPr lang="sv-SE"/>
              <a:t>Klicka här för att ändra format</a:t>
            </a:r>
            <a:endParaRPr lang="sv-SE" dirty="0"/>
          </a:p>
        </p:txBody>
      </p:sp>
      <p:sp>
        <p:nvSpPr>
          <p:cNvPr id="10" name="Platshållare för text 9"/>
          <p:cNvSpPr>
            <a:spLocks noGrp="1"/>
          </p:cNvSpPr>
          <p:nvPr>
            <p:ph type="body" sz="quarter" idx="10"/>
          </p:nvPr>
        </p:nvSpPr>
        <p:spPr>
          <a:xfrm>
            <a:off x="609600" y="1463040"/>
            <a:ext cx="4978400" cy="2788920"/>
          </a:xfrm>
        </p:spPr>
        <p:txBody>
          <a:bodyPr>
            <a:normAutofit/>
          </a:bodyPr>
          <a:lstStyle>
            <a:lvl1pPr marL="0">
              <a:spcBef>
                <a:spcPts val="0"/>
              </a:spcBef>
              <a:buNone/>
              <a:defRPr sz="1600" baseline="0">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sv-SE"/>
              <a:t>Klicka här för att ändra format på bakgrundstexten</a:t>
            </a:r>
          </a:p>
        </p:txBody>
      </p:sp>
      <p:sp>
        <p:nvSpPr>
          <p:cNvPr id="12" name="Platshållare för text 11"/>
          <p:cNvSpPr>
            <a:spLocks noGrp="1"/>
          </p:cNvSpPr>
          <p:nvPr>
            <p:ph type="body" sz="quarter" idx="11" hasCustomPrompt="1"/>
          </p:nvPr>
        </p:nvSpPr>
        <p:spPr>
          <a:xfrm>
            <a:off x="711200" y="5806440"/>
            <a:ext cx="5461000" cy="295276"/>
          </a:xfrm>
        </p:spPr>
        <p:txBody>
          <a:bodyPr>
            <a:normAutofit/>
          </a:bodyPr>
          <a:lstStyle>
            <a:lvl1pPr marL="0">
              <a:spcBef>
                <a:spcPts val="0"/>
              </a:spcBef>
              <a:buNone/>
              <a:defRPr sz="1000" baseline="0">
                <a:latin typeface="Open Sans Extrabold"/>
                <a:cs typeface="Open Sans Extrabold"/>
              </a:defRPr>
            </a:lvl1pPr>
          </a:lstStyle>
          <a:p>
            <a:pPr lvl="0"/>
            <a:r>
              <a:rPr lang="sv-SE" dirty="0"/>
              <a:t>Klicka för att lägga till text</a:t>
            </a:r>
          </a:p>
        </p:txBody>
      </p:sp>
      <p:sp>
        <p:nvSpPr>
          <p:cNvPr id="11" name="Platshållare för bild 10"/>
          <p:cNvSpPr>
            <a:spLocks noGrp="1"/>
          </p:cNvSpPr>
          <p:nvPr>
            <p:ph type="pic" sz="quarter" idx="12"/>
          </p:nvPr>
        </p:nvSpPr>
        <p:spPr>
          <a:xfrm>
            <a:off x="6096000" y="0"/>
            <a:ext cx="6096000" cy="4574880"/>
          </a:xfrm>
        </p:spPr>
        <p:txBody>
          <a:bodyPr anchor="ctr">
            <a:normAutofit/>
          </a:bodyPr>
          <a:lstStyle>
            <a:lvl1pPr algn="ctr">
              <a:defRPr sz="1400">
                <a:latin typeface="Open Sans Light"/>
                <a:cs typeface="Open Sans Light"/>
              </a:defRPr>
            </a:lvl1pPr>
          </a:lstStyle>
          <a:p>
            <a:r>
              <a:rPr lang="sv-SE"/>
              <a:t>Klicka på ikonen för att lägga till en bild</a:t>
            </a:r>
            <a:endParaRPr lang="sv-SE" dirty="0"/>
          </a:p>
        </p:txBody>
      </p:sp>
      <p:pic>
        <p:nvPicPr>
          <p:cNvPr id="17" name="Bildobjekt 16" descr="Skellefteå kommun_SVART.eps"/>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9347200" y="5746146"/>
            <a:ext cx="2087237" cy="491166"/>
          </a:xfrm>
          <a:prstGeom prst="rect">
            <a:avLst/>
          </a:prstGeom>
        </p:spPr>
      </p:pic>
    </p:spTree>
    <p:extLst>
      <p:ext uri="{BB962C8B-B14F-4D97-AF65-F5344CB8AC3E}">
        <p14:creationId xmlns:p14="http://schemas.microsoft.com/office/powerpoint/2010/main" val="1338486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3 text, bild, logo">
    <p:bg>
      <p:bgPr>
        <a:solidFill>
          <a:srgbClr val="13567D"/>
        </a:solidFill>
        <a:effectLst/>
      </p:bgPr>
    </p:bg>
    <p:spTree>
      <p:nvGrpSpPr>
        <p:cNvPr id="1" name=""/>
        <p:cNvGrpSpPr/>
        <p:nvPr/>
      </p:nvGrpSpPr>
      <p:grpSpPr>
        <a:xfrm>
          <a:off x="0" y="0"/>
          <a:ext cx="0" cy="0"/>
          <a:chOff x="0" y="0"/>
          <a:chExt cx="0" cy="0"/>
        </a:xfrm>
      </p:grpSpPr>
      <p:sp>
        <p:nvSpPr>
          <p:cNvPr id="8" name="Rubrik"/>
          <p:cNvSpPr>
            <a:spLocks noGrp="1"/>
          </p:cNvSpPr>
          <p:nvPr>
            <p:ph type="title" hasCustomPrompt="1"/>
          </p:nvPr>
        </p:nvSpPr>
        <p:spPr>
          <a:xfrm>
            <a:off x="609600" y="404665"/>
            <a:ext cx="5102357" cy="1041380"/>
          </a:xfrm>
        </p:spPr>
        <p:txBody>
          <a:bodyPr>
            <a:noAutofit/>
          </a:bodyPr>
          <a:lstStyle>
            <a:lvl1pPr algn="l">
              <a:defRPr sz="2400" baseline="0">
                <a:solidFill>
                  <a:srgbClr val="FFFFFF"/>
                </a:solidFill>
                <a:latin typeface="Open Sans Extrabold"/>
                <a:cs typeface="Open Sans Extrabold"/>
              </a:defRPr>
            </a:lvl1pPr>
          </a:lstStyle>
          <a:p>
            <a:r>
              <a:rPr lang="sv-SE" dirty="0"/>
              <a:t>Klicka här för att lägga till rubrik</a:t>
            </a:r>
          </a:p>
        </p:txBody>
      </p:sp>
      <p:sp>
        <p:nvSpPr>
          <p:cNvPr id="9" name="Text"/>
          <p:cNvSpPr>
            <a:spLocks noGrp="1"/>
          </p:cNvSpPr>
          <p:nvPr>
            <p:ph type="body" sz="quarter" idx="10"/>
          </p:nvPr>
        </p:nvSpPr>
        <p:spPr>
          <a:xfrm>
            <a:off x="609600" y="1484815"/>
            <a:ext cx="5102357" cy="2664298"/>
          </a:xfrm>
        </p:spPr>
        <p:txBody>
          <a:bodyPr/>
          <a:lstStyle>
            <a:lvl1pPr marL="342886" indent="-342886">
              <a:buFont typeface="Arial" panose="020B0604020202020204" pitchFamily="34" charset="0"/>
              <a:buChar char="•"/>
              <a:defRPr/>
            </a:lvl1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6" name="VitRuta"/>
          <p:cNvSpPr/>
          <p:nvPr userDrawn="1"/>
        </p:nvSpPr>
        <p:spPr>
          <a:xfrm>
            <a:off x="0" y="4577908"/>
            <a:ext cx="12192000" cy="228012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pPr algn="l"/>
            <a:endParaRPr lang="sv-SE" sz="2200" dirty="0">
              <a:solidFill>
                <a:srgbClr val="FFFFFF"/>
              </a:solidFill>
            </a:endParaRPr>
          </a:p>
        </p:txBody>
      </p:sp>
      <p:sp>
        <p:nvSpPr>
          <p:cNvPr id="4" name="Platshållare för text 3"/>
          <p:cNvSpPr>
            <a:spLocks noGrp="1"/>
          </p:cNvSpPr>
          <p:nvPr>
            <p:ph type="body" sz="quarter" idx="11" hasCustomPrompt="1"/>
          </p:nvPr>
        </p:nvSpPr>
        <p:spPr>
          <a:xfrm>
            <a:off x="719689" y="5805265"/>
            <a:ext cx="6049433" cy="288032"/>
          </a:xfrm>
        </p:spPr>
        <p:txBody>
          <a:bodyPr/>
          <a:lstStyle>
            <a:lvl1pPr>
              <a:defRPr sz="1000" baseline="0">
                <a:solidFill>
                  <a:srgbClr val="000000"/>
                </a:solidFill>
                <a:latin typeface="+mj-lt"/>
              </a:defRPr>
            </a:lvl1pPr>
            <a:lvl2pPr>
              <a:defRPr sz="1000">
                <a:latin typeface="+mj-lt"/>
              </a:defRPr>
            </a:lvl2pPr>
            <a:lvl3pPr>
              <a:defRPr sz="1000">
                <a:solidFill>
                  <a:schemeClr val="tx1"/>
                </a:solidFill>
                <a:latin typeface="+mj-lt"/>
              </a:defRPr>
            </a:lvl3pPr>
            <a:lvl4pPr>
              <a:defRPr sz="1000">
                <a:solidFill>
                  <a:schemeClr val="tx1"/>
                </a:solidFill>
                <a:latin typeface="+mj-lt"/>
              </a:defRPr>
            </a:lvl4pPr>
            <a:lvl5pPr>
              <a:defRPr sz="1000">
                <a:solidFill>
                  <a:srgbClr val="000000"/>
                </a:solidFill>
                <a:latin typeface="+mj-lt"/>
              </a:defRPr>
            </a:lvl5pPr>
          </a:lstStyle>
          <a:p>
            <a:pPr lvl="0"/>
            <a:r>
              <a:rPr lang="sv-SE" dirty="0"/>
              <a:t>Klicka här för att lägga till text</a:t>
            </a:r>
          </a:p>
          <a:p>
            <a:pPr lvl="4"/>
            <a:endParaRPr lang="sv-SE" dirty="0"/>
          </a:p>
        </p:txBody>
      </p:sp>
      <p:sp>
        <p:nvSpPr>
          <p:cNvPr id="10" name="Bild"/>
          <p:cNvSpPr>
            <a:spLocks noGrp="1"/>
          </p:cNvSpPr>
          <p:nvPr>
            <p:ph type="pic" sz="quarter" idx="12"/>
          </p:nvPr>
        </p:nvSpPr>
        <p:spPr>
          <a:xfrm>
            <a:off x="6096000" y="0"/>
            <a:ext cx="6096000" cy="4574880"/>
          </a:xfrm>
        </p:spPr>
        <p:txBody>
          <a:bodyPr anchor="ctr">
            <a:normAutofit/>
          </a:bodyPr>
          <a:lstStyle>
            <a:lvl1pPr algn="ctr">
              <a:defRPr sz="1400">
                <a:latin typeface="Open Sans Light"/>
                <a:cs typeface="Open Sans Light"/>
              </a:defRPr>
            </a:lvl1pPr>
          </a:lstStyle>
          <a:p>
            <a:r>
              <a:rPr lang="sv-SE" dirty="0"/>
              <a:t>Klicka på ikonen för att lägga till en bild</a:t>
            </a:r>
          </a:p>
        </p:txBody>
      </p:sp>
      <p:pic>
        <p:nvPicPr>
          <p:cNvPr id="11" name="Logotype" descr="Skellefteå kommun_SVART.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869011" y="5746147"/>
            <a:ext cx="1565428" cy="491166"/>
          </a:xfrm>
          <a:prstGeom prst="rect">
            <a:avLst/>
          </a:prstGeom>
        </p:spPr>
      </p:pic>
    </p:spTree>
    <p:extLst>
      <p:ext uri="{BB962C8B-B14F-4D97-AF65-F5344CB8AC3E}">
        <p14:creationId xmlns:p14="http://schemas.microsoft.com/office/powerpoint/2010/main" val="262560835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Enkel textsida, petrol">
    <p:bg>
      <p:bgPr>
        <a:solidFill>
          <a:schemeClr val="accent4"/>
        </a:solidFill>
        <a:effectLst/>
      </p:bgPr>
    </p:bg>
    <p:spTree>
      <p:nvGrpSpPr>
        <p:cNvPr id="1" name=""/>
        <p:cNvGrpSpPr/>
        <p:nvPr/>
      </p:nvGrpSpPr>
      <p:grpSpPr>
        <a:xfrm>
          <a:off x="0" y="0"/>
          <a:ext cx="0" cy="0"/>
          <a:chOff x="0" y="0"/>
          <a:chExt cx="0" cy="0"/>
        </a:xfrm>
      </p:grpSpPr>
      <p:sp>
        <p:nvSpPr>
          <p:cNvPr id="8" name="Rubrik 7"/>
          <p:cNvSpPr>
            <a:spLocks noGrp="1"/>
          </p:cNvSpPr>
          <p:nvPr>
            <p:ph type="title"/>
          </p:nvPr>
        </p:nvSpPr>
        <p:spPr>
          <a:xfrm>
            <a:off x="609600" y="731520"/>
            <a:ext cx="10972800" cy="1143000"/>
          </a:xfrm>
        </p:spPr>
        <p:txBody>
          <a:bodyPr>
            <a:normAutofit/>
          </a:bodyPr>
          <a:lstStyle>
            <a:lvl1pPr algn="l">
              <a:defRPr sz="2175" baseline="0">
                <a:solidFill>
                  <a:srgbClr val="FFFFFF"/>
                </a:solidFill>
                <a:latin typeface="Open Sans Extrabold"/>
                <a:cs typeface="Open Sans Extrabold"/>
              </a:defRPr>
            </a:lvl1pPr>
          </a:lstStyle>
          <a:p>
            <a:r>
              <a:rPr lang="sv-SE"/>
              <a:t>Klicka här för att ändra format</a:t>
            </a:r>
            <a:endParaRPr lang="sv-SE" dirty="0"/>
          </a:p>
        </p:txBody>
      </p:sp>
      <p:sp>
        <p:nvSpPr>
          <p:cNvPr id="10" name="Platshållare för text 9"/>
          <p:cNvSpPr>
            <a:spLocks noGrp="1"/>
          </p:cNvSpPr>
          <p:nvPr>
            <p:ph type="body" sz="quarter" idx="10"/>
          </p:nvPr>
        </p:nvSpPr>
        <p:spPr>
          <a:xfrm>
            <a:off x="609600" y="1874520"/>
            <a:ext cx="10972800" cy="3474720"/>
          </a:xfrm>
        </p:spPr>
        <p:txBody>
          <a:bodyPr>
            <a:normAutofit/>
          </a:bodyPr>
          <a:lstStyle>
            <a:lvl1pPr marL="0">
              <a:spcBef>
                <a:spcPts val="0"/>
              </a:spcBef>
              <a:buNone/>
              <a:defRPr sz="1350" baseline="0">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sv-SE"/>
              <a:t>Klicka här för att ändra format på bakgrundstexten</a:t>
            </a:r>
          </a:p>
        </p:txBody>
      </p:sp>
      <p:pic>
        <p:nvPicPr>
          <p:cNvPr id="5" name="Bildobjekt 4"/>
          <p:cNvPicPr preferRelativeResize="0">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9347200" y="5745600"/>
            <a:ext cx="2088000" cy="489600"/>
          </a:xfrm>
          <a:prstGeom prst="rect">
            <a:avLst/>
          </a:prstGeom>
        </p:spPr>
      </p:pic>
    </p:spTree>
    <p:extLst>
      <p:ext uri="{BB962C8B-B14F-4D97-AF65-F5344CB8AC3E}">
        <p14:creationId xmlns:p14="http://schemas.microsoft.com/office/powerpoint/2010/main" val="257452493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2/3 bild, logo">
    <p:bg>
      <p:bgPr>
        <a:solidFill>
          <a:srgbClr val="FFFFFF"/>
        </a:solidFill>
        <a:effectLst/>
      </p:bgPr>
    </p:bg>
    <p:spTree>
      <p:nvGrpSpPr>
        <p:cNvPr id="1" name=""/>
        <p:cNvGrpSpPr/>
        <p:nvPr/>
      </p:nvGrpSpPr>
      <p:grpSpPr>
        <a:xfrm>
          <a:off x="0" y="0"/>
          <a:ext cx="0" cy="0"/>
          <a:chOff x="0" y="0"/>
          <a:chExt cx="0" cy="0"/>
        </a:xfrm>
      </p:grpSpPr>
      <p:sp>
        <p:nvSpPr>
          <p:cNvPr id="3" name="Bild"/>
          <p:cNvSpPr>
            <a:spLocks noGrp="1"/>
          </p:cNvSpPr>
          <p:nvPr>
            <p:ph type="pic" sz="quarter" idx="12"/>
          </p:nvPr>
        </p:nvSpPr>
        <p:spPr>
          <a:xfrm>
            <a:off x="0" y="0"/>
            <a:ext cx="12192000" cy="4574880"/>
          </a:xfrm>
        </p:spPr>
        <p:txBody>
          <a:bodyPr anchor="ctr">
            <a:normAutofit/>
          </a:bodyPr>
          <a:lstStyle>
            <a:lvl1pPr algn="ctr">
              <a:defRPr sz="1050">
                <a:latin typeface="Open Sans Light"/>
                <a:cs typeface="Open Sans Light"/>
              </a:defRPr>
            </a:lvl1pPr>
          </a:lstStyle>
          <a:p>
            <a:r>
              <a:rPr lang="sv-SE"/>
              <a:t>Dra bilden till platshållaren eller klicka på ikonen för att lägga till den</a:t>
            </a:r>
            <a:endParaRPr lang="sv-SE" dirty="0"/>
          </a:p>
        </p:txBody>
      </p:sp>
      <p:sp>
        <p:nvSpPr>
          <p:cNvPr id="6" name="Rubrik"/>
          <p:cNvSpPr>
            <a:spLocks noGrp="1"/>
          </p:cNvSpPr>
          <p:nvPr>
            <p:ph type="title" hasCustomPrompt="1"/>
          </p:nvPr>
        </p:nvSpPr>
        <p:spPr>
          <a:xfrm>
            <a:off x="695657" y="5827282"/>
            <a:ext cx="8376675" cy="350912"/>
          </a:xfrm>
        </p:spPr>
        <p:txBody>
          <a:bodyPr>
            <a:noAutofit/>
          </a:bodyPr>
          <a:lstStyle>
            <a:lvl1pPr algn="l">
              <a:defRPr sz="1800" baseline="0">
                <a:solidFill>
                  <a:schemeClr val="tx1"/>
                </a:solidFill>
                <a:latin typeface="Open Sans Extrabold"/>
                <a:cs typeface="Open Sans Extrabold"/>
              </a:defRPr>
            </a:lvl1pPr>
          </a:lstStyle>
          <a:p>
            <a:r>
              <a:rPr lang="sv-SE" dirty="0"/>
              <a:t>Klicka här för att lägga till rubrik</a:t>
            </a:r>
          </a:p>
        </p:txBody>
      </p:sp>
      <p:sp>
        <p:nvSpPr>
          <p:cNvPr id="7" name="Platshållare för text 3"/>
          <p:cNvSpPr>
            <a:spLocks noGrp="1"/>
          </p:cNvSpPr>
          <p:nvPr>
            <p:ph type="body" sz="quarter" idx="11" hasCustomPrompt="1"/>
          </p:nvPr>
        </p:nvSpPr>
        <p:spPr>
          <a:xfrm>
            <a:off x="719667" y="6165304"/>
            <a:ext cx="8352664" cy="288032"/>
          </a:xfrm>
        </p:spPr>
        <p:txBody>
          <a:bodyPr/>
          <a:lstStyle>
            <a:lvl1pPr>
              <a:defRPr sz="1350" baseline="0">
                <a:solidFill>
                  <a:schemeClr val="tx1"/>
                </a:solidFill>
                <a:latin typeface="+mn-lt"/>
              </a:defRPr>
            </a:lvl1pPr>
            <a:lvl2pPr>
              <a:defRPr sz="750">
                <a:latin typeface="+mj-lt"/>
              </a:defRPr>
            </a:lvl2pPr>
            <a:lvl3pPr>
              <a:defRPr sz="750">
                <a:solidFill>
                  <a:schemeClr val="tx1"/>
                </a:solidFill>
                <a:latin typeface="+mj-lt"/>
              </a:defRPr>
            </a:lvl3pPr>
            <a:lvl4pPr>
              <a:defRPr sz="750">
                <a:solidFill>
                  <a:schemeClr val="tx1"/>
                </a:solidFill>
                <a:latin typeface="+mj-lt"/>
              </a:defRPr>
            </a:lvl4pPr>
            <a:lvl5pPr>
              <a:defRPr sz="1350">
                <a:solidFill>
                  <a:schemeClr val="tx1"/>
                </a:solidFill>
                <a:latin typeface="+mn-lt"/>
              </a:defRPr>
            </a:lvl5pPr>
          </a:lstStyle>
          <a:p>
            <a:pPr lvl="0"/>
            <a:r>
              <a:rPr lang="sv-SE" dirty="0"/>
              <a:t>Klicka här för att lägga till text</a:t>
            </a:r>
          </a:p>
          <a:p>
            <a:pPr lvl="4"/>
            <a:endParaRPr lang="sv-SE" dirty="0"/>
          </a:p>
        </p:txBody>
      </p:sp>
      <p:pic>
        <p:nvPicPr>
          <p:cNvPr id="8" name="Logotype" descr="Skellefteå kommun_SVART.eps"/>
          <p:cNvPicPr>
            <a:picLocks noChangeAspect="1"/>
          </p:cNvPicPr>
          <p:nvPr userDrawn="1"/>
        </p:nvPicPr>
        <p:blipFill>
          <a:blip r:embed="rId2"/>
          <a:stretch>
            <a:fillRect/>
          </a:stretch>
        </p:blipFill>
        <p:spPr>
          <a:xfrm>
            <a:off x="10200463" y="6008398"/>
            <a:ext cx="1565428" cy="491166"/>
          </a:xfrm>
          <a:prstGeom prst="rect">
            <a:avLst/>
          </a:prstGeom>
        </p:spPr>
      </p:pic>
    </p:spTree>
    <p:extLst>
      <p:ext uri="{BB962C8B-B14F-4D97-AF65-F5344CB8AC3E}">
        <p14:creationId xmlns:p14="http://schemas.microsoft.com/office/powerpoint/2010/main" val="227164680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Rubriksida, ljuslila">
    <p:bg>
      <p:bgPr>
        <a:solidFill>
          <a:schemeClr val="accent3"/>
        </a:solidFill>
        <a:effectLst/>
      </p:bgPr>
    </p:bg>
    <p:spTree>
      <p:nvGrpSpPr>
        <p:cNvPr id="1" name=""/>
        <p:cNvGrpSpPr/>
        <p:nvPr/>
      </p:nvGrpSpPr>
      <p:grpSpPr>
        <a:xfrm>
          <a:off x="0" y="0"/>
          <a:ext cx="0" cy="0"/>
          <a:chOff x="0" y="0"/>
          <a:chExt cx="0" cy="0"/>
        </a:xfrm>
      </p:grpSpPr>
      <p:pic>
        <p:nvPicPr>
          <p:cNvPr id="4" name="Logotyp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68307" y="5745600"/>
            <a:ext cx="1568111" cy="489600"/>
          </a:xfrm>
          <a:prstGeom prst="rect">
            <a:avLst/>
          </a:prstGeom>
        </p:spPr>
      </p:pic>
      <p:sp>
        <p:nvSpPr>
          <p:cNvPr id="7" name="Rubrik 1"/>
          <p:cNvSpPr>
            <a:spLocks noGrp="1"/>
          </p:cNvSpPr>
          <p:nvPr>
            <p:ph type="title" hasCustomPrompt="1"/>
          </p:nvPr>
        </p:nvSpPr>
        <p:spPr>
          <a:xfrm>
            <a:off x="623393" y="1412776"/>
            <a:ext cx="10813025" cy="2700000"/>
          </a:xfrm>
        </p:spPr>
        <p:txBody>
          <a:bodyPr anchor="b" anchorCtr="0"/>
          <a:lstStyle>
            <a:lvl1pPr algn="ctr">
              <a:defRPr sz="5400" baseline="0">
                <a:solidFill>
                  <a:srgbClr val="FFFFFF"/>
                </a:solidFill>
                <a:latin typeface="+mj-lt"/>
                <a:ea typeface="Open Sans Light" panose="020B0306030504020204" pitchFamily="34" charset="0"/>
                <a:cs typeface="Open Sans Light" panose="020B0306030504020204" pitchFamily="34" charset="0"/>
              </a:defRPr>
            </a:lvl1pPr>
          </a:lstStyle>
          <a:p>
            <a:r>
              <a:rPr lang="sv-SE" i="0" dirty="0"/>
              <a:t>Klicka här för att lägga till h</a:t>
            </a:r>
            <a:r>
              <a:rPr lang="sv-SE" dirty="0"/>
              <a:t>uvudrubrik</a:t>
            </a:r>
          </a:p>
        </p:txBody>
      </p:sp>
      <p:sp>
        <p:nvSpPr>
          <p:cNvPr id="8" name="Platshållare för text 3"/>
          <p:cNvSpPr>
            <a:spLocks noGrp="1"/>
          </p:cNvSpPr>
          <p:nvPr>
            <p:ph type="body" sz="quarter" idx="11" hasCustomPrompt="1"/>
          </p:nvPr>
        </p:nvSpPr>
        <p:spPr>
          <a:xfrm>
            <a:off x="623393" y="4264064"/>
            <a:ext cx="10813025" cy="677104"/>
          </a:xfrm>
        </p:spPr>
        <p:txBody>
          <a:bodyPr/>
          <a:lstStyle>
            <a:lvl1pPr algn="ctr">
              <a:defRPr sz="2100" baseline="0">
                <a:solidFill>
                  <a:srgbClr val="FFFFFF"/>
                </a:solidFill>
                <a:latin typeface="Open Sans Light" panose="020B0306030504020204" pitchFamily="34" charset="0"/>
                <a:ea typeface="Open Sans Light" panose="020B0306030504020204" pitchFamily="34" charset="0"/>
                <a:cs typeface="Open Sans Light" panose="020B0306030504020204" pitchFamily="34" charset="0"/>
              </a:defRPr>
            </a:lvl1pPr>
            <a:lvl2pPr>
              <a:defRPr sz="750">
                <a:latin typeface="+mj-lt"/>
              </a:defRPr>
            </a:lvl2pPr>
            <a:lvl3pPr>
              <a:defRPr sz="750">
                <a:solidFill>
                  <a:schemeClr val="tx1"/>
                </a:solidFill>
                <a:latin typeface="+mj-lt"/>
              </a:defRPr>
            </a:lvl3pPr>
            <a:lvl4pPr>
              <a:defRPr sz="750">
                <a:solidFill>
                  <a:schemeClr val="tx1"/>
                </a:solidFill>
                <a:latin typeface="+mj-lt"/>
              </a:defRPr>
            </a:lvl4pPr>
            <a:lvl5pPr>
              <a:defRPr sz="750">
                <a:solidFill>
                  <a:srgbClr val="FFFFFF"/>
                </a:solidFill>
                <a:latin typeface="+mj-lt"/>
              </a:defRPr>
            </a:lvl5pPr>
          </a:lstStyle>
          <a:p>
            <a:pPr lvl="0"/>
            <a:r>
              <a:rPr lang="sv-SE" dirty="0"/>
              <a:t>Klicka här för att lägga till underrubrik</a:t>
            </a:r>
          </a:p>
        </p:txBody>
      </p:sp>
    </p:spTree>
    <p:extLst>
      <p:ext uri="{BB962C8B-B14F-4D97-AF65-F5344CB8AC3E}">
        <p14:creationId xmlns:p14="http://schemas.microsoft.com/office/powerpoint/2010/main" val="206675808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Blank sida, vi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948126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3 text, logo">
    <p:bg>
      <p:bgPr>
        <a:solidFill>
          <a:srgbClr val="FFFFFF"/>
        </a:solidFill>
        <a:effectLst/>
      </p:bgPr>
    </p:bg>
    <p:spTree>
      <p:nvGrpSpPr>
        <p:cNvPr id="1" name=""/>
        <p:cNvGrpSpPr/>
        <p:nvPr/>
      </p:nvGrpSpPr>
      <p:grpSpPr>
        <a:xfrm>
          <a:off x="0" y="0"/>
          <a:ext cx="0" cy="0"/>
          <a:chOff x="0" y="0"/>
          <a:chExt cx="0" cy="0"/>
        </a:xfrm>
      </p:grpSpPr>
      <p:sp>
        <p:nvSpPr>
          <p:cNvPr id="8" name="Rubrik"/>
          <p:cNvSpPr>
            <a:spLocks noGrp="1"/>
          </p:cNvSpPr>
          <p:nvPr>
            <p:ph type="title" hasCustomPrompt="1"/>
          </p:nvPr>
        </p:nvSpPr>
        <p:spPr>
          <a:xfrm>
            <a:off x="609600" y="731520"/>
            <a:ext cx="10972800" cy="1143000"/>
          </a:xfrm>
        </p:spPr>
        <p:txBody>
          <a:bodyPr>
            <a:noAutofit/>
          </a:bodyPr>
          <a:lstStyle>
            <a:lvl1pPr algn="l">
              <a:defRPr sz="3000" baseline="0">
                <a:solidFill>
                  <a:schemeClr val="tx1"/>
                </a:solidFill>
                <a:latin typeface="Open Sans Extrabold"/>
                <a:cs typeface="Open Sans Extrabold"/>
              </a:defRPr>
            </a:lvl1pPr>
          </a:lstStyle>
          <a:p>
            <a:r>
              <a:rPr lang="sv-SE" dirty="0"/>
              <a:t>Klicka här för att lägga till rubrik</a:t>
            </a:r>
          </a:p>
        </p:txBody>
      </p:sp>
      <p:sp>
        <p:nvSpPr>
          <p:cNvPr id="9" name="Text"/>
          <p:cNvSpPr>
            <a:spLocks noGrp="1"/>
          </p:cNvSpPr>
          <p:nvPr>
            <p:ph type="body" sz="quarter" idx="10"/>
          </p:nvPr>
        </p:nvSpPr>
        <p:spPr>
          <a:xfrm>
            <a:off x="609600" y="1874839"/>
            <a:ext cx="10972800" cy="2274242"/>
          </a:xfrm>
        </p:spPr>
        <p:txBody>
          <a:bodyPr/>
          <a:lstStyle>
            <a:lvl1pPr marL="342900" indent="-342900">
              <a:buFont typeface="Arial" panose="020B0604020202020204" pitchFamily="34" charset="0"/>
              <a:buChar char="•"/>
              <a:defRPr/>
            </a:lvl1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6" name="VitRuta"/>
          <p:cNvSpPr/>
          <p:nvPr userDrawn="1"/>
        </p:nvSpPr>
        <p:spPr>
          <a:xfrm>
            <a:off x="0" y="4577879"/>
            <a:ext cx="12192000" cy="228012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sv-SE" sz="2200" dirty="0">
              <a:solidFill>
                <a:srgbClr val="FFFFFF"/>
              </a:solidFill>
            </a:endParaRPr>
          </a:p>
        </p:txBody>
      </p:sp>
      <p:sp>
        <p:nvSpPr>
          <p:cNvPr id="4" name="Platshållare för text 3"/>
          <p:cNvSpPr>
            <a:spLocks noGrp="1"/>
          </p:cNvSpPr>
          <p:nvPr>
            <p:ph type="body" sz="quarter" idx="11" hasCustomPrompt="1"/>
          </p:nvPr>
        </p:nvSpPr>
        <p:spPr>
          <a:xfrm>
            <a:off x="719669" y="5805264"/>
            <a:ext cx="6049433" cy="288032"/>
          </a:xfrm>
        </p:spPr>
        <p:txBody>
          <a:bodyPr/>
          <a:lstStyle>
            <a:lvl1pPr>
              <a:defRPr sz="1000" baseline="0">
                <a:solidFill>
                  <a:schemeClr val="tx1"/>
                </a:solidFill>
                <a:latin typeface="+mj-lt"/>
              </a:defRPr>
            </a:lvl1pPr>
            <a:lvl2pPr>
              <a:defRPr sz="1000">
                <a:latin typeface="+mj-lt"/>
              </a:defRPr>
            </a:lvl2pPr>
            <a:lvl3pPr>
              <a:defRPr sz="1000">
                <a:solidFill>
                  <a:schemeClr val="tx1"/>
                </a:solidFill>
                <a:latin typeface="+mj-lt"/>
              </a:defRPr>
            </a:lvl3pPr>
            <a:lvl4pPr>
              <a:defRPr sz="1000">
                <a:solidFill>
                  <a:schemeClr val="tx1"/>
                </a:solidFill>
                <a:latin typeface="+mj-lt"/>
              </a:defRPr>
            </a:lvl4pPr>
            <a:lvl5pPr>
              <a:defRPr sz="1000">
                <a:solidFill>
                  <a:schemeClr val="tx1"/>
                </a:solidFill>
                <a:latin typeface="+mj-lt"/>
              </a:defRPr>
            </a:lvl5pPr>
          </a:lstStyle>
          <a:p>
            <a:pPr lvl="0"/>
            <a:r>
              <a:rPr lang="sv-SE" dirty="0"/>
              <a:t>Klicka här för att lägga till text</a:t>
            </a:r>
          </a:p>
          <a:p>
            <a:pPr lvl="4"/>
            <a:endParaRPr lang="sv-SE" dirty="0"/>
          </a:p>
        </p:txBody>
      </p:sp>
      <p:pic>
        <p:nvPicPr>
          <p:cNvPr id="10" name="Logotype" descr="Skellefteå kommun_SVART.eps"/>
          <p:cNvPicPr>
            <a:picLocks noChangeAspect="1"/>
          </p:cNvPicPr>
          <p:nvPr userDrawn="1"/>
        </p:nvPicPr>
        <p:blipFill>
          <a:blip r:embed="rId2"/>
          <a:stretch>
            <a:fillRect/>
          </a:stretch>
        </p:blipFill>
        <p:spPr>
          <a:xfrm>
            <a:off x="9869010" y="5746146"/>
            <a:ext cx="1565428" cy="491166"/>
          </a:xfrm>
          <a:prstGeom prst="rect">
            <a:avLst/>
          </a:prstGeom>
        </p:spPr>
      </p:pic>
    </p:spTree>
    <p:extLst>
      <p:ext uri="{BB962C8B-B14F-4D97-AF65-F5344CB8AC3E}">
        <p14:creationId xmlns:p14="http://schemas.microsoft.com/office/powerpoint/2010/main" val="72934519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3 text, bild, logo">
    <p:bg>
      <p:bgPr>
        <a:solidFill>
          <a:srgbClr val="FFFFFF"/>
        </a:solidFill>
        <a:effectLst/>
      </p:bgPr>
    </p:bg>
    <p:spTree>
      <p:nvGrpSpPr>
        <p:cNvPr id="1" name=""/>
        <p:cNvGrpSpPr/>
        <p:nvPr/>
      </p:nvGrpSpPr>
      <p:grpSpPr>
        <a:xfrm>
          <a:off x="0" y="0"/>
          <a:ext cx="0" cy="0"/>
          <a:chOff x="0" y="0"/>
          <a:chExt cx="0" cy="0"/>
        </a:xfrm>
      </p:grpSpPr>
      <p:sp>
        <p:nvSpPr>
          <p:cNvPr id="8" name="Rubrik"/>
          <p:cNvSpPr>
            <a:spLocks noGrp="1"/>
          </p:cNvSpPr>
          <p:nvPr>
            <p:ph type="title" hasCustomPrompt="1"/>
          </p:nvPr>
        </p:nvSpPr>
        <p:spPr>
          <a:xfrm>
            <a:off x="609600" y="404664"/>
            <a:ext cx="5102357" cy="1041380"/>
          </a:xfrm>
        </p:spPr>
        <p:txBody>
          <a:bodyPr>
            <a:noAutofit/>
          </a:bodyPr>
          <a:lstStyle>
            <a:lvl1pPr algn="l">
              <a:defRPr sz="2400" baseline="0">
                <a:solidFill>
                  <a:schemeClr val="tx1"/>
                </a:solidFill>
                <a:latin typeface="Open Sans Extrabold"/>
                <a:cs typeface="Open Sans Extrabold"/>
              </a:defRPr>
            </a:lvl1pPr>
          </a:lstStyle>
          <a:p>
            <a:r>
              <a:rPr lang="sv-SE" dirty="0"/>
              <a:t>Klicka här för att lägga till rubrik</a:t>
            </a:r>
          </a:p>
        </p:txBody>
      </p:sp>
      <p:sp>
        <p:nvSpPr>
          <p:cNvPr id="9" name="Text"/>
          <p:cNvSpPr>
            <a:spLocks noGrp="1"/>
          </p:cNvSpPr>
          <p:nvPr>
            <p:ph type="body" sz="quarter" idx="10"/>
          </p:nvPr>
        </p:nvSpPr>
        <p:spPr>
          <a:xfrm>
            <a:off x="609600" y="1484787"/>
            <a:ext cx="5102357" cy="2664297"/>
          </a:xfrm>
        </p:spPr>
        <p:txBody>
          <a:bodyPr/>
          <a:lstStyle>
            <a:lvl1pPr marL="342900" indent="-342900">
              <a:buFont typeface="Arial" panose="020B0604020202020204" pitchFamily="34" charset="0"/>
              <a:buChar char="•"/>
              <a:defRPr/>
            </a:lvl1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6" name="VitRuta"/>
          <p:cNvSpPr/>
          <p:nvPr userDrawn="1"/>
        </p:nvSpPr>
        <p:spPr>
          <a:xfrm>
            <a:off x="0" y="4577879"/>
            <a:ext cx="12192000" cy="228012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sv-SE" sz="2200" dirty="0">
              <a:solidFill>
                <a:srgbClr val="FFFFFF"/>
              </a:solidFill>
            </a:endParaRPr>
          </a:p>
        </p:txBody>
      </p:sp>
      <p:sp>
        <p:nvSpPr>
          <p:cNvPr id="4" name="Platshållare för text 3"/>
          <p:cNvSpPr>
            <a:spLocks noGrp="1"/>
          </p:cNvSpPr>
          <p:nvPr>
            <p:ph type="body" sz="quarter" idx="11" hasCustomPrompt="1"/>
          </p:nvPr>
        </p:nvSpPr>
        <p:spPr>
          <a:xfrm>
            <a:off x="719669" y="5805264"/>
            <a:ext cx="6049433" cy="288032"/>
          </a:xfrm>
        </p:spPr>
        <p:txBody>
          <a:bodyPr/>
          <a:lstStyle>
            <a:lvl1pPr>
              <a:defRPr sz="1000" baseline="0">
                <a:solidFill>
                  <a:schemeClr val="tx1"/>
                </a:solidFill>
                <a:latin typeface="+mj-lt"/>
              </a:defRPr>
            </a:lvl1pPr>
            <a:lvl2pPr>
              <a:defRPr sz="1000">
                <a:latin typeface="+mj-lt"/>
              </a:defRPr>
            </a:lvl2pPr>
            <a:lvl3pPr>
              <a:defRPr sz="1000">
                <a:solidFill>
                  <a:schemeClr val="tx1"/>
                </a:solidFill>
                <a:latin typeface="+mj-lt"/>
              </a:defRPr>
            </a:lvl3pPr>
            <a:lvl4pPr>
              <a:defRPr sz="1000">
                <a:solidFill>
                  <a:schemeClr val="tx1"/>
                </a:solidFill>
                <a:latin typeface="+mj-lt"/>
              </a:defRPr>
            </a:lvl4pPr>
            <a:lvl5pPr>
              <a:defRPr sz="1000">
                <a:solidFill>
                  <a:schemeClr val="tx1"/>
                </a:solidFill>
                <a:latin typeface="+mj-lt"/>
              </a:defRPr>
            </a:lvl5pPr>
          </a:lstStyle>
          <a:p>
            <a:pPr lvl="0"/>
            <a:r>
              <a:rPr lang="sv-SE" dirty="0"/>
              <a:t>Klicka här för att lägga till text</a:t>
            </a:r>
          </a:p>
          <a:p>
            <a:pPr lvl="4"/>
            <a:endParaRPr lang="sv-SE" dirty="0"/>
          </a:p>
        </p:txBody>
      </p:sp>
      <p:sp>
        <p:nvSpPr>
          <p:cNvPr id="10" name="Bild"/>
          <p:cNvSpPr>
            <a:spLocks noGrp="1"/>
          </p:cNvSpPr>
          <p:nvPr>
            <p:ph type="pic" sz="quarter" idx="12"/>
          </p:nvPr>
        </p:nvSpPr>
        <p:spPr>
          <a:xfrm>
            <a:off x="6096000" y="0"/>
            <a:ext cx="6096000" cy="4574880"/>
          </a:xfrm>
        </p:spPr>
        <p:txBody>
          <a:bodyPr anchor="ctr">
            <a:normAutofit/>
          </a:bodyPr>
          <a:lstStyle>
            <a:lvl1pPr algn="ctr">
              <a:defRPr sz="1400">
                <a:latin typeface="Open Sans Light"/>
                <a:cs typeface="Open Sans Light"/>
              </a:defRPr>
            </a:lvl1pPr>
          </a:lstStyle>
          <a:p>
            <a:r>
              <a:rPr lang="sv-SE"/>
              <a:t>Klicka på ikonen för att lägga till en bild</a:t>
            </a:r>
            <a:endParaRPr lang="sv-SE" dirty="0"/>
          </a:p>
        </p:txBody>
      </p:sp>
      <p:pic>
        <p:nvPicPr>
          <p:cNvPr id="11" name="Logotype" descr="Skellefteå kommun_SVART.eps"/>
          <p:cNvPicPr>
            <a:picLocks noChangeAspect="1"/>
          </p:cNvPicPr>
          <p:nvPr userDrawn="1"/>
        </p:nvPicPr>
        <p:blipFill>
          <a:blip r:embed="rId2"/>
          <a:stretch>
            <a:fillRect/>
          </a:stretch>
        </p:blipFill>
        <p:spPr>
          <a:xfrm>
            <a:off x="9869010" y="5746146"/>
            <a:ext cx="1565428" cy="491166"/>
          </a:xfrm>
          <a:prstGeom prst="rect">
            <a:avLst/>
          </a:prstGeom>
        </p:spPr>
      </p:pic>
    </p:spTree>
    <p:extLst>
      <p:ext uri="{BB962C8B-B14F-4D97-AF65-F5344CB8AC3E}">
        <p14:creationId xmlns:p14="http://schemas.microsoft.com/office/powerpoint/2010/main" val="168660560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Enkel textsida, logo">
    <p:bg>
      <p:bgPr>
        <a:solidFill>
          <a:srgbClr val="FFFFFF"/>
        </a:solidFill>
        <a:effectLst/>
      </p:bgPr>
    </p:bg>
    <p:spTree>
      <p:nvGrpSpPr>
        <p:cNvPr id="1" name=""/>
        <p:cNvGrpSpPr/>
        <p:nvPr/>
      </p:nvGrpSpPr>
      <p:grpSpPr>
        <a:xfrm>
          <a:off x="0" y="0"/>
          <a:ext cx="0" cy="0"/>
          <a:chOff x="0" y="0"/>
          <a:chExt cx="0" cy="0"/>
        </a:xfrm>
      </p:grpSpPr>
      <p:sp>
        <p:nvSpPr>
          <p:cNvPr id="8" name="Rubrik"/>
          <p:cNvSpPr>
            <a:spLocks noGrp="1"/>
          </p:cNvSpPr>
          <p:nvPr>
            <p:ph type="title" hasCustomPrompt="1"/>
          </p:nvPr>
        </p:nvSpPr>
        <p:spPr>
          <a:xfrm>
            <a:off x="609600" y="731520"/>
            <a:ext cx="10972800" cy="1143000"/>
          </a:xfrm>
        </p:spPr>
        <p:txBody>
          <a:bodyPr>
            <a:noAutofit/>
          </a:bodyPr>
          <a:lstStyle>
            <a:lvl1pPr algn="l">
              <a:defRPr sz="3000" baseline="0">
                <a:solidFill>
                  <a:schemeClr val="tx1"/>
                </a:solidFill>
                <a:latin typeface="Open Sans Extrabold"/>
                <a:cs typeface="Open Sans Extrabold"/>
              </a:defRPr>
            </a:lvl1pPr>
          </a:lstStyle>
          <a:p>
            <a:r>
              <a:rPr lang="sv-SE" dirty="0"/>
              <a:t>Klicka här för att lägga till rubrik</a:t>
            </a:r>
          </a:p>
        </p:txBody>
      </p:sp>
      <p:sp>
        <p:nvSpPr>
          <p:cNvPr id="9" name="Text"/>
          <p:cNvSpPr>
            <a:spLocks noGrp="1"/>
          </p:cNvSpPr>
          <p:nvPr>
            <p:ph type="body" sz="quarter" idx="10"/>
          </p:nvPr>
        </p:nvSpPr>
        <p:spPr>
          <a:xfrm>
            <a:off x="609600" y="1874838"/>
            <a:ext cx="10972800" cy="3641725"/>
          </a:xfrm>
        </p:spPr>
        <p:txBody>
          <a:bodyPr/>
          <a:lstStyle>
            <a:lvl1pPr marL="342900" indent="-342900">
              <a:buFont typeface="Arial" panose="020B0604020202020204" pitchFamily="34" charset="0"/>
              <a:buChar char="•"/>
              <a:defRPr/>
            </a:lvl1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pic>
        <p:nvPicPr>
          <p:cNvPr id="6" name="Logotype" descr="Skellefteå kommun_SVART.eps"/>
          <p:cNvPicPr>
            <a:picLocks noChangeAspect="1"/>
          </p:cNvPicPr>
          <p:nvPr userDrawn="1"/>
        </p:nvPicPr>
        <p:blipFill>
          <a:blip r:embed="rId2"/>
          <a:stretch>
            <a:fillRect/>
          </a:stretch>
        </p:blipFill>
        <p:spPr>
          <a:xfrm>
            <a:off x="9869010" y="5746146"/>
            <a:ext cx="1565428" cy="491166"/>
          </a:xfrm>
          <a:prstGeom prst="rect">
            <a:avLst/>
          </a:prstGeom>
        </p:spPr>
      </p:pic>
    </p:spTree>
    <p:extLst>
      <p:ext uri="{BB962C8B-B14F-4D97-AF65-F5344CB8AC3E}">
        <p14:creationId xmlns:p14="http://schemas.microsoft.com/office/powerpoint/2010/main" val="338715370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3 text">
    <p:bg>
      <p:bgPr>
        <a:solidFill>
          <a:srgbClr val="FFFFFF"/>
        </a:solidFill>
        <a:effectLst/>
      </p:bgPr>
    </p:bg>
    <p:spTree>
      <p:nvGrpSpPr>
        <p:cNvPr id="1" name=""/>
        <p:cNvGrpSpPr/>
        <p:nvPr/>
      </p:nvGrpSpPr>
      <p:grpSpPr>
        <a:xfrm>
          <a:off x="0" y="0"/>
          <a:ext cx="0" cy="0"/>
          <a:chOff x="0" y="0"/>
          <a:chExt cx="0" cy="0"/>
        </a:xfrm>
      </p:grpSpPr>
      <p:sp>
        <p:nvSpPr>
          <p:cNvPr id="8" name="Rubrik"/>
          <p:cNvSpPr>
            <a:spLocks noGrp="1"/>
          </p:cNvSpPr>
          <p:nvPr>
            <p:ph type="title" hasCustomPrompt="1"/>
          </p:nvPr>
        </p:nvSpPr>
        <p:spPr>
          <a:xfrm>
            <a:off x="609600" y="731520"/>
            <a:ext cx="10972800" cy="1143000"/>
          </a:xfrm>
        </p:spPr>
        <p:txBody>
          <a:bodyPr>
            <a:noAutofit/>
          </a:bodyPr>
          <a:lstStyle>
            <a:lvl1pPr algn="l">
              <a:defRPr sz="3000" baseline="0">
                <a:solidFill>
                  <a:schemeClr val="tx1"/>
                </a:solidFill>
                <a:latin typeface="Open Sans Extrabold"/>
                <a:cs typeface="Open Sans Extrabold"/>
              </a:defRPr>
            </a:lvl1pPr>
          </a:lstStyle>
          <a:p>
            <a:r>
              <a:rPr lang="sv-SE" dirty="0"/>
              <a:t>Klicka här för att lägga till rubrik</a:t>
            </a:r>
          </a:p>
        </p:txBody>
      </p:sp>
      <p:sp>
        <p:nvSpPr>
          <p:cNvPr id="9" name="Text"/>
          <p:cNvSpPr>
            <a:spLocks noGrp="1"/>
          </p:cNvSpPr>
          <p:nvPr>
            <p:ph type="body" sz="quarter" idx="10"/>
          </p:nvPr>
        </p:nvSpPr>
        <p:spPr>
          <a:xfrm>
            <a:off x="609600" y="1874839"/>
            <a:ext cx="10972800" cy="2274242"/>
          </a:xfrm>
        </p:spPr>
        <p:txBody>
          <a:bodyPr/>
          <a:lstStyle>
            <a:lvl1pPr marL="342900" indent="-342900">
              <a:buFont typeface="Arial" panose="020B0604020202020204" pitchFamily="34" charset="0"/>
              <a:buChar char="•"/>
              <a:defRPr/>
            </a:lvl1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6" name="VitRuta"/>
          <p:cNvSpPr/>
          <p:nvPr userDrawn="1"/>
        </p:nvSpPr>
        <p:spPr>
          <a:xfrm>
            <a:off x="0" y="4577879"/>
            <a:ext cx="12192000" cy="228012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sv-SE" sz="2200" dirty="0">
              <a:solidFill>
                <a:srgbClr val="FFFFFF"/>
              </a:solidFill>
            </a:endParaRPr>
          </a:p>
        </p:txBody>
      </p:sp>
      <p:sp>
        <p:nvSpPr>
          <p:cNvPr id="4" name="Platshållare för text 3"/>
          <p:cNvSpPr>
            <a:spLocks noGrp="1"/>
          </p:cNvSpPr>
          <p:nvPr>
            <p:ph type="body" sz="quarter" idx="11" hasCustomPrompt="1"/>
          </p:nvPr>
        </p:nvSpPr>
        <p:spPr>
          <a:xfrm>
            <a:off x="719669" y="5805264"/>
            <a:ext cx="6049433" cy="288032"/>
          </a:xfrm>
        </p:spPr>
        <p:txBody>
          <a:bodyPr/>
          <a:lstStyle>
            <a:lvl1pPr>
              <a:defRPr sz="1000" baseline="0">
                <a:solidFill>
                  <a:schemeClr val="tx1"/>
                </a:solidFill>
                <a:latin typeface="+mj-lt"/>
              </a:defRPr>
            </a:lvl1pPr>
            <a:lvl2pPr>
              <a:defRPr sz="1000">
                <a:latin typeface="+mj-lt"/>
              </a:defRPr>
            </a:lvl2pPr>
            <a:lvl3pPr>
              <a:defRPr sz="1000">
                <a:solidFill>
                  <a:schemeClr val="tx1"/>
                </a:solidFill>
                <a:latin typeface="+mj-lt"/>
              </a:defRPr>
            </a:lvl3pPr>
            <a:lvl4pPr>
              <a:defRPr sz="1000">
                <a:solidFill>
                  <a:schemeClr val="tx1"/>
                </a:solidFill>
                <a:latin typeface="+mj-lt"/>
              </a:defRPr>
            </a:lvl4pPr>
            <a:lvl5pPr>
              <a:defRPr sz="1000">
                <a:solidFill>
                  <a:schemeClr val="tx1"/>
                </a:solidFill>
                <a:latin typeface="+mj-lt"/>
              </a:defRPr>
            </a:lvl5pPr>
          </a:lstStyle>
          <a:p>
            <a:pPr lvl="0"/>
            <a:r>
              <a:rPr lang="sv-SE" dirty="0"/>
              <a:t>Klicka här för att lägga till text</a:t>
            </a:r>
          </a:p>
          <a:p>
            <a:pPr lvl="4"/>
            <a:endParaRPr lang="sv-SE" dirty="0"/>
          </a:p>
        </p:txBody>
      </p:sp>
    </p:spTree>
    <p:extLst>
      <p:ext uri="{BB962C8B-B14F-4D97-AF65-F5344CB8AC3E}">
        <p14:creationId xmlns:p14="http://schemas.microsoft.com/office/powerpoint/2010/main" val="25832202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3 text, bild">
    <p:bg>
      <p:bgPr>
        <a:solidFill>
          <a:srgbClr val="FFFFFF"/>
        </a:solidFill>
        <a:effectLst/>
      </p:bgPr>
    </p:bg>
    <p:spTree>
      <p:nvGrpSpPr>
        <p:cNvPr id="1" name=""/>
        <p:cNvGrpSpPr/>
        <p:nvPr/>
      </p:nvGrpSpPr>
      <p:grpSpPr>
        <a:xfrm>
          <a:off x="0" y="0"/>
          <a:ext cx="0" cy="0"/>
          <a:chOff x="0" y="0"/>
          <a:chExt cx="0" cy="0"/>
        </a:xfrm>
      </p:grpSpPr>
      <p:sp>
        <p:nvSpPr>
          <p:cNvPr id="8" name="Rubrik"/>
          <p:cNvSpPr>
            <a:spLocks noGrp="1"/>
          </p:cNvSpPr>
          <p:nvPr>
            <p:ph type="title" hasCustomPrompt="1"/>
          </p:nvPr>
        </p:nvSpPr>
        <p:spPr>
          <a:xfrm>
            <a:off x="609600" y="404664"/>
            <a:ext cx="5102357" cy="1041380"/>
          </a:xfrm>
        </p:spPr>
        <p:txBody>
          <a:bodyPr>
            <a:noAutofit/>
          </a:bodyPr>
          <a:lstStyle>
            <a:lvl1pPr algn="l">
              <a:defRPr sz="2400" baseline="0">
                <a:solidFill>
                  <a:schemeClr val="tx1"/>
                </a:solidFill>
                <a:latin typeface="Open Sans Extrabold"/>
                <a:cs typeface="Open Sans Extrabold"/>
              </a:defRPr>
            </a:lvl1pPr>
          </a:lstStyle>
          <a:p>
            <a:r>
              <a:rPr lang="sv-SE" dirty="0"/>
              <a:t>Klicka här för att lägga till rubrik</a:t>
            </a:r>
          </a:p>
        </p:txBody>
      </p:sp>
      <p:sp>
        <p:nvSpPr>
          <p:cNvPr id="9" name="Text"/>
          <p:cNvSpPr>
            <a:spLocks noGrp="1"/>
          </p:cNvSpPr>
          <p:nvPr>
            <p:ph type="body" sz="quarter" idx="10"/>
          </p:nvPr>
        </p:nvSpPr>
        <p:spPr>
          <a:xfrm>
            <a:off x="609600" y="1484787"/>
            <a:ext cx="5102357" cy="2664297"/>
          </a:xfrm>
        </p:spPr>
        <p:txBody>
          <a:bodyPr/>
          <a:lstStyle>
            <a:lvl1pPr marL="342900" indent="-342900">
              <a:buFont typeface="Arial" panose="020B0604020202020204" pitchFamily="34" charset="0"/>
              <a:buChar char="•"/>
              <a:defRPr/>
            </a:lvl1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6" name="VitRuta"/>
          <p:cNvSpPr/>
          <p:nvPr userDrawn="1"/>
        </p:nvSpPr>
        <p:spPr>
          <a:xfrm>
            <a:off x="0" y="4577879"/>
            <a:ext cx="12192000" cy="228012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sv-SE" sz="2200" dirty="0">
              <a:solidFill>
                <a:srgbClr val="FFFFFF"/>
              </a:solidFill>
            </a:endParaRPr>
          </a:p>
        </p:txBody>
      </p:sp>
      <p:sp>
        <p:nvSpPr>
          <p:cNvPr id="4" name="Platshållare för text 3"/>
          <p:cNvSpPr>
            <a:spLocks noGrp="1"/>
          </p:cNvSpPr>
          <p:nvPr>
            <p:ph type="body" sz="quarter" idx="11" hasCustomPrompt="1"/>
          </p:nvPr>
        </p:nvSpPr>
        <p:spPr>
          <a:xfrm>
            <a:off x="719669" y="5805264"/>
            <a:ext cx="6049433" cy="288032"/>
          </a:xfrm>
        </p:spPr>
        <p:txBody>
          <a:bodyPr/>
          <a:lstStyle>
            <a:lvl1pPr>
              <a:defRPr sz="1000" baseline="0">
                <a:solidFill>
                  <a:schemeClr val="tx1"/>
                </a:solidFill>
                <a:latin typeface="+mj-lt"/>
              </a:defRPr>
            </a:lvl1pPr>
            <a:lvl2pPr>
              <a:defRPr sz="1000">
                <a:latin typeface="+mj-lt"/>
              </a:defRPr>
            </a:lvl2pPr>
            <a:lvl3pPr>
              <a:defRPr sz="1000">
                <a:solidFill>
                  <a:schemeClr val="tx1"/>
                </a:solidFill>
                <a:latin typeface="+mj-lt"/>
              </a:defRPr>
            </a:lvl3pPr>
            <a:lvl4pPr>
              <a:defRPr sz="1000">
                <a:solidFill>
                  <a:schemeClr val="tx1"/>
                </a:solidFill>
                <a:latin typeface="+mj-lt"/>
              </a:defRPr>
            </a:lvl4pPr>
            <a:lvl5pPr>
              <a:defRPr sz="1000">
                <a:solidFill>
                  <a:schemeClr val="tx1"/>
                </a:solidFill>
                <a:latin typeface="+mj-lt"/>
              </a:defRPr>
            </a:lvl5pPr>
          </a:lstStyle>
          <a:p>
            <a:pPr lvl="0"/>
            <a:r>
              <a:rPr lang="sv-SE" dirty="0"/>
              <a:t>Klicka här för att lägga till text</a:t>
            </a:r>
          </a:p>
          <a:p>
            <a:pPr lvl="4"/>
            <a:endParaRPr lang="sv-SE" dirty="0"/>
          </a:p>
        </p:txBody>
      </p:sp>
      <p:sp>
        <p:nvSpPr>
          <p:cNvPr id="10" name="Bild"/>
          <p:cNvSpPr>
            <a:spLocks noGrp="1"/>
          </p:cNvSpPr>
          <p:nvPr>
            <p:ph type="pic" sz="quarter" idx="12"/>
          </p:nvPr>
        </p:nvSpPr>
        <p:spPr>
          <a:xfrm>
            <a:off x="6096000" y="0"/>
            <a:ext cx="6096000" cy="4574880"/>
          </a:xfrm>
        </p:spPr>
        <p:txBody>
          <a:bodyPr anchor="ctr">
            <a:normAutofit/>
          </a:bodyPr>
          <a:lstStyle>
            <a:lvl1pPr algn="ctr">
              <a:defRPr sz="1400">
                <a:latin typeface="Open Sans Light"/>
                <a:cs typeface="Open Sans Light"/>
              </a:defRPr>
            </a:lvl1pPr>
          </a:lstStyle>
          <a:p>
            <a:r>
              <a:rPr lang="sv-SE"/>
              <a:t>Klicka på ikonen för att lägga till en bild</a:t>
            </a:r>
            <a:endParaRPr lang="sv-SE" dirty="0"/>
          </a:p>
        </p:txBody>
      </p:sp>
    </p:spTree>
    <p:extLst>
      <p:ext uri="{BB962C8B-B14F-4D97-AF65-F5344CB8AC3E}">
        <p14:creationId xmlns:p14="http://schemas.microsoft.com/office/powerpoint/2010/main" val="223883918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Enkel textsida">
    <p:bg>
      <p:bgPr>
        <a:solidFill>
          <a:srgbClr val="FFFFFF"/>
        </a:solidFill>
        <a:effectLst/>
      </p:bgPr>
    </p:bg>
    <p:spTree>
      <p:nvGrpSpPr>
        <p:cNvPr id="1" name=""/>
        <p:cNvGrpSpPr/>
        <p:nvPr/>
      </p:nvGrpSpPr>
      <p:grpSpPr>
        <a:xfrm>
          <a:off x="0" y="0"/>
          <a:ext cx="0" cy="0"/>
          <a:chOff x="0" y="0"/>
          <a:chExt cx="0" cy="0"/>
        </a:xfrm>
      </p:grpSpPr>
      <p:sp>
        <p:nvSpPr>
          <p:cNvPr id="8" name="Rubrik"/>
          <p:cNvSpPr>
            <a:spLocks noGrp="1"/>
          </p:cNvSpPr>
          <p:nvPr>
            <p:ph type="title" hasCustomPrompt="1"/>
          </p:nvPr>
        </p:nvSpPr>
        <p:spPr>
          <a:xfrm>
            <a:off x="609600" y="731520"/>
            <a:ext cx="10972800" cy="1143000"/>
          </a:xfrm>
        </p:spPr>
        <p:txBody>
          <a:bodyPr>
            <a:noAutofit/>
          </a:bodyPr>
          <a:lstStyle>
            <a:lvl1pPr algn="l">
              <a:defRPr sz="3000" baseline="0">
                <a:solidFill>
                  <a:schemeClr val="tx1"/>
                </a:solidFill>
                <a:latin typeface="Open Sans Extrabold"/>
                <a:cs typeface="Open Sans Extrabold"/>
              </a:defRPr>
            </a:lvl1pPr>
          </a:lstStyle>
          <a:p>
            <a:r>
              <a:rPr lang="sv-SE" dirty="0"/>
              <a:t>Klicka här för att lägga till rubrik</a:t>
            </a:r>
          </a:p>
        </p:txBody>
      </p:sp>
      <p:sp>
        <p:nvSpPr>
          <p:cNvPr id="9" name="Text"/>
          <p:cNvSpPr>
            <a:spLocks noGrp="1"/>
          </p:cNvSpPr>
          <p:nvPr>
            <p:ph type="body" sz="quarter" idx="10"/>
          </p:nvPr>
        </p:nvSpPr>
        <p:spPr>
          <a:xfrm>
            <a:off x="609600" y="1874838"/>
            <a:ext cx="10972800" cy="3641725"/>
          </a:xfrm>
        </p:spPr>
        <p:txBody>
          <a:bodyPr/>
          <a:lstStyle>
            <a:lvl1pPr marL="342900" indent="-342900">
              <a:buFont typeface="Arial" panose="020B0604020202020204" pitchFamily="34" charset="0"/>
              <a:buChar char="•"/>
              <a:defRPr/>
            </a:lvl1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30983204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5" Type="http://schemas.openxmlformats.org/officeDocument/2006/relationships/slideLayout" Target="../slideLayouts/slideLayout98.xml"/><Relationship Id="rId4" Type="http://schemas.openxmlformats.org/officeDocument/2006/relationships/slideLayout" Target="../slideLayouts/slideLayout97.xml"/><Relationship Id="rId9"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theme" Target="../theme/theme11.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18" Type="http://schemas.openxmlformats.org/officeDocument/2006/relationships/slideLayout" Target="../slideLayouts/slideLayout131.xml"/><Relationship Id="rId26" Type="http://schemas.openxmlformats.org/officeDocument/2006/relationships/slideLayout" Target="../slideLayouts/slideLayout139.xml"/><Relationship Id="rId39" Type="http://schemas.openxmlformats.org/officeDocument/2006/relationships/slideLayout" Target="../slideLayouts/slideLayout152.xml"/><Relationship Id="rId3" Type="http://schemas.openxmlformats.org/officeDocument/2006/relationships/slideLayout" Target="../slideLayouts/slideLayout116.xml"/><Relationship Id="rId21" Type="http://schemas.openxmlformats.org/officeDocument/2006/relationships/slideLayout" Target="../slideLayouts/slideLayout134.xml"/><Relationship Id="rId34" Type="http://schemas.openxmlformats.org/officeDocument/2006/relationships/slideLayout" Target="../slideLayouts/slideLayout147.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17" Type="http://schemas.openxmlformats.org/officeDocument/2006/relationships/slideLayout" Target="../slideLayouts/slideLayout130.xml"/><Relationship Id="rId25" Type="http://schemas.openxmlformats.org/officeDocument/2006/relationships/slideLayout" Target="../slideLayouts/slideLayout138.xml"/><Relationship Id="rId33" Type="http://schemas.openxmlformats.org/officeDocument/2006/relationships/slideLayout" Target="../slideLayouts/slideLayout146.xml"/><Relationship Id="rId38" Type="http://schemas.openxmlformats.org/officeDocument/2006/relationships/slideLayout" Target="../slideLayouts/slideLayout151.xml"/><Relationship Id="rId2" Type="http://schemas.openxmlformats.org/officeDocument/2006/relationships/slideLayout" Target="../slideLayouts/slideLayout115.xml"/><Relationship Id="rId16" Type="http://schemas.openxmlformats.org/officeDocument/2006/relationships/slideLayout" Target="../slideLayouts/slideLayout129.xml"/><Relationship Id="rId20" Type="http://schemas.openxmlformats.org/officeDocument/2006/relationships/slideLayout" Target="../slideLayouts/slideLayout133.xml"/><Relationship Id="rId29" Type="http://schemas.openxmlformats.org/officeDocument/2006/relationships/slideLayout" Target="../slideLayouts/slideLayout142.xml"/><Relationship Id="rId41" Type="http://schemas.openxmlformats.org/officeDocument/2006/relationships/theme" Target="../theme/theme12.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24" Type="http://schemas.openxmlformats.org/officeDocument/2006/relationships/slideLayout" Target="../slideLayouts/slideLayout137.xml"/><Relationship Id="rId32" Type="http://schemas.openxmlformats.org/officeDocument/2006/relationships/slideLayout" Target="../slideLayouts/slideLayout145.xml"/><Relationship Id="rId37" Type="http://schemas.openxmlformats.org/officeDocument/2006/relationships/slideLayout" Target="../slideLayouts/slideLayout150.xml"/><Relationship Id="rId40" Type="http://schemas.openxmlformats.org/officeDocument/2006/relationships/slideLayout" Target="../slideLayouts/slideLayout153.xml"/><Relationship Id="rId5" Type="http://schemas.openxmlformats.org/officeDocument/2006/relationships/slideLayout" Target="../slideLayouts/slideLayout118.xml"/><Relationship Id="rId15" Type="http://schemas.openxmlformats.org/officeDocument/2006/relationships/slideLayout" Target="../slideLayouts/slideLayout128.xml"/><Relationship Id="rId23" Type="http://schemas.openxmlformats.org/officeDocument/2006/relationships/slideLayout" Target="../slideLayouts/slideLayout136.xml"/><Relationship Id="rId28" Type="http://schemas.openxmlformats.org/officeDocument/2006/relationships/slideLayout" Target="../slideLayouts/slideLayout141.xml"/><Relationship Id="rId36" Type="http://schemas.openxmlformats.org/officeDocument/2006/relationships/slideLayout" Target="../slideLayouts/slideLayout149.xml"/><Relationship Id="rId10" Type="http://schemas.openxmlformats.org/officeDocument/2006/relationships/slideLayout" Target="../slideLayouts/slideLayout123.xml"/><Relationship Id="rId19" Type="http://schemas.openxmlformats.org/officeDocument/2006/relationships/slideLayout" Target="../slideLayouts/slideLayout132.xml"/><Relationship Id="rId31" Type="http://schemas.openxmlformats.org/officeDocument/2006/relationships/slideLayout" Target="../slideLayouts/slideLayout144.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slideLayout" Target="../slideLayouts/slideLayout127.xml"/><Relationship Id="rId22" Type="http://schemas.openxmlformats.org/officeDocument/2006/relationships/slideLayout" Target="../slideLayouts/slideLayout135.xml"/><Relationship Id="rId27" Type="http://schemas.openxmlformats.org/officeDocument/2006/relationships/slideLayout" Target="../slideLayouts/slideLayout140.xml"/><Relationship Id="rId30" Type="http://schemas.openxmlformats.org/officeDocument/2006/relationships/slideLayout" Target="../slideLayouts/slideLayout143.xml"/><Relationship Id="rId35" Type="http://schemas.openxmlformats.org/officeDocument/2006/relationships/slideLayout" Target="../slideLayouts/slideLayout14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slideLayout" Target="../slideLayouts/slideLayout166.xml"/><Relationship Id="rId18" Type="http://schemas.openxmlformats.org/officeDocument/2006/relationships/slideLayout" Target="../slideLayouts/slideLayout171.xml"/><Relationship Id="rId26" Type="http://schemas.openxmlformats.org/officeDocument/2006/relationships/slideLayout" Target="../slideLayouts/slideLayout179.xml"/><Relationship Id="rId39" Type="http://schemas.openxmlformats.org/officeDocument/2006/relationships/slideLayout" Target="../slideLayouts/slideLayout192.xml"/><Relationship Id="rId3" Type="http://schemas.openxmlformats.org/officeDocument/2006/relationships/slideLayout" Target="../slideLayouts/slideLayout156.xml"/><Relationship Id="rId21" Type="http://schemas.openxmlformats.org/officeDocument/2006/relationships/slideLayout" Target="../slideLayouts/slideLayout174.xml"/><Relationship Id="rId34" Type="http://schemas.openxmlformats.org/officeDocument/2006/relationships/slideLayout" Target="../slideLayouts/slideLayout187.xml"/><Relationship Id="rId42" Type="http://schemas.openxmlformats.org/officeDocument/2006/relationships/slideLayout" Target="../slideLayouts/slideLayout195.xml"/><Relationship Id="rId7" Type="http://schemas.openxmlformats.org/officeDocument/2006/relationships/slideLayout" Target="../slideLayouts/slideLayout160.xml"/><Relationship Id="rId12" Type="http://schemas.openxmlformats.org/officeDocument/2006/relationships/slideLayout" Target="../slideLayouts/slideLayout165.xml"/><Relationship Id="rId17" Type="http://schemas.openxmlformats.org/officeDocument/2006/relationships/slideLayout" Target="../slideLayouts/slideLayout170.xml"/><Relationship Id="rId25" Type="http://schemas.openxmlformats.org/officeDocument/2006/relationships/slideLayout" Target="../slideLayouts/slideLayout178.xml"/><Relationship Id="rId33" Type="http://schemas.openxmlformats.org/officeDocument/2006/relationships/slideLayout" Target="../slideLayouts/slideLayout186.xml"/><Relationship Id="rId38" Type="http://schemas.openxmlformats.org/officeDocument/2006/relationships/slideLayout" Target="../slideLayouts/slideLayout191.xml"/><Relationship Id="rId2" Type="http://schemas.openxmlformats.org/officeDocument/2006/relationships/slideLayout" Target="../slideLayouts/slideLayout155.xml"/><Relationship Id="rId16" Type="http://schemas.openxmlformats.org/officeDocument/2006/relationships/slideLayout" Target="../slideLayouts/slideLayout169.xml"/><Relationship Id="rId20" Type="http://schemas.openxmlformats.org/officeDocument/2006/relationships/slideLayout" Target="../slideLayouts/slideLayout173.xml"/><Relationship Id="rId29" Type="http://schemas.openxmlformats.org/officeDocument/2006/relationships/slideLayout" Target="../slideLayouts/slideLayout182.xml"/><Relationship Id="rId41" Type="http://schemas.openxmlformats.org/officeDocument/2006/relationships/slideLayout" Target="../slideLayouts/slideLayout194.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24" Type="http://schemas.openxmlformats.org/officeDocument/2006/relationships/slideLayout" Target="../slideLayouts/slideLayout177.xml"/><Relationship Id="rId32" Type="http://schemas.openxmlformats.org/officeDocument/2006/relationships/slideLayout" Target="../slideLayouts/slideLayout185.xml"/><Relationship Id="rId37" Type="http://schemas.openxmlformats.org/officeDocument/2006/relationships/slideLayout" Target="../slideLayouts/slideLayout190.xml"/><Relationship Id="rId40" Type="http://schemas.openxmlformats.org/officeDocument/2006/relationships/slideLayout" Target="../slideLayouts/slideLayout193.xml"/><Relationship Id="rId5" Type="http://schemas.openxmlformats.org/officeDocument/2006/relationships/slideLayout" Target="../slideLayouts/slideLayout158.xml"/><Relationship Id="rId15" Type="http://schemas.openxmlformats.org/officeDocument/2006/relationships/slideLayout" Target="../slideLayouts/slideLayout168.xml"/><Relationship Id="rId23" Type="http://schemas.openxmlformats.org/officeDocument/2006/relationships/slideLayout" Target="../slideLayouts/slideLayout176.xml"/><Relationship Id="rId28" Type="http://schemas.openxmlformats.org/officeDocument/2006/relationships/slideLayout" Target="../slideLayouts/slideLayout181.xml"/><Relationship Id="rId36" Type="http://schemas.openxmlformats.org/officeDocument/2006/relationships/slideLayout" Target="../slideLayouts/slideLayout189.xml"/><Relationship Id="rId10" Type="http://schemas.openxmlformats.org/officeDocument/2006/relationships/slideLayout" Target="../slideLayouts/slideLayout163.xml"/><Relationship Id="rId19" Type="http://schemas.openxmlformats.org/officeDocument/2006/relationships/slideLayout" Target="../slideLayouts/slideLayout172.xml"/><Relationship Id="rId31" Type="http://schemas.openxmlformats.org/officeDocument/2006/relationships/slideLayout" Target="../slideLayouts/slideLayout184.xml"/><Relationship Id="rId4" Type="http://schemas.openxmlformats.org/officeDocument/2006/relationships/slideLayout" Target="../slideLayouts/slideLayout157.xml"/><Relationship Id="rId9" Type="http://schemas.openxmlformats.org/officeDocument/2006/relationships/slideLayout" Target="../slideLayouts/slideLayout162.xml"/><Relationship Id="rId14" Type="http://schemas.openxmlformats.org/officeDocument/2006/relationships/slideLayout" Target="../slideLayouts/slideLayout167.xml"/><Relationship Id="rId22" Type="http://schemas.openxmlformats.org/officeDocument/2006/relationships/slideLayout" Target="../slideLayouts/slideLayout175.xml"/><Relationship Id="rId27" Type="http://schemas.openxmlformats.org/officeDocument/2006/relationships/slideLayout" Target="../slideLayouts/slideLayout180.xml"/><Relationship Id="rId30" Type="http://schemas.openxmlformats.org/officeDocument/2006/relationships/slideLayout" Target="../slideLayouts/slideLayout183.xml"/><Relationship Id="rId35" Type="http://schemas.openxmlformats.org/officeDocument/2006/relationships/slideLayout" Target="../slideLayouts/slideLayout188.xml"/><Relationship Id="rId43"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slideLayout" Target="../slideLayouts/slideLayout208.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slideLayout" Target="../slideLayouts/slideLayout207.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16.xml"/><Relationship Id="rId13" Type="http://schemas.openxmlformats.org/officeDocument/2006/relationships/theme" Target="../theme/theme15.xml"/><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slideLayout" Target="../slideLayouts/slideLayout220.xml"/><Relationship Id="rId2" Type="http://schemas.openxmlformats.org/officeDocument/2006/relationships/slideLayout" Target="../slideLayouts/slideLayout210.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theme" Target="../theme/theme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8.xml"/><Relationship Id="rId7"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19" Type="http://schemas.openxmlformats.org/officeDocument/2006/relationships/theme" Target="../theme/theme6.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theme" Target="../theme/theme8.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theme" Target="../theme/theme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ECECEC"/>
        </a:solidFill>
        <a:effectLst/>
      </p:bgPr>
    </p:bg>
    <p:spTree>
      <p:nvGrpSpPr>
        <p:cNvPr id="1" name=""/>
        <p:cNvGrpSpPr/>
        <p:nvPr/>
      </p:nvGrpSpPr>
      <p:grpSpPr>
        <a:xfrm>
          <a:off x="0" y="0"/>
          <a:ext cx="0" cy="0"/>
          <a:chOff x="0" y="0"/>
          <a:chExt cx="0" cy="0"/>
        </a:xfrm>
      </p:grpSpPr>
      <p:sp>
        <p:nvSpPr>
          <p:cNvPr id="2" name="Rubrik"/>
          <p:cNvSpPr>
            <a:spLocks noGrp="1"/>
          </p:cNvSpPr>
          <p:nvPr>
            <p:ph type="title"/>
          </p:nvPr>
        </p:nvSpPr>
        <p:spPr>
          <a:xfrm>
            <a:off x="609600" y="274638"/>
            <a:ext cx="10972800" cy="1143000"/>
          </a:xfrm>
          <a:prstGeom prst="rect">
            <a:avLst/>
          </a:prstGeom>
        </p:spPr>
        <p:txBody>
          <a:bodyPr vert="horz" lIns="91436" tIns="45719" rIns="91436" bIns="45719" rtlCol="0" anchor="ctr">
            <a:noAutofit/>
          </a:bodyPr>
          <a:lstStyle/>
          <a:p>
            <a:r>
              <a:rPr lang="sv-SE" dirty="0"/>
              <a:t>Klicka här för att ändra format</a:t>
            </a:r>
          </a:p>
        </p:txBody>
      </p:sp>
      <p:sp>
        <p:nvSpPr>
          <p:cNvPr id="3" name="Text"/>
          <p:cNvSpPr>
            <a:spLocks noGrp="1"/>
          </p:cNvSpPr>
          <p:nvPr>
            <p:ph type="body" idx="1"/>
          </p:nvPr>
        </p:nvSpPr>
        <p:spPr>
          <a:xfrm>
            <a:off x="609600" y="1600206"/>
            <a:ext cx="10972800" cy="4525963"/>
          </a:xfrm>
          <a:prstGeom prst="rect">
            <a:avLst/>
          </a:prstGeom>
        </p:spPr>
        <p:txBody>
          <a:bodyPr vert="horz" lIns="91436" tIns="45719" rIns="91436" bIns="45719" rtlCol="0">
            <a:noAutofit/>
          </a:bodyPr>
          <a:lstStyle/>
          <a:p>
            <a:pPr lvl="0"/>
            <a:r>
              <a:rPr lang="sv-SE" dirty="0"/>
              <a:t>Klicka här för att lägga till text</a:t>
            </a:r>
          </a:p>
          <a:p>
            <a:pPr lvl="1"/>
            <a:r>
              <a:rPr lang="sv-SE" dirty="0"/>
              <a:t>Nivå två</a:t>
            </a:r>
          </a:p>
          <a:p>
            <a:pPr lvl="2"/>
            <a:r>
              <a:rPr lang="sv-SE" dirty="0"/>
              <a:t>Nivå tre</a:t>
            </a:r>
          </a:p>
          <a:p>
            <a:pPr lvl="3"/>
            <a:r>
              <a:rPr lang="sv-SE" dirty="0"/>
              <a:t>Nivå fyra</a:t>
            </a:r>
          </a:p>
          <a:p>
            <a:pPr lvl="4"/>
            <a:r>
              <a:rPr lang="sv-SE" dirty="0"/>
              <a:t>Nivå fem</a:t>
            </a:r>
          </a:p>
          <a:p>
            <a:pPr lvl="5"/>
            <a:r>
              <a:rPr lang="sv-SE" dirty="0"/>
              <a:t>Nivå sex</a:t>
            </a:r>
          </a:p>
          <a:p>
            <a:pPr lvl="6"/>
            <a:r>
              <a:rPr lang="sv-SE" dirty="0"/>
              <a:t>Nivå 7</a:t>
            </a:r>
          </a:p>
          <a:p>
            <a:pPr lvl="7"/>
            <a:r>
              <a:rPr lang="sv-SE" dirty="0"/>
              <a:t>Nivå 8</a:t>
            </a:r>
          </a:p>
          <a:p>
            <a:pPr lvl="8"/>
            <a:r>
              <a:rPr lang="sv-SE" dirty="0"/>
              <a:t>Nivå nio</a:t>
            </a:r>
          </a:p>
        </p:txBody>
      </p:sp>
      <p:sp>
        <p:nvSpPr>
          <p:cNvPr id="4" name="Datum"/>
          <p:cNvSpPr>
            <a:spLocks noGrp="1"/>
          </p:cNvSpPr>
          <p:nvPr>
            <p:ph type="dt" sz="half" idx="2"/>
          </p:nvPr>
        </p:nvSpPr>
        <p:spPr>
          <a:xfrm>
            <a:off x="609600" y="6356384"/>
            <a:ext cx="2844800" cy="365125"/>
          </a:xfrm>
          <a:prstGeom prst="rect">
            <a:avLst/>
          </a:prstGeom>
        </p:spPr>
        <p:txBody>
          <a:bodyPr vert="horz" lIns="91436" tIns="45719" rIns="91436" bIns="45719" rtlCol="0" anchor="ctr"/>
          <a:lstStyle>
            <a:lvl1pPr algn="l">
              <a:defRPr sz="1200">
                <a:solidFill>
                  <a:schemeClr val="tx1">
                    <a:tint val="75000"/>
                  </a:schemeClr>
                </a:solidFill>
              </a:defRPr>
            </a:lvl1pPr>
          </a:lstStyle>
          <a:p>
            <a:fld id="{E396BA79-F2AE-9145-9209-1674DACC0F18}" type="datetimeFigureOut">
              <a:rPr lang="sv-SE" smtClean="0">
                <a:solidFill>
                  <a:srgbClr val="000000">
                    <a:tint val="75000"/>
                  </a:srgbClr>
                </a:solidFill>
              </a:rPr>
              <a:pPr/>
              <a:t>2019-03-11</a:t>
            </a:fld>
            <a:endParaRPr lang="sv-SE">
              <a:solidFill>
                <a:srgbClr val="000000">
                  <a:tint val="75000"/>
                </a:srgbClr>
              </a:solidFill>
            </a:endParaRPr>
          </a:p>
        </p:txBody>
      </p:sp>
      <p:sp>
        <p:nvSpPr>
          <p:cNvPr id="5" name="Sidfot"/>
          <p:cNvSpPr>
            <a:spLocks noGrp="1"/>
          </p:cNvSpPr>
          <p:nvPr>
            <p:ph type="ftr" sz="quarter" idx="3"/>
          </p:nvPr>
        </p:nvSpPr>
        <p:spPr>
          <a:xfrm>
            <a:off x="4165600" y="6356384"/>
            <a:ext cx="3860800" cy="365125"/>
          </a:xfrm>
          <a:prstGeom prst="rect">
            <a:avLst/>
          </a:prstGeom>
        </p:spPr>
        <p:txBody>
          <a:bodyPr vert="horz" lIns="91436" tIns="45719" rIns="91436" bIns="45719" rtlCol="0" anchor="ctr"/>
          <a:lstStyle>
            <a:lvl1pPr algn="ctr">
              <a:defRPr sz="1200">
                <a:solidFill>
                  <a:schemeClr val="tx1">
                    <a:tint val="75000"/>
                  </a:schemeClr>
                </a:solidFill>
              </a:defRPr>
            </a:lvl1pPr>
          </a:lstStyle>
          <a:p>
            <a:endParaRPr lang="sv-SE">
              <a:solidFill>
                <a:srgbClr val="000000">
                  <a:tint val="75000"/>
                </a:srgbClr>
              </a:solidFill>
            </a:endParaRPr>
          </a:p>
        </p:txBody>
      </p:sp>
      <p:sp>
        <p:nvSpPr>
          <p:cNvPr id="6" name="Sidnummer"/>
          <p:cNvSpPr>
            <a:spLocks noGrp="1"/>
          </p:cNvSpPr>
          <p:nvPr>
            <p:ph type="sldNum" sz="quarter" idx="4"/>
          </p:nvPr>
        </p:nvSpPr>
        <p:spPr>
          <a:xfrm>
            <a:off x="8737600" y="6356384"/>
            <a:ext cx="2844800" cy="365125"/>
          </a:xfrm>
          <a:prstGeom prst="rect">
            <a:avLst/>
          </a:prstGeom>
        </p:spPr>
        <p:txBody>
          <a:bodyPr vert="horz" lIns="91436" tIns="45719" rIns="91436" bIns="45719" rtlCol="0" anchor="ctr"/>
          <a:lstStyle>
            <a:lvl1pPr algn="r">
              <a:defRPr sz="1200">
                <a:solidFill>
                  <a:schemeClr val="tx1">
                    <a:tint val="75000"/>
                  </a:schemeClr>
                </a:solidFill>
              </a:defRPr>
            </a:lvl1pPr>
          </a:lstStyle>
          <a:p>
            <a:fld id="{C6C01A26-2D80-0E46-9B4D-60A1952FE66D}" type="slidenum">
              <a:rPr lang="sv-SE" smtClean="0">
                <a:solidFill>
                  <a:srgbClr val="000000">
                    <a:tint val="75000"/>
                  </a:srgbClr>
                </a:solidFill>
              </a:rPr>
              <a:pPr/>
              <a:t>‹#›</a:t>
            </a:fld>
            <a:endParaRPr lang="sv-SE">
              <a:solidFill>
                <a:srgbClr val="000000">
                  <a:tint val="75000"/>
                </a:srgbClr>
              </a:solidFill>
            </a:endParaRPr>
          </a:p>
        </p:txBody>
      </p:sp>
    </p:spTree>
    <p:extLst>
      <p:ext uri="{BB962C8B-B14F-4D97-AF65-F5344CB8AC3E}">
        <p14:creationId xmlns:p14="http://schemas.microsoft.com/office/powerpoint/2010/main" val="3771936295"/>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939" r:id="rId7"/>
  </p:sldLayoutIdLst>
  <p:txStyles>
    <p:titleStyle>
      <a:lvl1pPr algn="l" defTabSz="457182" rtl="0" eaLnBrk="1" latinLnBrk="0" hangingPunct="1">
        <a:spcBef>
          <a:spcPct val="0"/>
        </a:spcBef>
        <a:buNone/>
        <a:defRPr sz="2900" kern="1200">
          <a:solidFill>
            <a:schemeClr val="tx1"/>
          </a:solidFill>
          <a:latin typeface="+mj-lt"/>
          <a:ea typeface="+mj-ea"/>
          <a:cs typeface="+mj-cs"/>
        </a:defRPr>
      </a:lvl1pPr>
    </p:titleStyle>
    <p:bodyStyle>
      <a:lvl1pPr marL="0" indent="0" algn="l" defTabSz="457182" rtl="0" eaLnBrk="1" latinLnBrk="0" hangingPunct="1">
        <a:spcBef>
          <a:spcPct val="20000"/>
        </a:spcBef>
        <a:spcAft>
          <a:spcPts val="500"/>
        </a:spcAft>
        <a:buFont typeface="Arial"/>
        <a:buNone/>
        <a:defRPr sz="2200" kern="1200">
          <a:solidFill>
            <a:schemeClr val="tx1"/>
          </a:solidFill>
          <a:latin typeface="+mn-lt"/>
          <a:ea typeface="+mn-ea"/>
          <a:cs typeface="+mn-cs"/>
        </a:defRPr>
      </a:lvl1pPr>
      <a:lvl2pPr marL="719110" indent="-363524" algn="l" defTabSz="457182" rtl="0" eaLnBrk="1" latinLnBrk="0" hangingPunct="1">
        <a:spcBef>
          <a:spcPct val="20000"/>
        </a:spcBef>
        <a:spcAft>
          <a:spcPts val="500"/>
        </a:spcAft>
        <a:buFont typeface="Arial"/>
        <a:buChar char="–"/>
        <a:defRPr sz="2100" kern="1200">
          <a:solidFill>
            <a:schemeClr val="tx1"/>
          </a:solidFill>
          <a:latin typeface="+mn-lt"/>
          <a:ea typeface="+mn-ea"/>
          <a:cs typeface="+mn-cs"/>
        </a:defRPr>
      </a:lvl2pPr>
      <a:lvl3pPr marL="1074695" indent="-355586" algn="l" defTabSz="457182" rtl="0" eaLnBrk="1" latinLnBrk="0" hangingPunct="1">
        <a:spcBef>
          <a:spcPct val="20000"/>
        </a:spcBef>
        <a:spcAft>
          <a:spcPts val="500"/>
        </a:spcAft>
        <a:buFont typeface="Arial"/>
        <a:buChar char="•"/>
        <a:defRPr sz="1800" kern="1200">
          <a:solidFill>
            <a:schemeClr val="tx1"/>
          </a:solidFill>
          <a:latin typeface="+mn-lt"/>
          <a:ea typeface="+mn-ea"/>
          <a:cs typeface="+mn-cs"/>
        </a:defRPr>
      </a:lvl3pPr>
      <a:lvl4pPr marL="1346146" indent="-271452" algn="l" defTabSz="457182" rtl="0" eaLnBrk="1" latinLnBrk="0" hangingPunct="1">
        <a:spcBef>
          <a:spcPct val="20000"/>
        </a:spcBef>
        <a:spcAft>
          <a:spcPts val="500"/>
        </a:spcAft>
        <a:buFont typeface="Arial"/>
        <a:buChar char="–"/>
        <a:defRPr sz="1500" kern="1200">
          <a:solidFill>
            <a:schemeClr val="tx1"/>
          </a:solidFill>
          <a:latin typeface="+mn-lt"/>
          <a:ea typeface="+mn-ea"/>
          <a:cs typeface="+mn-cs"/>
        </a:defRPr>
      </a:lvl4pPr>
      <a:lvl5pPr marL="1617598" indent="-271452" algn="l" defTabSz="457182" rtl="0" eaLnBrk="1" latinLnBrk="0" hangingPunct="1">
        <a:spcBef>
          <a:spcPct val="20000"/>
        </a:spcBef>
        <a:spcAft>
          <a:spcPts val="500"/>
        </a:spcAft>
        <a:buFont typeface="Arial" panose="020B0604020202020204" pitchFamily="34" charset="0"/>
        <a:buChar char="•"/>
        <a:defRPr sz="1400" kern="1200">
          <a:solidFill>
            <a:schemeClr val="tx1"/>
          </a:solidFill>
          <a:latin typeface="+mn-lt"/>
          <a:ea typeface="+mn-ea"/>
          <a:cs typeface="+mn-cs"/>
        </a:defRPr>
      </a:lvl5pPr>
      <a:lvl6pPr marL="1795391" indent="-177793" algn="l" defTabSz="457182" rtl="0" eaLnBrk="1" latinLnBrk="0" hangingPunct="1">
        <a:spcBef>
          <a:spcPct val="20000"/>
        </a:spcBef>
        <a:spcAft>
          <a:spcPts val="500"/>
        </a:spcAft>
        <a:buFont typeface="Open Sans" panose="020B0606030504020204" pitchFamily="34" charset="0"/>
        <a:buChar char="–"/>
        <a:defRPr sz="1200" kern="1200">
          <a:solidFill>
            <a:schemeClr val="tx1"/>
          </a:solidFill>
          <a:latin typeface="+mn-lt"/>
          <a:ea typeface="+mn-ea"/>
          <a:cs typeface="+mn-cs"/>
        </a:defRPr>
      </a:lvl6pPr>
      <a:lvl7pPr marL="1973184" indent="-177793" algn="l" defTabSz="457182" rtl="0" eaLnBrk="1" latinLnBrk="0" hangingPunct="1">
        <a:spcBef>
          <a:spcPct val="20000"/>
        </a:spcBef>
        <a:spcAft>
          <a:spcPts val="500"/>
        </a:spcAft>
        <a:buFont typeface="Arial"/>
        <a:buChar char="•"/>
        <a:defRPr sz="1000" kern="1200" baseline="0">
          <a:solidFill>
            <a:schemeClr val="tx1"/>
          </a:solidFill>
          <a:latin typeface="+mn-lt"/>
          <a:ea typeface="+mn-ea"/>
          <a:cs typeface="+mn-cs"/>
        </a:defRPr>
      </a:lvl7pPr>
      <a:lvl8pPr marL="2150977" indent="-177793" algn="l" defTabSz="457182" rtl="0" eaLnBrk="1" latinLnBrk="0" hangingPunct="1">
        <a:spcBef>
          <a:spcPct val="20000"/>
        </a:spcBef>
        <a:spcAft>
          <a:spcPts val="500"/>
        </a:spcAft>
        <a:buFont typeface="Open Sans" panose="020B0606030504020204" pitchFamily="34" charset="0"/>
        <a:buChar char="–"/>
        <a:defRPr sz="800" kern="1200" baseline="0">
          <a:solidFill>
            <a:schemeClr val="tx1"/>
          </a:solidFill>
          <a:latin typeface="+mn-lt"/>
          <a:ea typeface="+mn-ea"/>
          <a:cs typeface="+mn-cs"/>
        </a:defRPr>
      </a:lvl8pPr>
      <a:lvl9pPr marL="2328770" indent="-177793" algn="l" defTabSz="457182" rtl="0" eaLnBrk="1" latinLnBrk="0" hangingPunct="1">
        <a:spcBef>
          <a:spcPct val="20000"/>
        </a:spcBef>
        <a:spcAft>
          <a:spcPts val="500"/>
        </a:spcAft>
        <a:buFont typeface="Arial"/>
        <a:buChar char="•"/>
        <a:defRPr sz="600" kern="1200" baseline="0">
          <a:solidFill>
            <a:schemeClr val="tx1"/>
          </a:solidFill>
          <a:latin typeface="+mn-lt"/>
          <a:ea typeface="+mn-ea"/>
          <a:cs typeface="+mn-cs"/>
        </a:defRPr>
      </a:lvl9pPr>
    </p:bodyStyle>
    <p:otherStyle>
      <a:defPPr>
        <a:defRPr lang="sv-SE"/>
      </a:defPPr>
      <a:lvl1pPr marL="0" algn="l" defTabSz="457182" rtl="0" eaLnBrk="1" latinLnBrk="0" hangingPunct="1">
        <a:defRPr sz="1800" kern="1200">
          <a:solidFill>
            <a:schemeClr val="tx1"/>
          </a:solidFill>
          <a:latin typeface="+mn-lt"/>
          <a:ea typeface="+mn-ea"/>
          <a:cs typeface="+mn-cs"/>
        </a:defRPr>
      </a:lvl1pPr>
      <a:lvl2pPr marL="457182" algn="l" defTabSz="457182" rtl="0" eaLnBrk="1" latinLnBrk="0" hangingPunct="1">
        <a:defRPr sz="1800" kern="1200">
          <a:solidFill>
            <a:schemeClr val="tx1"/>
          </a:solidFill>
          <a:latin typeface="+mn-lt"/>
          <a:ea typeface="+mn-ea"/>
          <a:cs typeface="+mn-cs"/>
        </a:defRPr>
      </a:lvl2pPr>
      <a:lvl3pPr marL="914363" algn="l" defTabSz="457182" rtl="0" eaLnBrk="1" latinLnBrk="0" hangingPunct="1">
        <a:defRPr sz="1800" kern="1200">
          <a:solidFill>
            <a:schemeClr val="tx1"/>
          </a:solidFill>
          <a:latin typeface="+mn-lt"/>
          <a:ea typeface="+mn-ea"/>
          <a:cs typeface="+mn-cs"/>
        </a:defRPr>
      </a:lvl3pPr>
      <a:lvl4pPr marL="1371545" algn="l" defTabSz="457182" rtl="0" eaLnBrk="1" latinLnBrk="0" hangingPunct="1">
        <a:defRPr sz="1800" kern="1200">
          <a:solidFill>
            <a:schemeClr val="tx1"/>
          </a:solidFill>
          <a:latin typeface="+mn-lt"/>
          <a:ea typeface="+mn-ea"/>
          <a:cs typeface="+mn-cs"/>
        </a:defRPr>
      </a:lvl4pPr>
      <a:lvl5pPr marL="1828727" algn="l" defTabSz="457182" rtl="0" eaLnBrk="1" latinLnBrk="0" hangingPunct="1">
        <a:defRPr sz="1800" kern="1200">
          <a:solidFill>
            <a:schemeClr val="tx1"/>
          </a:solidFill>
          <a:latin typeface="+mn-lt"/>
          <a:ea typeface="+mn-ea"/>
          <a:cs typeface="+mn-cs"/>
        </a:defRPr>
      </a:lvl5pPr>
      <a:lvl6pPr marL="2285909" algn="l" defTabSz="457182" rtl="0" eaLnBrk="1" latinLnBrk="0" hangingPunct="1">
        <a:defRPr sz="1800" kern="1200">
          <a:solidFill>
            <a:schemeClr val="tx1"/>
          </a:solidFill>
          <a:latin typeface="+mn-lt"/>
          <a:ea typeface="+mn-ea"/>
          <a:cs typeface="+mn-cs"/>
        </a:defRPr>
      </a:lvl6pPr>
      <a:lvl7pPr marL="2743090" algn="l" defTabSz="457182" rtl="0" eaLnBrk="1" latinLnBrk="0" hangingPunct="1">
        <a:defRPr sz="1800" kern="1200">
          <a:solidFill>
            <a:schemeClr val="tx1"/>
          </a:solidFill>
          <a:latin typeface="+mn-lt"/>
          <a:ea typeface="+mn-ea"/>
          <a:cs typeface="+mn-cs"/>
        </a:defRPr>
      </a:lvl7pPr>
      <a:lvl8pPr marL="3200272" algn="l" defTabSz="457182" rtl="0" eaLnBrk="1" latinLnBrk="0" hangingPunct="1">
        <a:defRPr sz="1800" kern="1200">
          <a:solidFill>
            <a:schemeClr val="tx1"/>
          </a:solidFill>
          <a:latin typeface="+mn-lt"/>
          <a:ea typeface="+mn-ea"/>
          <a:cs typeface="+mn-cs"/>
        </a:defRPr>
      </a:lvl8pPr>
      <a:lvl9pPr marL="3657454" algn="l" defTabSz="457182"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Rubrik"/>
          <p:cNvSpPr>
            <a:spLocks noGrp="1"/>
          </p:cNvSpPr>
          <p:nvPr>
            <p:ph type="title"/>
          </p:nvPr>
        </p:nvSpPr>
        <p:spPr>
          <a:xfrm>
            <a:off x="609600" y="274638"/>
            <a:ext cx="10972800" cy="1143000"/>
          </a:xfrm>
          <a:prstGeom prst="rect">
            <a:avLst/>
          </a:prstGeom>
        </p:spPr>
        <p:txBody>
          <a:bodyPr vert="horz" lIns="91440" tIns="45720" rIns="91440" bIns="45720" rtlCol="0" anchor="ctr">
            <a:noAutofit/>
          </a:bodyPr>
          <a:lstStyle/>
          <a:p>
            <a:r>
              <a:rPr lang="sv-SE" dirty="0"/>
              <a:t>Klicka här för att ändra format</a:t>
            </a:r>
          </a:p>
        </p:txBody>
      </p:sp>
      <p:sp>
        <p:nvSpPr>
          <p:cNvPr id="3" name="Text"/>
          <p:cNvSpPr>
            <a:spLocks noGrp="1"/>
          </p:cNvSpPr>
          <p:nvPr>
            <p:ph type="body" idx="1"/>
          </p:nvPr>
        </p:nvSpPr>
        <p:spPr>
          <a:xfrm>
            <a:off x="609600" y="1600203"/>
            <a:ext cx="10972800" cy="4525963"/>
          </a:xfrm>
          <a:prstGeom prst="rect">
            <a:avLst/>
          </a:prstGeom>
        </p:spPr>
        <p:txBody>
          <a:bodyPr vert="horz" lIns="91440" tIns="45720" rIns="91440" bIns="45720" rtlCol="0">
            <a:noAutofit/>
          </a:bodyPr>
          <a:lstStyle/>
          <a:p>
            <a:pPr lvl="0"/>
            <a:r>
              <a:rPr lang="sv-SE" dirty="0"/>
              <a:t>Klicka här för att lägga till text</a:t>
            </a:r>
          </a:p>
          <a:p>
            <a:pPr lvl="1"/>
            <a:r>
              <a:rPr lang="sv-SE" dirty="0"/>
              <a:t>Nivå två</a:t>
            </a:r>
          </a:p>
          <a:p>
            <a:pPr lvl="2"/>
            <a:r>
              <a:rPr lang="sv-SE" dirty="0"/>
              <a:t>Nivå tre</a:t>
            </a:r>
          </a:p>
          <a:p>
            <a:pPr lvl="3"/>
            <a:r>
              <a:rPr lang="sv-SE" dirty="0"/>
              <a:t>Nivå fyra</a:t>
            </a:r>
          </a:p>
          <a:p>
            <a:pPr lvl="4"/>
            <a:r>
              <a:rPr lang="sv-SE" dirty="0"/>
              <a:t>Nivå fem</a:t>
            </a:r>
          </a:p>
          <a:p>
            <a:pPr lvl="5"/>
            <a:r>
              <a:rPr lang="sv-SE" dirty="0"/>
              <a:t>Nivå sex</a:t>
            </a:r>
          </a:p>
          <a:p>
            <a:pPr lvl="6"/>
            <a:r>
              <a:rPr lang="sv-SE" dirty="0"/>
              <a:t>Nivå 7</a:t>
            </a:r>
          </a:p>
          <a:p>
            <a:pPr lvl="7"/>
            <a:r>
              <a:rPr lang="sv-SE" dirty="0"/>
              <a:t>Nivå 8</a:t>
            </a:r>
          </a:p>
          <a:p>
            <a:pPr lvl="8"/>
            <a:r>
              <a:rPr lang="sv-SE" dirty="0"/>
              <a:t>Nivå nio</a:t>
            </a:r>
          </a:p>
        </p:txBody>
      </p:sp>
      <p:sp>
        <p:nvSpPr>
          <p:cNvPr id="4" name="Datum"/>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96BA79-F2AE-9145-9209-1674DACC0F18}" type="datetimeFigureOut">
              <a:rPr lang="sv-SE" smtClean="0">
                <a:solidFill>
                  <a:srgbClr val="000000">
                    <a:tint val="75000"/>
                  </a:srgbClr>
                </a:solidFill>
              </a:rPr>
              <a:pPr/>
              <a:t>2019-03-11</a:t>
            </a:fld>
            <a:endParaRPr lang="sv-SE">
              <a:solidFill>
                <a:srgbClr val="000000">
                  <a:tint val="75000"/>
                </a:srgbClr>
              </a:solidFill>
            </a:endParaRPr>
          </a:p>
        </p:txBody>
      </p:sp>
      <p:sp>
        <p:nvSpPr>
          <p:cNvPr id="5" name="Sidfot"/>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solidFill>
                <a:srgbClr val="000000">
                  <a:tint val="75000"/>
                </a:srgbClr>
              </a:solidFill>
            </a:endParaRPr>
          </a:p>
        </p:txBody>
      </p:sp>
      <p:sp>
        <p:nvSpPr>
          <p:cNvPr id="6" name="Sidnummer"/>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C01A26-2D80-0E46-9B4D-60A1952FE66D}" type="slidenum">
              <a:rPr lang="sv-SE" smtClean="0">
                <a:solidFill>
                  <a:srgbClr val="000000">
                    <a:tint val="75000"/>
                  </a:srgbClr>
                </a:solidFill>
              </a:rPr>
              <a:pPr/>
              <a:t>‹#›</a:t>
            </a:fld>
            <a:endParaRPr lang="sv-SE">
              <a:solidFill>
                <a:srgbClr val="000000">
                  <a:tint val="75000"/>
                </a:srgbClr>
              </a:solidFill>
            </a:endParaRPr>
          </a:p>
        </p:txBody>
      </p:sp>
    </p:spTree>
    <p:extLst>
      <p:ext uri="{BB962C8B-B14F-4D97-AF65-F5344CB8AC3E}">
        <p14:creationId xmlns:p14="http://schemas.microsoft.com/office/powerpoint/2010/main" val="2212207187"/>
      </p:ext>
    </p:extLst>
  </p:cSld>
  <p:clrMap bg1="lt1" tx1="dk1" bg2="lt2" tx2="dk2" accent1="accent1" accent2="accent2" accent3="accent3" accent4="accent4" accent5="accent5" accent6="accent6" hlink="hlink" folHlink="folHlink"/>
  <p:sldLayoutIdLst>
    <p:sldLayoutId id="2147484429" r:id="rId1"/>
    <p:sldLayoutId id="2147484430" r:id="rId2"/>
    <p:sldLayoutId id="2147484431" r:id="rId3"/>
    <p:sldLayoutId id="2147484432" r:id="rId4"/>
    <p:sldLayoutId id="2147484433" r:id="rId5"/>
    <p:sldLayoutId id="2147484434" r:id="rId6"/>
    <p:sldLayoutId id="2147484435" r:id="rId7"/>
    <p:sldLayoutId id="2147484436" r:id="rId8"/>
  </p:sldLayoutIdLst>
  <p:txStyles>
    <p:titleStyle>
      <a:lvl1pPr algn="l" defTabSz="457200" rtl="0" eaLnBrk="1" latinLnBrk="0" hangingPunct="1">
        <a:spcBef>
          <a:spcPct val="0"/>
        </a:spcBef>
        <a:buNone/>
        <a:defRPr sz="3000" kern="1200">
          <a:solidFill>
            <a:schemeClr val="tx1"/>
          </a:solidFill>
          <a:latin typeface="+mj-lt"/>
          <a:ea typeface="+mj-ea"/>
          <a:cs typeface="+mj-cs"/>
        </a:defRPr>
      </a:lvl1pPr>
    </p:titleStyle>
    <p:bodyStyle>
      <a:lvl1pPr marL="0" indent="0" algn="l" defTabSz="457200" rtl="0" eaLnBrk="1" latinLnBrk="0" hangingPunct="1">
        <a:spcBef>
          <a:spcPct val="20000"/>
        </a:spcBef>
        <a:spcAft>
          <a:spcPts val="500"/>
        </a:spcAft>
        <a:buFont typeface="Arial"/>
        <a:buNone/>
        <a:defRPr sz="2200" kern="1200">
          <a:solidFill>
            <a:schemeClr val="tx1"/>
          </a:solidFill>
          <a:latin typeface="+mn-lt"/>
          <a:ea typeface="+mn-ea"/>
          <a:cs typeface="+mn-cs"/>
        </a:defRPr>
      </a:lvl1pPr>
      <a:lvl2pPr marL="719138" indent="-363538" algn="l" defTabSz="457200" rtl="0" eaLnBrk="1" latinLnBrk="0" hangingPunct="1">
        <a:spcBef>
          <a:spcPct val="20000"/>
        </a:spcBef>
        <a:spcAft>
          <a:spcPts val="500"/>
        </a:spcAft>
        <a:buFont typeface="Arial"/>
        <a:buChar char="–"/>
        <a:defRPr sz="2000" kern="1200">
          <a:solidFill>
            <a:schemeClr val="tx1"/>
          </a:solidFill>
          <a:latin typeface="+mn-lt"/>
          <a:ea typeface="+mn-ea"/>
          <a:cs typeface="+mn-cs"/>
        </a:defRPr>
      </a:lvl2pPr>
      <a:lvl3pPr marL="1074738" indent="-355600" algn="l" defTabSz="457200" rtl="0" eaLnBrk="1" latinLnBrk="0" hangingPunct="1">
        <a:spcBef>
          <a:spcPct val="20000"/>
        </a:spcBef>
        <a:spcAft>
          <a:spcPts val="500"/>
        </a:spcAft>
        <a:buFont typeface="Arial"/>
        <a:buChar char="•"/>
        <a:defRPr sz="1800" kern="1200">
          <a:solidFill>
            <a:schemeClr val="tx1"/>
          </a:solidFill>
          <a:latin typeface="+mn-lt"/>
          <a:ea typeface="+mn-ea"/>
          <a:cs typeface="+mn-cs"/>
        </a:defRPr>
      </a:lvl3pPr>
      <a:lvl4pPr marL="1346200" indent="-271463" algn="l" defTabSz="457200" rtl="0" eaLnBrk="1" latinLnBrk="0" hangingPunct="1">
        <a:spcBef>
          <a:spcPct val="20000"/>
        </a:spcBef>
        <a:spcAft>
          <a:spcPts val="500"/>
        </a:spcAft>
        <a:buFont typeface="Arial"/>
        <a:buChar char="–"/>
        <a:defRPr sz="1600" kern="1200">
          <a:solidFill>
            <a:schemeClr val="tx1"/>
          </a:solidFill>
          <a:latin typeface="+mn-lt"/>
          <a:ea typeface="+mn-ea"/>
          <a:cs typeface="+mn-cs"/>
        </a:defRPr>
      </a:lvl4pPr>
      <a:lvl5pPr marL="1617663" indent="-271463" algn="l" defTabSz="457200" rtl="0" eaLnBrk="1" latinLnBrk="0" hangingPunct="1">
        <a:spcBef>
          <a:spcPct val="20000"/>
        </a:spcBef>
        <a:spcAft>
          <a:spcPts val="500"/>
        </a:spcAft>
        <a:buFont typeface="Arial" panose="020B0604020202020204" pitchFamily="34" charset="0"/>
        <a:buChar char="•"/>
        <a:defRPr sz="1400" kern="1200">
          <a:solidFill>
            <a:schemeClr val="tx1"/>
          </a:solidFill>
          <a:latin typeface="+mn-lt"/>
          <a:ea typeface="+mn-ea"/>
          <a:cs typeface="+mn-cs"/>
        </a:defRPr>
      </a:lvl5pPr>
      <a:lvl6pPr marL="1795463" indent="-177800" algn="l" defTabSz="457200" rtl="0" eaLnBrk="1" latinLnBrk="0" hangingPunct="1">
        <a:spcBef>
          <a:spcPct val="20000"/>
        </a:spcBef>
        <a:spcAft>
          <a:spcPts val="500"/>
        </a:spcAft>
        <a:buFont typeface="Open Sans" panose="020B0606030504020204" pitchFamily="34" charset="0"/>
        <a:buChar char="–"/>
        <a:defRPr sz="1200" kern="1200">
          <a:solidFill>
            <a:schemeClr val="tx1"/>
          </a:solidFill>
          <a:latin typeface="+mn-lt"/>
          <a:ea typeface="+mn-ea"/>
          <a:cs typeface="+mn-cs"/>
        </a:defRPr>
      </a:lvl6pPr>
      <a:lvl7pPr marL="1973263" indent="-177800" algn="l" defTabSz="457200" rtl="0" eaLnBrk="1" latinLnBrk="0" hangingPunct="1">
        <a:spcBef>
          <a:spcPct val="20000"/>
        </a:spcBef>
        <a:spcAft>
          <a:spcPts val="500"/>
        </a:spcAft>
        <a:buFont typeface="Arial"/>
        <a:buChar char="•"/>
        <a:defRPr sz="1000" kern="1200" baseline="0">
          <a:solidFill>
            <a:schemeClr val="tx1"/>
          </a:solidFill>
          <a:latin typeface="+mn-lt"/>
          <a:ea typeface="+mn-ea"/>
          <a:cs typeface="+mn-cs"/>
        </a:defRPr>
      </a:lvl7pPr>
      <a:lvl8pPr marL="2151063" indent="-177800" algn="l" defTabSz="457200" rtl="0" eaLnBrk="1" latinLnBrk="0" hangingPunct="1">
        <a:spcBef>
          <a:spcPct val="20000"/>
        </a:spcBef>
        <a:spcAft>
          <a:spcPts val="500"/>
        </a:spcAft>
        <a:buFont typeface="Open Sans" panose="020B0606030504020204" pitchFamily="34" charset="0"/>
        <a:buChar char="–"/>
        <a:defRPr sz="800" kern="1200" baseline="0">
          <a:solidFill>
            <a:schemeClr val="tx1"/>
          </a:solidFill>
          <a:latin typeface="+mn-lt"/>
          <a:ea typeface="+mn-ea"/>
          <a:cs typeface="+mn-cs"/>
        </a:defRPr>
      </a:lvl8pPr>
      <a:lvl9pPr marL="2328863" indent="-177800" algn="l" defTabSz="457200" rtl="0" eaLnBrk="1" latinLnBrk="0" hangingPunct="1">
        <a:spcBef>
          <a:spcPct val="20000"/>
        </a:spcBef>
        <a:spcAft>
          <a:spcPts val="500"/>
        </a:spcAft>
        <a:buFont typeface="Arial"/>
        <a:buChar char="•"/>
        <a:defRPr sz="600" kern="1200" baseline="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Rubrik"/>
          <p:cNvSpPr>
            <a:spLocks noGrp="1"/>
          </p:cNvSpPr>
          <p:nvPr>
            <p:ph type="title"/>
          </p:nvPr>
        </p:nvSpPr>
        <p:spPr>
          <a:xfrm>
            <a:off x="609600" y="274638"/>
            <a:ext cx="10972800" cy="1143000"/>
          </a:xfrm>
          <a:prstGeom prst="rect">
            <a:avLst/>
          </a:prstGeom>
        </p:spPr>
        <p:txBody>
          <a:bodyPr vert="horz" lIns="91440" tIns="45720" rIns="91440" bIns="45720" rtlCol="0" anchor="ctr">
            <a:noAutofit/>
          </a:bodyPr>
          <a:lstStyle/>
          <a:p>
            <a:r>
              <a:rPr lang="sv-SE" dirty="0"/>
              <a:t>Klicka här för att ändra format</a:t>
            </a:r>
          </a:p>
        </p:txBody>
      </p:sp>
      <p:sp>
        <p:nvSpPr>
          <p:cNvPr id="3" name="Text"/>
          <p:cNvSpPr>
            <a:spLocks noGrp="1"/>
          </p:cNvSpPr>
          <p:nvPr>
            <p:ph type="body" idx="1"/>
          </p:nvPr>
        </p:nvSpPr>
        <p:spPr>
          <a:xfrm>
            <a:off x="609600" y="1600203"/>
            <a:ext cx="10972800" cy="4525963"/>
          </a:xfrm>
          <a:prstGeom prst="rect">
            <a:avLst/>
          </a:prstGeom>
        </p:spPr>
        <p:txBody>
          <a:bodyPr vert="horz" lIns="91440" tIns="45720" rIns="91440" bIns="45720" rtlCol="0">
            <a:noAutofit/>
          </a:bodyPr>
          <a:lstStyle/>
          <a:p>
            <a:pPr lvl="0"/>
            <a:r>
              <a:rPr lang="sv-SE" dirty="0"/>
              <a:t>Klicka här för att lägga till text</a:t>
            </a:r>
          </a:p>
          <a:p>
            <a:pPr lvl="1"/>
            <a:r>
              <a:rPr lang="sv-SE" dirty="0"/>
              <a:t>Nivå två</a:t>
            </a:r>
          </a:p>
          <a:p>
            <a:pPr lvl="2"/>
            <a:r>
              <a:rPr lang="sv-SE" dirty="0"/>
              <a:t>Nivå tre</a:t>
            </a:r>
          </a:p>
          <a:p>
            <a:pPr lvl="3"/>
            <a:r>
              <a:rPr lang="sv-SE" dirty="0"/>
              <a:t>Nivå fyra</a:t>
            </a:r>
          </a:p>
          <a:p>
            <a:pPr lvl="4"/>
            <a:r>
              <a:rPr lang="sv-SE" dirty="0"/>
              <a:t>Nivå fem</a:t>
            </a:r>
          </a:p>
          <a:p>
            <a:pPr lvl="5"/>
            <a:r>
              <a:rPr lang="sv-SE" dirty="0"/>
              <a:t>Nivå sex</a:t>
            </a:r>
          </a:p>
          <a:p>
            <a:pPr lvl="6"/>
            <a:r>
              <a:rPr lang="sv-SE" dirty="0"/>
              <a:t>Nivå 7</a:t>
            </a:r>
          </a:p>
          <a:p>
            <a:pPr lvl="7"/>
            <a:r>
              <a:rPr lang="sv-SE" dirty="0"/>
              <a:t>Nivå 8</a:t>
            </a:r>
          </a:p>
          <a:p>
            <a:pPr lvl="8"/>
            <a:r>
              <a:rPr lang="sv-SE" dirty="0"/>
              <a:t>Nivå nio</a:t>
            </a:r>
          </a:p>
        </p:txBody>
      </p:sp>
      <p:sp>
        <p:nvSpPr>
          <p:cNvPr id="4" name="Datum"/>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96BA79-F2AE-9145-9209-1674DACC0F18}" type="datetimeFigureOut">
              <a:rPr lang="sv-SE" smtClean="0">
                <a:solidFill>
                  <a:srgbClr val="000000">
                    <a:tint val="75000"/>
                  </a:srgbClr>
                </a:solidFill>
              </a:rPr>
              <a:pPr/>
              <a:t>2019-03-11</a:t>
            </a:fld>
            <a:endParaRPr lang="sv-SE">
              <a:solidFill>
                <a:srgbClr val="000000">
                  <a:tint val="75000"/>
                </a:srgbClr>
              </a:solidFill>
            </a:endParaRPr>
          </a:p>
        </p:txBody>
      </p:sp>
      <p:sp>
        <p:nvSpPr>
          <p:cNvPr id="5" name="Sidfot"/>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solidFill>
                <a:srgbClr val="000000">
                  <a:tint val="75000"/>
                </a:srgbClr>
              </a:solidFill>
            </a:endParaRPr>
          </a:p>
        </p:txBody>
      </p:sp>
      <p:sp>
        <p:nvSpPr>
          <p:cNvPr id="6" name="Sidnummer"/>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C01A26-2D80-0E46-9B4D-60A1952FE66D}" type="slidenum">
              <a:rPr lang="sv-SE" smtClean="0">
                <a:solidFill>
                  <a:srgbClr val="000000">
                    <a:tint val="75000"/>
                  </a:srgbClr>
                </a:solidFill>
              </a:rPr>
              <a:pPr/>
              <a:t>‹#›</a:t>
            </a:fld>
            <a:endParaRPr lang="sv-SE">
              <a:solidFill>
                <a:srgbClr val="000000">
                  <a:tint val="75000"/>
                </a:srgbClr>
              </a:solidFill>
            </a:endParaRPr>
          </a:p>
        </p:txBody>
      </p:sp>
    </p:spTree>
    <p:extLst>
      <p:ext uri="{BB962C8B-B14F-4D97-AF65-F5344CB8AC3E}">
        <p14:creationId xmlns:p14="http://schemas.microsoft.com/office/powerpoint/2010/main" val="707651374"/>
      </p:ext>
    </p:extLst>
  </p:cSld>
  <p:clrMap bg1="lt1" tx1="dk1" bg2="lt2" tx2="dk2" accent1="accent1" accent2="accent2" accent3="accent3" accent4="accent4" accent5="accent5" accent6="accent6" hlink="hlink" folHlink="folHlink"/>
  <p:sldLayoutIdLst>
    <p:sldLayoutId id="2147484438" r:id="rId1"/>
    <p:sldLayoutId id="2147484439" r:id="rId2"/>
    <p:sldLayoutId id="2147484440" r:id="rId3"/>
    <p:sldLayoutId id="2147484441" r:id="rId4"/>
    <p:sldLayoutId id="2147484442" r:id="rId5"/>
    <p:sldLayoutId id="2147484443" r:id="rId6"/>
    <p:sldLayoutId id="2147484446" r:id="rId7"/>
    <p:sldLayoutId id="2147484447" r:id="rId8"/>
    <p:sldLayoutId id="2147484448" r:id="rId9"/>
    <p:sldLayoutId id="2147484449" r:id="rId10"/>
    <p:sldLayoutId id="2147484450" r:id="rId11"/>
    <p:sldLayoutId id="2147484451" r:id="rId12"/>
  </p:sldLayoutIdLst>
  <p:txStyles>
    <p:titleStyle>
      <a:lvl1pPr algn="l" defTabSz="457200" rtl="0" eaLnBrk="1" latinLnBrk="0" hangingPunct="1">
        <a:spcBef>
          <a:spcPct val="0"/>
        </a:spcBef>
        <a:buNone/>
        <a:defRPr sz="3000" kern="1200">
          <a:solidFill>
            <a:schemeClr val="tx1"/>
          </a:solidFill>
          <a:latin typeface="+mj-lt"/>
          <a:ea typeface="+mj-ea"/>
          <a:cs typeface="+mj-cs"/>
        </a:defRPr>
      </a:lvl1pPr>
    </p:titleStyle>
    <p:bodyStyle>
      <a:lvl1pPr marL="0" indent="0" algn="l" defTabSz="457200" rtl="0" eaLnBrk="1" latinLnBrk="0" hangingPunct="1">
        <a:spcBef>
          <a:spcPct val="20000"/>
        </a:spcBef>
        <a:spcAft>
          <a:spcPts val="500"/>
        </a:spcAft>
        <a:buFont typeface="Arial"/>
        <a:buNone/>
        <a:defRPr sz="2200" kern="1200">
          <a:solidFill>
            <a:schemeClr val="tx1"/>
          </a:solidFill>
          <a:latin typeface="+mn-lt"/>
          <a:ea typeface="+mn-ea"/>
          <a:cs typeface="+mn-cs"/>
        </a:defRPr>
      </a:lvl1pPr>
      <a:lvl2pPr marL="719138" indent="-363538" algn="l" defTabSz="457200" rtl="0" eaLnBrk="1" latinLnBrk="0" hangingPunct="1">
        <a:spcBef>
          <a:spcPct val="20000"/>
        </a:spcBef>
        <a:spcAft>
          <a:spcPts val="500"/>
        </a:spcAft>
        <a:buFont typeface="Arial"/>
        <a:buChar char="–"/>
        <a:defRPr sz="2000" kern="1200">
          <a:solidFill>
            <a:schemeClr val="tx1"/>
          </a:solidFill>
          <a:latin typeface="+mn-lt"/>
          <a:ea typeface="+mn-ea"/>
          <a:cs typeface="+mn-cs"/>
        </a:defRPr>
      </a:lvl2pPr>
      <a:lvl3pPr marL="1074738" indent="-355600" algn="l" defTabSz="457200" rtl="0" eaLnBrk="1" latinLnBrk="0" hangingPunct="1">
        <a:spcBef>
          <a:spcPct val="20000"/>
        </a:spcBef>
        <a:spcAft>
          <a:spcPts val="500"/>
        </a:spcAft>
        <a:buFont typeface="Arial"/>
        <a:buChar char="•"/>
        <a:defRPr sz="1800" kern="1200">
          <a:solidFill>
            <a:schemeClr val="tx1"/>
          </a:solidFill>
          <a:latin typeface="+mn-lt"/>
          <a:ea typeface="+mn-ea"/>
          <a:cs typeface="+mn-cs"/>
        </a:defRPr>
      </a:lvl3pPr>
      <a:lvl4pPr marL="1346200" indent="-271463" algn="l" defTabSz="457200" rtl="0" eaLnBrk="1" latinLnBrk="0" hangingPunct="1">
        <a:spcBef>
          <a:spcPct val="20000"/>
        </a:spcBef>
        <a:spcAft>
          <a:spcPts val="500"/>
        </a:spcAft>
        <a:buFont typeface="Arial"/>
        <a:buChar char="–"/>
        <a:defRPr sz="1600" kern="1200">
          <a:solidFill>
            <a:schemeClr val="tx1"/>
          </a:solidFill>
          <a:latin typeface="+mn-lt"/>
          <a:ea typeface="+mn-ea"/>
          <a:cs typeface="+mn-cs"/>
        </a:defRPr>
      </a:lvl4pPr>
      <a:lvl5pPr marL="1617663" indent="-271463" algn="l" defTabSz="457200" rtl="0" eaLnBrk="1" latinLnBrk="0" hangingPunct="1">
        <a:spcBef>
          <a:spcPct val="20000"/>
        </a:spcBef>
        <a:spcAft>
          <a:spcPts val="500"/>
        </a:spcAft>
        <a:buFont typeface="Arial" panose="020B0604020202020204" pitchFamily="34" charset="0"/>
        <a:buChar char="•"/>
        <a:defRPr sz="1400" kern="1200">
          <a:solidFill>
            <a:schemeClr val="tx1"/>
          </a:solidFill>
          <a:latin typeface="+mn-lt"/>
          <a:ea typeface="+mn-ea"/>
          <a:cs typeface="+mn-cs"/>
        </a:defRPr>
      </a:lvl5pPr>
      <a:lvl6pPr marL="1795463" indent="-177800" algn="l" defTabSz="457200" rtl="0" eaLnBrk="1" latinLnBrk="0" hangingPunct="1">
        <a:spcBef>
          <a:spcPct val="20000"/>
        </a:spcBef>
        <a:spcAft>
          <a:spcPts val="500"/>
        </a:spcAft>
        <a:buFont typeface="Open Sans" panose="020B0606030504020204" pitchFamily="34" charset="0"/>
        <a:buChar char="–"/>
        <a:defRPr sz="1200" kern="1200">
          <a:solidFill>
            <a:schemeClr val="tx1"/>
          </a:solidFill>
          <a:latin typeface="+mn-lt"/>
          <a:ea typeface="+mn-ea"/>
          <a:cs typeface="+mn-cs"/>
        </a:defRPr>
      </a:lvl6pPr>
      <a:lvl7pPr marL="1973263" indent="-177800" algn="l" defTabSz="457200" rtl="0" eaLnBrk="1" latinLnBrk="0" hangingPunct="1">
        <a:spcBef>
          <a:spcPct val="20000"/>
        </a:spcBef>
        <a:spcAft>
          <a:spcPts val="500"/>
        </a:spcAft>
        <a:buFont typeface="Arial"/>
        <a:buChar char="•"/>
        <a:defRPr sz="1000" kern="1200" baseline="0">
          <a:solidFill>
            <a:schemeClr val="tx1"/>
          </a:solidFill>
          <a:latin typeface="+mn-lt"/>
          <a:ea typeface="+mn-ea"/>
          <a:cs typeface="+mn-cs"/>
        </a:defRPr>
      </a:lvl7pPr>
      <a:lvl8pPr marL="2151063" indent="-177800" algn="l" defTabSz="457200" rtl="0" eaLnBrk="1" latinLnBrk="0" hangingPunct="1">
        <a:spcBef>
          <a:spcPct val="20000"/>
        </a:spcBef>
        <a:spcAft>
          <a:spcPts val="500"/>
        </a:spcAft>
        <a:buFont typeface="Open Sans" panose="020B0606030504020204" pitchFamily="34" charset="0"/>
        <a:buChar char="–"/>
        <a:defRPr sz="800" kern="1200" baseline="0">
          <a:solidFill>
            <a:schemeClr val="tx1"/>
          </a:solidFill>
          <a:latin typeface="+mn-lt"/>
          <a:ea typeface="+mn-ea"/>
          <a:cs typeface="+mn-cs"/>
        </a:defRPr>
      </a:lvl8pPr>
      <a:lvl9pPr marL="2328863" indent="-177800" algn="l" defTabSz="457200" rtl="0" eaLnBrk="1" latinLnBrk="0" hangingPunct="1">
        <a:spcBef>
          <a:spcPct val="20000"/>
        </a:spcBef>
        <a:spcAft>
          <a:spcPts val="500"/>
        </a:spcAft>
        <a:buFont typeface="Arial"/>
        <a:buChar char="•"/>
        <a:defRPr sz="600" kern="1200" baseline="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09600" y="274638"/>
            <a:ext cx="10972800" cy="1143000"/>
          </a:xfrm>
          <a:prstGeom prst="rect">
            <a:avLst/>
          </a:prstGeom>
        </p:spPr>
        <p:txBody>
          <a:bodyPr vert="horz" lIns="91436" tIns="45719" rIns="91436" bIns="45719" rtlCol="0" anchor="ctr">
            <a:normAutofit/>
          </a:bodyPr>
          <a:lstStyle/>
          <a:p>
            <a:r>
              <a:rPr lang="sv-SE" dirty="0"/>
              <a:t>Klicka här för att ändra format</a:t>
            </a:r>
          </a:p>
        </p:txBody>
      </p:sp>
      <p:sp>
        <p:nvSpPr>
          <p:cNvPr id="3" name="Platshållare för text 2"/>
          <p:cNvSpPr>
            <a:spLocks noGrp="1"/>
          </p:cNvSpPr>
          <p:nvPr>
            <p:ph type="body" idx="1"/>
          </p:nvPr>
        </p:nvSpPr>
        <p:spPr>
          <a:xfrm>
            <a:off x="609600" y="1600206"/>
            <a:ext cx="10972800" cy="4525963"/>
          </a:xfrm>
          <a:prstGeom prst="rect">
            <a:avLst/>
          </a:prstGeom>
        </p:spPr>
        <p:txBody>
          <a:bodyPr vert="horz" lIns="91436" tIns="45719" rIns="91436" bIns="45719"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09600" y="6356550"/>
            <a:ext cx="2844800" cy="365125"/>
          </a:xfrm>
          <a:prstGeom prst="rect">
            <a:avLst/>
          </a:prstGeom>
        </p:spPr>
        <p:txBody>
          <a:bodyPr vert="horz" lIns="91436" tIns="45719" rIns="91436" bIns="45719" rtlCol="0" anchor="ctr"/>
          <a:lstStyle>
            <a:lvl1pPr algn="l">
              <a:defRPr sz="1200">
                <a:solidFill>
                  <a:schemeClr val="tx1">
                    <a:tint val="75000"/>
                  </a:schemeClr>
                </a:solidFill>
              </a:defRPr>
            </a:lvl1pPr>
          </a:lstStyle>
          <a:p>
            <a:fld id="{E396BA79-F2AE-9145-9209-1674DACC0F18}" type="datetimeFigureOut">
              <a:rPr lang="sv-SE" smtClean="0">
                <a:solidFill>
                  <a:srgbClr val="000000">
                    <a:tint val="75000"/>
                  </a:srgbClr>
                </a:solidFill>
              </a:rPr>
              <a:pPr/>
              <a:t>2019-03-11</a:t>
            </a:fld>
            <a:endParaRPr lang="sv-SE">
              <a:solidFill>
                <a:srgbClr val="000000">
                  <a:tint val="75000"/>
                </a:srgbClr>
              </a:solidFill>
            </a:endParaRPr>
          </a:p>
        </p:txBody>
      </p:sp>
      <p:sp>
        <p:nvSpPr>
          <p:cNvPr id="5" name="Platshållare för sidfot 4"/>
          <p:cNvSpPr>
            <a:spLocks noGrp="1"/>
          </p:cNvSpPr>
          <p:nvPr>
            <p:ph type="ftr" sz="quarter" idx="3"/>
          </p:nvPr>
        </p:nvSpPr>
        <p:spPr>
          <a:xfrm>
            <a:off x="4165600" y="6356550"/>
            <a:ext cx="3860800" cy="365125"/>
          </a:xfrm>
          <a:prstGeom prst="rect">
            <a:avLst/>
          </a:prstGeom>
        </p:spPr>
        <p:txBody>
          <a:bodyPr vert="horz" lIns="91436" tIns="45719" rIns="91436" bIns="45719" rtlCol="0" anchor="ctr"/>
          <a:lstStyle>
            <a:lvl1pPr algn="ctr">
              <a:defRPr sz="1200">
                <a:solidFill>
                  <a:schemeClr val="tx1">
                    <a:tint val="75000"/>
                  </a:schemeClr>
                </a:solidFill>
              </a:defRPr>
            </a:lvl1pPr>
          </a:lstStyle>
          <a:p>
            <a:endParaRPr lang="sv-SE">
              <a:solidFill>
                <a:srgbClr val="000000">
                  <a:tint val="75000"/>
                </a:srgbClr>
              </a:solidFill>
            </a:endParaRPr>
          </a:p>
        </p:txBody>
      </p:sp>
      <p:sp>
        <p:nvSpPr>
          <p:cNvPr id="6" name="Platshållare för bildnummer 5"/>
          <p:cNvSpPr>
            <a:spLocks noGrp="1"/>
          </p:cNvSpPr>
          <p:nvPr>
            <p:ph type="sldNum" sz="quarter" idx="4"/>
          </p:nvPr>
        </p:nvSpPr>
        <p:spPr>
          <a:xfrm>
            <a:off x="8737600" y="6356550"/>
            <a:ext cx="2844800" cy="365125"/>
          </a:xfrm>
          <a:prstGeom prst="rect">
            <a:avLst/>
          </a:prstGeom>
        </p:spPr>
        <p:txBody>
          <a:bodyPr vert="horz" lIns="91436" tIns="45719" rIns="91436" bIns="45719" rtlCol="0" anchor="ctr"/>
          <a:lstStyle>
            <a:lvl1pPr algn="r">
              <a:defRPr sz="1200">
                <a:solidFill>
                  <a:schemeClr val="tx1">
                    <a:tint val="75000"/>
                  </a:schemeClr>
                </a:solidFill>
              </a:defRPr>
            </a:lvl1pPr>
          </a:lstStyle>
          <a:p>
            <a:fld id="{C6C01A26-2D80-0E46-9B4D-60A1952FE66D}" type="slidenum">
              <a:rPr lang="sv-SE" smtClean="0">
                <a:solidFill>
                  <a:srgbClr val="000000">
                    <a:tint val="75000"/>
                  </a:srgbClr>
                </a:solidFill>
              </a:rPr>
              <a:pPr/>
              <a:t>‹#›</a:t>
            </a:fld>
            <a:endParaRPr lang="sv-SE">
              <a:solidFill>
                <a:srgbClr val="000000">
                  <a:tint val="75000"/>
                </a:srgbClr>
              </a:solidFill>
            </a:endParaRPr>
          </a:p>
        </p:txBody>
      </p:sp>
    </p:spTree>
    <p:extLst>
      <p:ext uri="{BB962C8B-B14F-4D97-AF65-F5344CB8AC3E}">
        <p14:creationId xmlns:p14="http://schemas.microsoft.com/office/powerpoint/2010/main" val="1606859683"/>
      </p:ext>
    </p:extLst>
  </p:cSld>
  <p:clrMap bg1="lt1" tx1="dk1" bg2="lt2" tx2="dk2" accent1="accent1" accent2="accent2" accent3="accent3" accent4="accent4" accent5="accent5" accent6="accent6" hlink="hlink" folHlink="folHlink"/>
  <p:sldLayoutIdLst>
    <p:sldLayoutId id="2147484453" r:id="rId1"/>
    <p:sldLayoutId id="2147484454" r:id="rId2"/>
    <p:sldLayoutId id="2147484455" r:id="rId3"/>
    <p:sldLayoutId id="2147484456" r:id="rId4"/>
    <p:sldLayoutId id="2147484457" r:id="rId5"/>
    <p:sldLayoutId id="2147484458" r:id="rId6"/>
    <p:sldLayoutId id="2147484459" r:id="rId7"/>
    <p:sldLayoutId id="2147484460" r:id="rId8"/>
    <p:sldLayoutId id="2147484461" r:id="rId9"/>
    <p:sldLayoutId id="2147484462" r:id="rId10"/>
    <p:sldLayoutId id="2147484463" r:id="rId11"/>
    <p:sldLayoutId id="2147484464" r:id="rId12"/>
    <p:sldLayoutId id="2147484465" r:id="rId13"/>
    <p:sldLayoutId id="2147484466" r:id="rId14"/>
    <p:sldLayoutId id="2147484467" r:id="rId15"/>
    <p:sldLayoutId id="2147484468" r:id="rId16"/>
    <p:sldLayoutId id="2147484469" r:id="rId17"/>
    <p:sldLayoutId id="2147484470" r:id="rId18"/>
    <p:sldLayoutId id="2147484471" r:id="rId19"/>
    <p:sldLayoutId id="2147484472" r:id="rId20"/>
    <p:sldLayoutId id="2147484473" r:id="rId21"/>
    <p:sldLayoutId id="2147484474" r:id="rId22"/>
    <p:sldLayoutId id="2147484475" r:id="rId23"/>
    <p:sldLayoutId id="2147484476" r:id="rId24"/>
    <p:sldLayoutId id="2147484477" r:id="rId25"/>
    <p:sldLayoutId id="2147484478" r:id="rId26"/>
    <p:sldLayoutId id="2147484479" r:id="rId27"/>
    <p:sldLayoutId id="2147484480" r:id="rId28"/>
    <p:sldLayoutId id="2147484481" r:id="rId29"/>
    <p:sldLayoutId id="2147484482" r:id="rId30"/>
    <p:sldLayoutId id="2147484483" r:id="rId31"/>
    <p:sldLayoutId id="2147484484" r:id="rId32"/>
    <p:sldLayoutId id="2147484485" r:id="rId33"/>
    <p:sldLayoutId id="2147484486" r:id="rId34"/>
    <p:sldLayoutId id="2147484487" r:id="rId35"/>
    <p:sldLayoutId id="2147484488" r:id="rId36"/>
    <p:sldLayoutId id="2147484489" r:id="rId37"/>
    <p:sldLayoutId id="2147484490" r:id="rId38"/>
    <p:sldLayoutId id="2147484491" r:id="rId39"/>
    <p:sldLayoutId id="2147484492" r:id="rId40"/>
  </p:sldLayoutIdLst>
  <p:txStyles>
    <p:titleStyle>
      <a:lvl1pPr algn="ctr" defTabSz="457182" rtl="0" eaLnBrk="1" latinLnBrk="0" hangingPunct="1">
        <a:spcBef>
          <a:spcPct val="0"/>
        </a:spcBef>
        <a:buNone/>
        <a:defRPr sz="4400" kern="1200">
          <a:solidFill>
            <a:schemeClr val="bg1"/>
          </a:solidFill>
          <a:latin typeface="+mj-lt"/>
          <a:ea typeface="+mj-ea"/>
          <a:cs typeface="+mj-cs"/>
        </a:defRPr>
      </a:lvl1pPr>
    </p:titleStyle>
    <p:bodyStyle>
      <a:lvl1pPr marL="342886" indent="-342886" algn="l" defTabSz="457182" rtl="0" eaLnBrk="1" latinLnBrk="0" hangingPunct="1">
        <a:spcBef>
          <a:spcPct val="20000"/>
        </a:spcBef>
        <a:buFont typeface="Arial"/>
        <a:buChar char="•"/>
        <a:defRPr sz="3200" kern="1200">
          <a:solidFill>
            <a:schemeClr val="bg1"/>
          </a:solidFill>
          <a:latin typeface="+mn-lt"/>
          <a:ea typeface="+mn-ea"/>
          <a:cs typeface="+mn-cs"/>
        </a:defRPr>
      </a:lvl1pPr>
      <a:lvl2pPr marL="742920" indent="-285739" algn="l" defTabSz="457182" rtl="0" eaLnBrk="1" latinLnBrk="0" hangingPunct="1">
        <a:spcBef>
          <a:spcPct val="20000"/>
        </a:spcBef>
        <a:buFont typeface="Arial"/>
        <a:buChar char="–"/>
        <a:defRPr sz="2800" kern="1200">
          <a:solidFill>
            <a:schemeClr val="bg1"/>
          </a:solidFill>
          <a:latin typeface="+mn-lt"/>
          <a:ea typeface="+mn-ea"/>
          <a:cs typeface="+mn-cs"/>
        </a:defRPr>
      </a:lvl2pPr>
      <a:lvl3pPr marL="1142954" indent="-228591" algn="l" defTabSz="457182" rtl="0" eaLnBrk="1" latinLnBrk="0" hangingPunct="1">
        <a:spcBef>
          <a:spcPct val="20000"/>
        </a:spcBef>
        <a:buFont typeface="Arial"/>
        <a:buChar char="•"/>
        <a:defRPr sz="2400" kern="1200">
          <a:solidFill>
            <a:schemeClr val="bg1"/>
          </a:solidFill>
          <a:latin typeface="+mn-lt"/>
          <a:ea typeface="+mn-ea"/>
          <a:cs typeface="+mn-cs"/>
        </a:defRPr>
      </a:lvl3pPr>
      <a:lvl4pPr marL="1600136" indent="-228591" algn="l" defTabSz="457182" rtl="0" eaLnBrk="1" latinLnBrk="0" hangingPunct="1">
        <a:spcBef>
          <a:spcPct val="20000"/>
        </a:spcBef>
        <a:buFont typeface="Arial"/>
        <a:buChar char="–"/>
        <a:defRPr sz="2100" kern="1200">
          <a:solidFill>
            <a:schemeClr val="bg1"/>
          </a:solidFill>
          <a:latin typeface="+mn-lt"/>
          <a:ea typeface="+mn-ea"/>
          <a:cs typeface="+mn-cs"/>
        </a:defRPr>
      </a:lvl4pPr>
      <a:lvl5pPr marL="2057318" indent="-228591" algn="l" defTabSz="457182" rtl="0" eaLnBrk="1" latinLnBrk="0" hangingPunct="1">
        <a:spcBef>
          <a:spcPct val="20000"/>
        </a:spcBef>
        <a:buFont typeface="Arial"/>
        <a:buChar char="»"/>
        <a:defRPr sz="2100" kern="1200">
          <a:solidFill>
            <a:schemeClr val="bg1"/>
          </a:solidFill>
          <a:latin typeface="+mn-lt"/>
          <a:ea typeface="+mn-ea"/>
          <a:cs typeface="+mn-cs"/>
        </a:defRPr>
      </a:lvl5pPr>
      <a:lvl6pPr marL="2514499" indent="-228591" algn="l" defTabSz="457182" rtl="0" eaLnBrk="1" latinLnBrk="0" hangingPunct="1">
        <a:spcBef>
          <a:spcPct val="20000"/>
        </a:spcBef>
        <a:buFont typeface="Arial"/>
        <a:buChar char="•"/>
        <a:defRPr sz="2100" kern="1200">
          <a:solidFill>
            <a:schemeClr val="tx1"/>
          </a:solidFill>
          <a:latin typeface="+mn-lt"/>
          <a:ea typeface="+mn-ea"/>
          <a:cs typeface="+mn-cs"/>
        </a:defRPr>
      </a:lvl6pPr>
      <a:lvl7pPr marL="2971681" indent="-228591" algn="l" defTabSz="457182" rtl="0" eaLnBrk="1" latinLnBrk="0" hangingPunct="1">
        <a:spcBef>
          <a:spcPct val="20000"/>
        </a:spcBef>
        <a:buFont typeface="Arial"/>
        <a:buChar char="•"/>
        <a:defRPr sz="2100" kern="1200">
          <a:solidFill>
            <a:schemeClr val="tx1"/>
          </a:solidFill>
          <a:latin typeface="+mn-lt"/>
          <a:ea typeface="+mn-ea"/>
          <a:cs typeface="+mn-cs"/>
        </a:defRPr>
      </a:lvl7pPr>
      <a:lvl8pPr marL="3428863" indent="-228591" algn="l" defTabSz="457182" rtl="0" eaLnBrk="1" latinLnBrk="0" hangingPunct="1">
        <a:spcBef>
          <a:spcPct val="20000"/>
        </a:spcBef>
        <a:buFont typeface="Arial"/>
        <a:buChar char="•"/>
        <a:defRPr sz="2100" kern="1200">
          <a:solidFill>
            <a:schemeClr val="tx1"/>
          </a:solidFill>
          <a:latin typeface="+mn-lt"/>
          <a:ea typeface="+mn-ea"/>
          <a:cs typeface="+mn-cs"/>
        </a:defRPr>
      </a:lvl8pPr>
      <a:lvl9pPr marL="3886045" indent="-228591" algn="l" defTabSz="457182" rtl="0" eaLnBrk="1" latinLnBrk="0" hangingPunct="1">
        <a:spcBef>
          <a:spcPct val="20000"/>
        </a:spcBef>
        <a:buFont typeface="Arial"/>
        <a:buChar char="•"/>
        <a:defRPr sz="2100" kern="1200">
          <a:solidFill>
            <a:schemeClr val="tx1"/>
          </a:solidFill>
          <a:latin typeface="+mn-lt"/>
          <a:ea typeface="+mn-ea"/>
          <a:cs typeface="+mn-cs"/>
        </a:defRPr>
      </a:lvl9pPr>
    </p:bodyStyle>
    <p:otherStyle>
      <a:defPPr>
        <a:defRPr lang="sv-SE"/>
      </a:defPPr>
      <a:lvl1pPr marL="0" algn="l" defTabSz="457182" rtl="0" eaLnBrk="1" latinLnBrk="0" hangingPunct="1">
        <a:defRPr sz="1800" kern="1200">
          <a:solidFill>
            <a:schemeClr val="tx1"/>
          </a:solidFill>
          <a:latin typeface="+mn-lt"/>
          <a:ea typeface="+mn-ea"/>
          <a:cs typeface="+mn-cs"/>
        </a:defRPr>
      </a:lvl1pPr>
      <a:lvl2pPr marL="457182" algn="l" defTabSz="457182" rtl="0" eaLnBrk="1" latinLnBrk="0" hangingPunct="1">
        <a:defRPr sz="1800" kern="1200">
          <a:solidFill>
            <a:schemeClr val="tx1"/>
          </a:solidFill>
          <a:latin typeface="+mn-lt"/>
          <a:ea typeface="+mn-ea"/>
          <a:cs typeface="+mn-cs"/>
        </a:defRPr>
      </a:lvl2pPr>
      <a:lvl3pPr marL="914363" algn="l" defTabSz="457182" rtl="0" eaLnBrk="1" latinLnBrk="0" hangingPunct="1">
        <a:defRPr sz="1800" kern="1200">
          <a:solidFill>
            <a:schemeClr val="tx1"/>
          </a:solidFill>
          <a:latin typeface="+mn-lt"/>
          <a:ea typeface="+mn-ea"/>
          <a:cs typeface="+mn-cs"/>
        </a:defRPr>
      </a:lvl3pPr>
      <a:lvl4pPr marL="1371545" algn="l" defTabSz="457182" rtl="0" eaLnBrk="1" latinLnBrk="0" hangingPunct="1">
        <a:defRPr sz="1800" kern="1200">
          <a:solidFill>
            <a:schemeClr val="tx1"/>
          </a:solidFill>
          <a:latin typeface="+mn-lt"/>
          <a:ea typeface="+mn-ea"/>
          <a:cs typeface="+mn-cs"/>
        </a:defRPr>
      </a:lvl4pPr>
      <a:lvl5pPr marL="1828727" algn="l" defTabSz="457182" rtl="0" eaLnBrk="1" latinLnBrk="0" hangingPunct="1">
        <a:defRPr sz="1800" kern="1200">
          <a:solidFill>
            <a:schemeClr val="tx1"/>
          </a:solidFill>
          <a:latin typeface="+mn-lt"/>
          <a:ea typeface="+mn-ea"/>
          <a:cs typeface="+mn-cs"/>
        </a:defRPr>
      </a:lvl5pPr>
      <a:lvl6pPr marL="2285909" algn="l" defTabSz="457182" rtl="0" eaLnBrk="1" latinLnBrk="0" hangingPunct="1">
        <a:defRPr sz="1800" kern="1200">
          <a:solidFill>
            <a:schemeClr val="tx1"/>
          </a:solidFill>
          <a:latin typeface="+mn-lt"/>
          <a:ea typeface="+mn-ea"/>
          <a:cs typeface="+mn-cs"/>
        </a:defRPr>
      </a:lvl6pPr>
      <a:lvl7pPr marL="2743090" algn="l" defTabSz="457182" rtl="0" eaLnBrk="1" latinLnBrk="0" hangingPunct="1">
        <a:defRPr sz="1800" kern="1200">
          <a:solidFill>
            <a:schemeClr val="tx1"/>
          </a:solidFill>
          <a:latin typeface="+mn-lt"/>
          <a:ea typeface="+mn-ea"/>
          <a:cs typeface="+mn-cs"/>
        </a:defRPr>
      </a:lvl7pPr>
      <a:lvl8pPr marL="3200272" algn="l" defTabSz="457182" rtl="0" eaLnBrk="1" latinLnBrk="0" hangingPunct="1">
        <a:defRPr sz="1800" kern="1200">
          <a:solidFill>
            <a:schemeClr val="tx1"/>
          </a:solidFill>
          <a:latin typeface="+mn-lt"/>
          <a:ea typeface="+mn-ea"/>
          <a:cs typeface="+mn-cs"/>
        </a:defRPr>
      </a:lvl8pPr>
      <a:lvl9pPr marL="3657454" algn="l" defTabSz="457182"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09600" y="274638"/>
            <a:ext cx="10972800" cy="1143000"/>
          </a:xfrm>
          <a:prstGeom prst="rect">
            <a:avLst/>
          </a:prstGeom>
        </p:spPr>
        <p:txBody>
          <a:bodyPr vert="horz" lIns="91436" tIns="45719" rIns="91436" bIns="45719" rtlCol="0" anchor="ctr">
            <a:normAutofit/>
          </a:bodyPr>
          <a:lstStyle/>
          <a:p>
            <a:r>
              <a:rPr lang="sv-SE" dirty="0"/>
              <a:t>Klicka här för att ändra format</a:t>
            </a:r>
          </a:p>
        </p:txBody>
      </p:sp>
      <p:sp>
        <p:nvSpPr>
          <p:cNvPr id="3" name="Platshållare för text 2"/>
          <p:cNvSpPr>
            <a:spLocks noGrp="1"/>
          </p:cNvSpPr>
          <p:nvPr>
            <p:ph type="body" idx="1"/>
          </p:nvPr>
        </p:nvSpPr>
        <p:spPr>
          <a:xfrm>
            <a:off x="609600" y="1600206"/>
            <a:ext cx="10972800" cy="4525963"/>
          </a:xfrm>
          <a:prstGeom prst="rect">
            <a:avLst/>
          </a:prstGeom>
        </p:spPr>
        <p:txBody>
          <a:bodyPr vert="horz" lIns="91436" tIns="45719" rIns="91436" bIns="45719"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609600" y="6356385"/>
            <a:ext cx="2844800" cy="365125"/>
          </a:xfrm>
          <a:prstGeom prst="rect">
            <a:avLst/>
          </a:prstGeom>
        </p:spPr>
        <p:txBody>
          <a:bodyPr vert="horz" lIns="91436" tIns="45719" rIns="91436" bIns="45719" rtlCol="0" anchor="ctr"/>
          <a:lstStyle>
            <a:lvl1pPr algn="l">
              <a:defRPr sz="1200">
                <a:solidFill>
                  <a:schemeClr val="tx1">
                    <a:tint val="75000"/>
                  </a:schemeClr>
                </a:solidFill>
              </a:defRPr>
            </a:lvl1pPr>
          </a:lstStyle>
          <a:p>
            <a:fld id="{E396BA79-F2AE-9145-9209-1674DACC0F18}" type="datetimeFigureOut">
              <a:rPr lang="sv-SE" smtClean="0">
                <a:solidFill>
                  <a:srgbClr val="000000">
                    <a:tint val="75000"/>
                  </a:srgbClr>
                </a:solidFill>
              </a:rPr>
              <a:pPr/>
              <a:t>2019-03-11</a:t>
            </a:fld>
            <a:endParaRPr lang="sv-SE">
              <a:solidFill>
                <a:srgbClr val="000000">
                  <a:tint val="75000"/>
                </a:srgbClr>
              </a:solidFill>
            </a:endParaRPr>
          </a:p>
        </p:txBody>
      </p:sp>
      <p:sp>
        <p:nvSpPr>
          <p:cNvPr id="5" name="Platshållare för sidfot 4"/>
          <p:cNvSpPr>
            <a:spLocks noGrp="1"/>
          </p:cNvSpPr>
          <p:nvPr>
            <p:ph type="ftr" sz="quarter" idx="3"/>
          </p:nvPr>
        </p:nvSpPr>
        <p:spPr>
          <a:xfrm>
            <a:off x="4165600" y="6356385"/>
            <a:ext cx="3860800" cy="365125"/>
          </a:xfrm>
          <a:prstGeom prst="rect">
            <a:avLst/>
          </a:prstGeom>
        </p:spPr>
        <p:txBody>
          <a:bodyPr vert="horz" lIns="91436" tIns="45719" rIns="91436" bIns="45719" rtlCol="0" anchor="ctr"/>
          <a:lstStyle>
            <a:lvl1pPr algn="ctr">
              <a:defRPr sz="1200">
                <a:solidFill>
                  <a:schemeClr val="tx1">
                    <a:tint val="75000"/>
                  </a:schemeClr>
                </a:solidFill>
              </a:defRPr>
            </a:lvl1pPr>
          </a:lstStyle>
          <a:p>
            <a:endParaRPr lang="sv-SE">
              <a:solidFill>
                <a:srgbClr val="000000">
                  <a:tint val="75000"/>
                </a:srgbClr>
              </a:solidFill>
            </a:endParaRPr>
          </a:p>
        </p:txBody>
      </p:sp>
      <p:sp>
        <p:nvSpPr>
          <p:cNvPr id="6" name="Platshållare för bildnummer 5"/>
          <p:cNvSpPr>
            <a:spLocks noGrp="1"/>
          </p:cNvSpPr>
          <p:nvPr>
            <p:ph type="sldNum" sz="quarter" idx="4"/>
          </p:nvPr>
        </p:nvSpPr>
        <p:spPr>
          <a:xfrm>
            <a:off x="8737600" y="6356385"/>
            <a:ext cx="2844800" cy="365125"/>
          </a:xfrm>
          <a:prstGeom prst="rect">
            <a:avLst/>
          </a:prstGeom>
        </p:spPr>
        <p:txBody>
          <a:bodyPr vert="horz" lIns="91436" tIns="45719" rIns="91436" bIns="45719" rtlCol="0" anchor="ctr"/>
          <a:lstStyle>
            <a:lvl1pPr algn="r">
              <a:defRPr sz="1200">
                <a:solidFill>
                  <a:schemeClr val="tx1">
                    <a:tint val="75000"/>
                  </a:schemeClr>
                </a:solidFill>
              </a:defRPr>
            </a:lvl1pPr>
          </a:lstStyle>
          <a:p>
            <a:fld id="{C6C01A26-2D80-0E46-9B4D-60A1952FE66D}" type="slidenum">
              <a:rPr lang="sv-SE" smtClean="0">
                <a:solidFill>
                  <a:srgbClr val="000000">
                    <a:tint val="75000"/>
                  </a:srgbClr>
                </a:solidFill>
              </a:rPr>
              <a:pPr/>
              <a:t>‹#›</a:t>
            </a:fld>
            <a:endParaRPr lang="sv-SE">
              <a:solidFill>
                <a:srgbClr val="000000">
                  <a:tint val="75000"/>
                </a:srgbClr>
              </a:solidFill>
            </a:endParaRPr>
          </a:p>
        </p:txBody>
      </p:sp>
    </p:spTree>
    <p:extLst>
      <p:ext uri="{BB962C8B-B14F-4D97-AF65-F5344CB8AC3E}">
        <p14:creationId xmlns:p14="http://schemas.microsoft.com/office/powerpoint/2010/main" val="2565434502"/>
      </p:ext>
    </p:extLst>
  </p:cSld>
  <p:clrMap bg1="lt1" tx1="dk1" bg2="lt2" tx2="dk2" accent1="accent1" accent2="accent2" accent3="accent3" accent4="accent4" accent5="accent5" accent6="accent6" hlink="hlink" folHlink="folHlink"/>
  <p:sldLayoutIdLst>
    <p:sldLayoutId id="2147484494" r:id="rId1"/>
    <p:sldLayoutId id="2147484495" r:id="rId2"/>
    <p:sldLayoutId id="2147484496" r:id="rId3"/>
    <p:sldLayoutId id="2147484497" r:id="rId4"/>
    <p:sldLayoutId id="2147484498" r:id="rId5"/>
    <p:sldLayoutId id="2147484499" r:id="rId6"/>
    <p:sldLayoutId id="2147484500" r:id="rId7"/>
    <p:sldLayoutId id="2147484501" r:id="rId8"/>
    <p:sldLayoutId id="2147484502" r:id="rId9"/>
    <p:sldLayoutId id="2147484503" r:id="rId10"/>
    <p:sldLayoutId id="2147484504" r:id="rId11"/>
    <p:sldLayoutId id="2147484505" r:id="rId12"/>
    <p:sldLayoutId id="2147484506" r:id="rId13"/>
    <p:sldLayoutId id="2147484507" r:id="rId14"/>
    <p:sldLayoutId id="2147484508" r:id="rId15"/>
    <p:sldLayoutId id="2147484509" r:id="rId16"/>
    <p:sldLayoutId id="2147484510" r:id="rId17"/>
    <p:sldLayoutId id="2147484511" r:id="rId18"/>
    <p:sldLayoutId id="2147484512" r:id="rId19"/>
    <p:sldLayoutId id="2147484513" r:id="rId20"/>
    <p:sldLayoutId id="2147484514" r:id="rId21"/>
    <p:sldLayoutId id="2147484515" r:id="rId22"/>
    <p:sldLayoutId id="2147484516" r:id="rId23"/>
    <p:sldLayoutId id="2147484517" r:id="rId24"/>
    <p:sldLayoutId id="2147484518" r:id="rId25"/>
    <p:sldLayoutId id="2147484519" r:id="rId26"/>
    <p:sldLayoutId id="2147484520" r:id="rId27"/>
    <p:sldLayoutId id="2147484521" r:id="rId28"/>
    <p:sldLayoutId id="2147484522" r:id="rId29"/>
    <p:sldLayoutId id="2147484523" r:id="rId30"/>
    <p:sldLayoutId id="2147484524" r:id="rId31"/>
    <p:sldLayoutId id="2147484525" r:id="rId32"/>
    <p:sldLayoutId id="2147484526" r:id="rId33"/>
    <p:sldLayoutId id="2147484527" r:id="rId34"/>
    <p:sldLayoutId id="2147484528" r:id="rId35"/>
    <p:sldLayoutId id="2147484529" r:id="rId36"/>
    <p:sldLayoutId id="2147484530" r:id="rId37"/>
    <p:sldLayoutId id="2147484531" r:id="rId38"/>
    <p:sldLayoutId id="2147484532" r:id="rId39"/>
    <p:sldLayoutId id="2147484533" r:id="rId40"/>
    <p:sldLayoutId id="2147484534" r:id="rId41"/>
    <p:sldLayoutId id="2147484535" r:id="rId42"/>
  </p:sldLayoutIdLst>
  <p:txStyles>
    <p:titleStyle>
      <a:lvl1pPr algn="ctr" defTabSz="457182" rtl="0" eaLnBrk="1" latinLnBrk="0" hangingPunct="1">
        <a:spcBef>
          <a:spcPct val="0"/>
        </a:spcBef>
        <a:buNone/>
        <a:defRPr sz="4400" kern="1200">
          <a:solidFill>
            <a:schemeClr val="bg1"/>
          </a:solidFill>
          <a:latin typeface="+mj-lt"/>
          <a:ea typeface="+mj-ea"/>
          <a:cs typeface="+mj-cs"/>
        </a:defRPr>
      </a:lvl1pPr>
    </p:titleStyle>
    <p:bodyStyle>
      <a:lvl1pPr marL="342886" indent="-342886" algn="l" defTabSz="457182" rtl="0" eaLnBrk="1" latinLnBrk="0" hangingPunct="1">
        <a:spcBef>
          <a:spcPct val="20000"/>
        </a:spcBef>
        <a:buFont typeface="Arial"/>
        <a:buChar char="•"/>
        <a:defRPr sz="3200" kern="1200">
          <a:solidFill>
            <a:schemeClr val="bg1"/>
          </a:solidFill>
          <a:latin typeface="+mn-lt"/>
          <a:ea typeface="+mn-ea"/>
          <a:cs typeface="+mn-cs"/>
        </a:defRPr>
      </a:lvl1pPr>
      <a:lvl2pPr marL="742920" indent="-285739" algn="l" defTabSz="457182" rtl="0" eaLnBrk="1" latinLnBrk="0" hangingPunct="1">
        <a:spcBef>
          <a:spcPct val="20000"/>
        </a:spcBef>
        <a:buFont typeface="Arial"/>
        <a:buChar char="–"/>
        <a:defRPr sz="2800" kern="1200">
          <a:solidFill>
            <a:schemeClr val="bg1"/>
          </a:solidFill>
          <a:latin typeface="+mn-lt"/>
          <a:ea typeface="+mn-ea"/>
          <a:cs typeface="+mn-cs"/>
        </a:defRPr>
      </a:lvl2pPr>
      <a:lvl3pPr marL="1142954" indent="-228591" algn="l" defTabSz="457182" rtl="0" eaLnBrk="1" latinLnBrk="0" hangingPunct="1">
        <a:spcBef>
          <a:spcPct val="20000"/>
        </a:spcBef>
        <a:buFont typeface="Arial"/>
        <a:buChar char="•"/>
        <a:defRPr sz="2400" kern="1200">
          <a:solidFill>
            <a:schemeClr val="bg1"/>
          </a:solidFill>
          <a:latin typeface="+mn-lt"/>
          <a:ea typeface="+mn-ea"/>
          <a:cs typeface="+mn-cs"/>
        </a:defRPr>
      </a:lvl3pPr>
      <a:lvl4pPr marL="1600136" indent="-228591" algn="l" defTabSz="457182" rtl="0" eaLnBrk="1" latinLnBrk="0" hangingPunct="1">
        <a:spcBef>
          <a:spcPct val="20000"/>
        </a:spcBef>
        <a:buFont typeface="Arial"/>
        <a:buChar char="–"/>
        <a:defRPr sz="2100" kern="1200">
          <a:solidFill>
            <a:schemeClr val="bg1"/>
          </a:solidFill>
          <a:latin typeface="+mn-lt"/>
          <a:ea typeface="+mn-ea"/>
          <a:cs typeface="+mn-cs"/>
        </a:defRPr>
      </a:lvl4pPr>
      <a:lvl5pPr marL="2057318" indent="-228591" algn="l" defTabSz="457182" rtl="0" eaLnBrk="1" latinLnBrk="0" hangingPunct="1">
        <a:spcBef>
          <a:spcPct val="20000"/>
        </a:spcBef>
        <a:buFont typeface="Arial"/>
        <a:buChar char="»"/>
        <a:defRPr sz="2100" kern="1200">
          <a:solidFill>
            <a:schemeClr val="bg1"/>
          </a:solidFill>
          <a:latin typeface="+mn-lt"/>
          <a:ea typeface="+mn-ea"/>
          <a:cs typeface="+mn-cs"/>
        </a:defRPr>
      </a:lvl5pPr>
      <a:lvl6pPr marL="2514499" indent="-228591" algn="l" defTabSz="457182" rtl="0" eaLnBrk="1" latinLnBrk="0" hangingPunct="1">
        <a:spcBef>
          <a:spcPct val="20000"/>
        </a:spcBef>
        <a:buFont typeface="Arial"/>
        <a:buChar char="•"/>
        <a:defRPr sz="2100" kern="1200">
          <a:solidFill>
            <a:schemeClr val="tx1"/>
          </a:solidFill>
          <a:latin typeface="+mn-lt"/>
          <a:ea typeface="+mn-ea"/>
          <a:cs typeface="+mn-cs"/>
        </a:defRPr>
      </a:lvl6pPr>
      <a:lvl7pPr marL="2971681" indent="-228591" algn="l" defTabSz="457182" rtl="0" eaLnBrk="1" latinLnBrk="0" hangingPunct="1">
        <a:spcBef>
          <a:spcPct val="20000"/>
        </a:spcBef>
        <a:buFont typeface="Arial"/>
        <a:buChar char="•"/>
        <a:defRPr sz="2100" kern="1200">
          <a:solidFill>
            <a:schemeClr val="tx1"/>
          </a:solidFill>
          <a:latin typeface="+mn-lt"/>
          <a:ea typeface="+mn-ea"/>
          <a:cs typeface="+mn-cs"/>
        </a:defRPr>
      </a:lvl7pPr>
      <a:lvl8pPr marL="3428863" indent="-228591" algn="l" defTabSz="457182" rtl="0" eaLnBrk="1" latinLnBrk="0" hangingPunct="1">
        <a:spcBef>
          <a:spcPct val="20000"/>
        </a:spcBef>
        <a:buFont typeface="Arial"/>
        <a:buChar char="•"/>
        <a:defRPr sz="2100" kern="1200">
          <a:solidFill>
            <a:schemeClr val="tx1"/>
          </a:solidFill>
          <a:latin typeface="+mn-lt"/>
          <a:ea typeface="+mn-ea"/>
          <a:cs typeface="+mn-cs"/>
        </a:defRPr>
      </a:lvl8pPr>
      <a:lvl9pPr marL="3886045" indent="-228591" algn="l" defTabSz="457182" rtl="0" eaLnBrk="1" latinLnBrk="0" hangingPunct="1">
        <a:spcBef>
          <a:spcPct val="20000"/>
        </a:spcBef>
        <a:buFont typeface="Arial"/>
        <a:buChar char="•"/>
        <a:defRPr sz="2100" kern="1200">
          <a:solidFill>
            <a:schemeClr val="tx1"/>
          </a:solidFill>
          <a:latin typeface="+mn-lt"/>
          <a:ea typeface="+mn-ea"/>
          <a:cs typeface="+mn-cs"/>
        </a:defRPr>
      </a:lvl9pPr>
    </p:bodyStyle>
    <p:otherStyle>
      <a:defPPr>
        <a:defRPr lang="sv-SE"/>
      </a:defPPr>
      <a:lvl1pPr marL="0" algn="l" defTabSz="457182" rtl="0" eaLnBrk="1" latinLnBrk="0" hangingPunct="1">
        <a:defRPr sz="1800" kern="1200">
          <a:solidFill>
            <a:schemeClr val="tx1"/>
          </a:solidFill>
          <a:latin typeface="+mn-lt"/>
          <a:ea typeface="+mn-ea"/>
          <a:cs typeface="+mn-cs"/>
        </a:defRPr>
      </a:lvl1pPr>
      <a:lvl2pPr marL="457182" algn="l" defTabSz="457182" rtl="0" eaLnBrk="1" latinLnBrk="0" hangingPunct="1">
        <a:defRPr sz="1800" kern="1200">
          <a:solidFill>
            <a:schemeClr val="tx1"/>
          </a:solidFill>
          <a:latin typeface="+mn-lt"/>
          <a:ea typeface="+mn-ea"/>
          <a:cs typeface="+mn-cs"/>
        </a:defRPr>
      </a:lvl2pPr>
      <a:lvl3pPr marL="914363" algn="l" defTabSz="457182" rtl="0" eaLnBrk="1" latinLnBrk="0" hangingPunct="1">
        <a:defRPr sz="1800" kern="1200">
          <a:solidFill>
            <a:schemeClr val="tx1"/>
          </a:solidFill>
          <a:latin typeface="+mn-lt"/>
          <a:ea typeface="+mn-ea"/>
          <a:cs typeface="+mn-cs"/>
        </a:defRPr>
      </a:lvl3pPr>
      <a:lvl4pPr marL="1371545" algn="l" defTabSz="457182" rtl="0" eaLnBrk="1" latinLnBrk="0" hangingPunct="1">
        <a:defRPr sz="1800" kern="1200">
          <a:solidFill>
            <a:schemeClr val="tx1"/>
          </a:solidFill>
          <a:latin typeface="+mn-lt"/>
          <a:ea typeface="+mn-ea"/>
          <a:cs typeface="+mn-cs"/>
        </a:defRPr>
      </a:lvl4pPr>
      <a:lvl5pPr marL="1828727" algn="l" defTabSz="457182" rtl="0" eaLnBrk="1" latinLnBrk="0" hangingPunct="1">
        <a:defRPr sz="1800" kern="1200">
          <a:solidFill>
            <a:schemeClr val="tx1"/>
          </a:solidFill>
          <a:latin typeface="+mn-lt"/>
          <a:ea typeface="+mn-ea"/>
          <a:cs typeface="+mn-cs"/>
        </a:defRPr>
      </a:lvl5pPr>
      <a:lvl6pPr marL="2285909" algn="l" defTabSz="457182" rtl="0" eaLnBrk="1" latinLnBrk="0" hangingPunct="1">
        <a:defRPr sz="1800" kern="1200">
          <a:solidFill>
            <a:schemeClr val="tx1"/>
          </a:solidFill>
          <a:latin typeface="+mn-lt"/>
          <a:ea typeface="+mn-ea"/>
          <a:cs typeface="+mn-cs"/>
        </a:defRPr>
      </a:lvl6pPr>
      <a:lvl7pPr marL="2743090" algn="l" defTabSz="457182" rtl="0" eaLnBrk="1" latinLnBrk="0" hangingPunct="1">
        <a:defRPr sz="1800" kern="1200">
          <a:solidFill>
            <a:schemeClr val="tx1"/>
          </a:solidFill>
          <a:latin typeface="+mn-lt"/>
          <a:ea typeface="+mn-ea"/>
          <a:cs typeface="+mn-cs"/>
        </a:defRPr>
      </a:lvl7pPr>
      <a:lvl8pPr marL="3200272" algn="l" defTabSz="457182" rtl="0" eaLnBrk="1" latinLnBrk="0" hangingPunct="1">
        <a:defRPr sz="1800" kern="1200">
          <a:solidFill>
            <a:schemeClr val="tx1"/>
          </a:solidFill>
          <a:latin typeface="+mn-lt"/>
          <a:ea typeface="+mn-ea"/>
          <a:cs typeface="+mn-cs"/>
        </a:defRPr>
      </a:lvl8pPr>
      <a:lvl9pPr marL="3657454" algn="l" defTabSz="457182"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45E7B244-A666-4276-94ED-4FD08B86DA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38483796-BCE5-4042-8F11-CF51AA7432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C10A4D44-810E-446A-9FBC-EAEA756DC4E7}"/>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080">
                <a:solidFill>
                  <a:schemeClr val="tx1">
                    <a:tint val="75000"/>
                  </a:schemeClr>
                </a:solidFill>
              </a:defRPr>
            </a:lvl1pPr>
          </a:lstStyle>
          <a:p>
            <a:fld id="{3A4C4479-8398-4C35-A348-E2D4A671C9EB}" type="datetimeFigureOut">
              <a:rPr lang="sv-SE" smtClean="0"/>
              <a:t>2019-03-11</a:t>
            </a:fld>
            <a:endParaRPr lang="sv-SE"/>
          </a:p>
        </p:txBody>
      </p:sp>
      <p:sp>
        <p:nvSpPr>
          <p:cNvPr id="5" name="Platshållare för sidfot 4">
            <a:extLst>
              <a:ext uri="{FF2B5EF4-FFF2-40B4-BE49-F238E27FC236}">
                <a16:creationId xmlns:a16="http://schemas.microsoft.com/office/drawing/2014/main" id="{5CC01372-67D7-47F5-9E5D-91F041A0FC27}"/>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08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E141B6C4-880D-4127-88EF-727AC82B9566}"/>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080">
                <a:solidFill>
                  <a:schemeClr val="tx1">
                    <a:tint val="75000"/>
                  </a:schemeClr>
                </a:solidFill>
              </a:defRPr>
            </a:lvl1pPr>
          </a:lstStyle>
          <a:p>
            <a:fld id="{0E1FECEC-2463-4A5A-A0E5-09B2DDA803A4}" type="slidenum">
              <a:rPr lang="sv-SE" smtClean="0"/>
              <a:t>‹#›</a:t>
            </a:fld>
            <a:endParaRPr lang="sv-SE"/>
          </a:p>
        </p:txBody>
      </p:sp>
    </p:spTree>
    <p:extLst>
      <p:ext uri="{BB962C8B-B14F-4D97-AF65-F5344CB8AC3E}">
        <p14:creationId xmlns:p14="http://schemas.microsoft.com/office/powerpoint/2010/main" val="31971073"/>
      </p:ext>
    </p:extLst>
  </p:cSld>
  <p:clrMap bg1="lt1" tx1="dk1" bg2="lt2" tx2="dk2" accent1="accent1" accent2="accent2" accent3="accent3" accent4="accent4" accent5="accent5" accent6="accent6" hlink="hlink" folHlink="folHlink"/>
  <p:sldLayoutIdLst>
    <p:sldLayoutId id="2147484537" r:id="rId1"/>
    <p:sldLayoutId id="2147484538" r:id="rId2"/>
    <p:sldLayoutId id="2147484539" r:id="rId3"/>
    <p:sldLayoutId id="2147484540" r:id="rId4"/>
    <p:sldLayoutId id="2147484541" r:id="rId5"/>
    <p:sldLayoutId id="2147484542" r:id="rId6"/>
    <p:sldLayoutId id="2147484543" r:id="rId7"/>
    <p:sldLayoutId id="2147484544" r:id="rId8"/>
    <p:sldLayoutId id="2147484545" r:id="rId9"/>
    <p:sldLayoutId id="2147484546" r:id="rId10"/>
    <p:sldLayoutId id="2147484547" r:id="rId11"/>
    <p:sldLayoutId id="2147484548" r:id="rId12"/>
    <p:sldLayoutId id="2147484549"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822960" rtl="0" eaLnBrk="1" latinLnBrk="0" hangingPunct="1">
        <a:lnSpc>
          <a:spcPct val="90000"/>
        </a:lnSpc>
        <a:spcBef>
          <a:spcPct val="0"/>
        </a:spcBef>
        <a:buNone/>
        <a:defRPr sz="3960" kern="1200">
          <a:solidFill>
            <a:schemeClr val="tx1"/>
          </a:solidFill>
          <a:latin typeface="+mj-lt"/>
          <a:ea typeface="+mj-ea"/>
          <a:cs typeface="+mj-cs"/>
        </a:defRPr>
      </a:lvl1pPr>
    </p:titleStyle>
    <p:bodyStyle>
      <a:lvl1pPr marL="205740" indent="-205740" algn="l" defTabSz="822960" rtl="0" eaLnBrk="1" latinLnBrk="0" hangingPunct="1">
        <a:lnSpc>
          <a:spcPct val="90000"/>
        </a:lnSpc>
        <a:spcBef>
          <a:spcPts val="900"/>
        </a:spcBef>
        <a:buFont typeface="Arial" panose="020B0604020202020204" pitchFamily="34" charset="0"/>
        <a:buChar char="•"/>
        <a:defRPr sz="2520" kern="1200">
          <a:solidFill>
            <a:schemeClr val="tx1"/>
          </a:solidFill>
          <a:latin typeface="+mn-lt"/>
          <a:ea typeface="+mn-ea"/>
          <a:cs typeface="+mn-cs"/>
        </a:defRPr>
      </a:lvl1pPr>
      <a:lvl2pPr marL="617220" indent="-205740" algn="l" defTabSz="822960" rtl="0" eaLnBrk="1" latinLnBrk="0" hangingPunct="1">
        <a:lnSpc>
          <a:spcPct val="90000"/>
        </a:lnSpc>
        <a:spcBef>
          <a:spcPts val="450"/>
        </a:spcBef>
        <a:buFont typeface="Arial" panose="020B0604020202020204" pitchFamily="34" charset="0"/>
        <a:buChar char="•"/>
        <a:defRPr sz="2160" kern="1200">
          <a:solidFill>
            <a:schemeClr val="tx1"/>
          </a:solidFill>
          <a:latin typeface="+mn-lt"/>
          <a:ea typeface="+mn-ea"/>
          <a:cs typeface="+mn-cs"/>
        </a:defRPr>
      </a:lvl2pPr>
      <a:lvl3pPr marL="1028700" indent="-205740" algn="l" defTabSz="82296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4401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4pPr>
      <a:lvl5pPr marL="185166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p:bodyStyle>
    <p:otherStyle>
      <a:defPPr>
        <a:defRPr lang="sv-SE"/>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09600" y="274638"/>
            <a:ext cx="10972800" cy="1143000"/>
          </a:xfrm>
          <a:prstGeom prst="rect">
            <a:avLst/>
          </a:prstGeom>
        </p:spPr>
        <p:txBody>
          <a:bodyPr vert="horz" lIns="91436" tIns="45719" rIns="91436" bIns="45719" rtlCol="0" anchor="ctr">
            <a:normAutofit/>
          </a:bodyPr>
          <a:lstStyle/>
          <a:p>
            <a:r>
              <a:rPr lang="sv-SE"/>
              <a:t>Klicka här för att ändra format</a:t>
            </a:r>
          </a:p>
        </p:txBody>
      </p:sp>
      <p:sp>
        <p:nvSpPr>
          <p:cNvPr id="3" name="Platshållare för text 2"/>
          <p:cNvSpPr>
            <a:spLocks noGrp="1"/>
          </p:cNvSpPr>
          <p:nvPr>
            <p:ph type="body" idx="1"/>
          </p:nvPr>
        </p:nvSpPr>
        <p:spPr>
          <a:xfrm>
            <a:off x="609600" y="1600206"/>
            <a:ext cx="10972800" cy="4525963"/>
          </a:xfrm>
          <a:prstGeom prst="rect">
            <a:avLst/>
          </a:prstGeom>
        </p:spPr>
        <p:txBody>
          <a:bodyPr vert="horz" lIns="91436" tIns="45719" rIns="91436" bIns="45719"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609600" y="6356371"/>
            <a:ext cx="2844800" cy="365125"/>
          </a:xfrm>
          <a:prstGeom prst="rect">
            <a:avLst/>
          </a:prstGeom>
        </p:spPr>
        <p:txBody>
          <a:bodyPr vert="horz" lIns="91436" tIns="45719" rIns="91436" bIns="45719" rtlCol="0" anchor="ctr"/>
          <a:lstStyle>
            <a:lvl1pPr algn="l">
              <a:defRPr sz="1200">
                <a:solidFill>
                  <a:schemeClr val="tx1">
                    <a:tint val="75000"/>
                  </a:schemeClr>
                </a:solidFill>
              </a:defRPr>
            </a:lvl1pPr>
          </a:lstStyle>
          <a:p>
            <a:pPr defTabSz="914363"/>
            <a:fld id="{E5F581D5-74A8-4DF8-B50C-B7183E6498E2}" type="datetimeFigureOut">
              <a:rPr lang="sv-SE" smtClean="0">
                <a:solidFill>
                  <a:prstClr val="black">
                    <a:tint val="75000"/>
                  </a:prstClr>
                </a:solidFill>
              </a:rPr>
              <a:pPr defTabSz="914363"/>
              <a:t>2019-03-12</a:t>
            </a:fld>
            <a:endParaRPr lang="sv-SE">
              <a:solidFill>
                <a:prstClr val="black">
                  <a:tint val="75000"/>
                </a:prstClr>
              </a:solidFill>
            </a:endParaRPr>
          </a:p>
        </p:txBody>
      </p:sp>
      <p:sp>
        <p:nvSpPr>
          <p:cNvPr id="5" name="Platshållare för sidfot 4"/>
          <p:cNvSpPr>
            <a:spLocks noGrp="1"/>
          </p:cNvSpPr>
          <p:nvPr>
            <p:ph type="ftr" sz="quarter" idx="3"/>
          </p:nvPr>
        </p:nvSpPr>
        <p:spPr>
          <a:xfrm>
            <a:off x="4165600" y="6356371"/>
            <a:ext cx="3860800" cy="365125"/>
          </a:xfrm>
          <a:prstGeom prst="rect">
            <a:avLst/>
          </a:prstGeom>
        </p:spPr>
        <p:txBody>
          <a:bodyPr vert="horz" lIns="91436" tIns="45719" rIns="91436" bIns="45719" rtlCol="0" anchor="ctr"/>
          <a:lstStyle>
            <a:lvl1pPr algn="ctr">
              <a:defRPr sz="1200">
                <a:solidFill>
                  <a:schemeClr val="tx1">
                    <a:tint val="75000"/>
                  </a:schemeClr>
                </a:solidFill>
              </a:defRPr>
            </a:lvl1pPr>
          </a:lstStyle>
          <a:p>
            <a:pPr defTabSz="914363"/>
            <a:endParaRPr lang="sv-SE">
              <a:solidFill>
                <a:prstClr val="black">
                  <a:tint val="75000"/>
                </a:prstClr>
              </a:solidFill>
            </a:endParaRPr>
          </a:p>
        </p:txBody>
      </p:sp>
      <p:sp>
        <p:nvSpPr>
          <p:cNvPr id="6" name="Platshållare för bildnummer 5"/>
          <p:cNvSpPr>
            <a:spLocks noGrp="1"/>
          </p:cNvSpPr>
          <p:nvPr>
            <p:ph type="sldNum" sz="quarter" idx="4"/>
          </p:nvPr>
        </p:nvSpPr>
        <p:spPr>
          <a:xfrm>
            <a:off x="8737600" y="6356371"/>
            <a:ext cx="2844800" cy="365125"/>
          </a:xfrm>
          <a:prstGeom prst="rect">
            <a:avLst/>
          </a:prstGeom>
        </p:spPr>
        <p:txBody>
          <a:bodyPr vert="horz" lIns="91436" tIns="45719" rIns="91436" bIns="45719" rtlCol="0" anchor="ctr"/>
          <a:lstStyle>
            <a:lvl1pPr algn="r">
              <a:defRPr sz="1200">
                <a:solidFill>
                  <a:schemeClr val="tx1">
                    <a:tint val="75000"/>
                  </a:schemeClr>
                </a:solidFill>
              </a:defRPr>
            </a:lvl1pPr>
          </a:lstStyle>
          <a:p>
            <a:pPr defTabSz="914363"/>
            <a:fld id="{26931AED-2BE9-4F1C-AF88-98C9A329A618}" type="slidenum">
              <a:rPr lang="sv-SE" smtClean="0">
                <a:solidFill>
                  <a:prstClr val="black">
                    <a:tint val="75000"/>
                  </a:prstClr>
                </a:solidFill>
              </a:rPr>
              <a:pPr defTabSz="914363"/>
              <a:t>‹#›</a:t>
            </a:fld>
            <a:endParaRPr lang="sv-SE">
              <a:solidFill>
                <a:prstClr val="black">
                  <a:tint val="75000"/>
                </a:prstClr>
              </a:solidFill>
            </a:endParaRPr>
          </a:p>
        </p:txBody>
      </p:sp>
    </p:spTree>
    <p:extLst>
      <p:ext uri="{BB962C8B-B14F-4D97-AF65-F5344CB8AC3E}">
        <p14:creationId xmlns:p14="http://schemas.microsoft.com/office/powerpoint/2010/main" val="4172570650"/>
      </p:ext>
    </p:extLst>
  </p:cSld>
  <p:clrMap bg1="lt1" tx1="dk1" bg2="lt2" tx2="dk2" accent1="accent1" accent2="accent2" accent3="accent3" accent4="accent4" accent5="accent5" accent6="accent6" hlink="hlink" folHlink="folHlink"/>
  <p:sldLayoutIdLst>
    <p:sldLayoutId id="2147484551" r:id="rId1"/>
    <p:sldLayoutId id="2147484552" r:id="rId2"/>
    <p:sldLayoutId id="2147484553" r:id="rId3"/>
    <p:sldLayoutId id="2147484554" r:id="rId4"/>
    <p:sldLayoutId id="2147484555" r:id="rId5"/>
    <p:sldLayoutId id="2147484556" r:id="rId6"/>
    <p:sldLayoutId id="2147484557" r:id="rId7"/>
    <p:sldLayoutId id="2147484558" r:id="rId8"/>
    <p:sldLayoutId id="2147484559" r:id="rId9"/>
    <p:sldLayoutId id="2147484560" r:id="rId10"/>
    <p:sldLayoutId id="2147484561" r:id="rId11"/>
    <p:sldLayoutId id="2147484562" r:id="rId12"/>
  </p:sldLayoutIdLst>
  <p:txStyles>
    <p:titleStyle>
      <a:lvl1pPr algn="ctr" defTabSz="914363" rtl="0" eaLnBrk="1" latinLnBrk="0" hangingPunct="1">
        <a:spcBef>
          <a:spcPct val="0"/>
        </a:spcBef>
        <a:buNone/>
        <a:defRPr sz="4400" kern="1200">
          <a:solidFill>
            <a:schemeClr val="tx1"/>
          </a:solidFill>
          <a:latin typeface="+mj-lt"/>
          <a:ea typeface="+mj-ea"/>
          <a:cs typeface="+mj-cs"/>
        </a:defRPr>
      </a:lvl1pPr>
    </p:titleStyle>
    <p:bodyStyle>
      <a:lvl1pPr marL="342886" indent="-342886" algn="l" defTabSz="914363"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20" indent="-285739" algn="l" defTabSz="91436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54" indent="-228591" algn="l" defTabSz="91436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36" indent="-228591" algn="l" defTabSz="914363"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4pPr>
      <a:lvl5pPr marL="2057318" indent="-228591" algn="l" defTabSz="914363"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5pPr>
      <a:lvl6pPr marL="2514499" indent="-228591" algn="l" defTabSz="914363"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6pPr>
      <a:lvl7pPr marL="2971681" indent="-228591" algn="l" defTabSz="914363"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7pPr>
      <a:lvl8pPr marL="3428863" indent="-228591" algn="l" defTabSz="914363"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8pPr>
      <a:lvl9pPr marL="3886045" indent="-228591" algn="l" defTabSz="914363"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9pPr>
    </p:bodyStyle>
    <p:otherStyle>
      <a:defPPr>
        <a:defRPr lang="sv-SE"/>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13567D"/>
        </a:solidFill>
        <a:effectLst/>
      </p:bgPr>
    </p:bg>
    <p:spTree>
      <p:nvGrpSpPr>
        <p:cNvPr id="1" name=""/>
        <p:cNvGrpSpPr/>
        <p:nvPr/>
      </p:nvGrpSpPr>
      <p:grpSpPr>
        <a:xfrm>
          <a:off x="0" y="0"/>
          <a:ext cx="0" cy="0"/>
          <a:chOff x="0" y="0"/>
          <a:chExt cx="0" cy="0"/>
        </a:xfrm>
      </p:grpSpPr>
      <p:sp>
        <p:nvSpPr>
          <p:cNvPr id="2" name="Rubrik"/>
          <p:cNvSpPr>
            <a:spLocks noGrp="1"/>
          </p:cNvSpPr>
          <p:nvPr>
            <p:ph type="title"/>
          </p:nvPr>
        </p:nvSpPr>
        <p:spPr>
          <a:xfrm>
            <a:off x="609600" y="274638"/>
            <a:ext cx="10972800" cy="1143000"/>
          </a:xfrm>
          <a:prstGeom prst="rect">
            <a:avLst/>
          </a:prstGeom>
        </p:spPr>
        <p:txBody>
          <a:bodyPr vert="horz" lIns="91436" tIns="45719" rIns="91436" bIns="45719" rtlCol="0" anchor="ctr">
            <a:noAutofit/>
          </a:bodyPr>
          <a:lstStyle/>
          <a:p>
            <a:r>
              <a:rPr lang="sv-SE" dirty="0"/>
              <a:t>Klicka här för att ändra format</a:t>
            </a:r>
          </a:p>
        </p:txBody>
      </p:sp>
      <p:sp>
        <p:nvSpPr>
          <p:cNvPr id="3" name="Text"/>
          <p:cNvSpPr>
            <a:spLocks noGrp="1"/>
          </p:cNvSpPr>
          <p:nvPr>
            <p:ph type="body" idx="1"/>
          </p:nvPr>
        </p:nvSpPr>
        <p:spPr>
          <a:xfrm>
            <a:off x="609600" y="1600206"/>
            <a:ext cx="10972800" cy="4525963"/>
          </a:xfrm>
          <a:prstGeom prst="rect">
            <a:avLst/>
          </a:prstGeom>
        </p:spPr>
        <p:txBody>
          <a:bodyPr vert="horz" lIns="91436" tIns="45719" rIns="91436" bIns="45719" rtlCol="0">
            <a:noAutofit/>
          </a:bodyPr>
          <a:lstStyle/>
          <a:p>
            <a:pPr lvl="0"/>
            <a:r>
              <a:rPr lang="sv-SE" dirty="0"/>
              <a:t>Klicka här för att lägga till text</a:t>
            </a:r>
          </a:p>
          <a:p>
            <a:pPr lvl="1"/>
            <a:r>
              <a:rPr lang="sv-SE" dirty="0"/>
              <a:t>Nivå två</a:t>
            </a:r>
          </a:p>
          <a:p>
            <a:pPr lvl="2"/>
            <a:r>
              <a:rPr lang="sv-SE" dirty="0"/>
              <a:t>Nivå tre</a:t>
            </a:r>
          </a:p>
          <a:p>
            <a:pPr lvl="3"/>
            <a:r>
              <a:rPr lang="sv-SE" dirty="0"/>
              <a:t>Nivå fyra</a:t>
            </a:r>
          </a:p>
          <a:p>
            <a:pPr lvl="4"/>
            <a:r>
              <a:rPr lang="sv-SE" dirty="0"/>
              <a:t>Nivå fem</a:t>
            </a:r>
          </a:p>
          <a:p>
            <a:pPr lvl="5"/>
            <a:r>
              <a:rPr lang="sv-SE" dirty="0"/>
              <a:t>Nivå sex</a:t>
            </a:r>
          </a:p>
          <a:p>
            <a:pPr lvl="6"/>
            <a:r>
              <a:rPr lang="sv-SE" dirty="0"/>
              <a:t>Nivå 7</a:t>
            </a:r>
          </a:p>
          <a:p>
            <a:pPr lvl="7"/>
            <a:r>
              <a:rPr lang="sv-SE" dirty="0"/>
              <a:t>Nivå 8</a:t>
            </a:r>
          </a:p>
          <a:p>
            <a:pPr lvl="8"/>
            <a:r>
              <a:rPr lang="sv-SE" dirty="0"/>
              <a:t>Nivå nio</a:t>
            </a:r>
          </a:p>
        </p:txBody>
      </p:sp>
      <p:sp>
        <p:nvSpPr>
          <p:cNvPr id="4" name="Datum"/>
          <p:cNvSpPr>
            <a:spLocks noGrp="1"/>
          </p:cNvSpPr>
          <p:nvPr>
            <p:ph type="dt" sz="half" idx="2"/>
          </p:nvPr>
        </p:nvSpPr>
        <p:spPr>
          <a:xfrm>
            <a:off x="609600" y="6356384"/>
            <a:ext cx="2844800" cy="365125"/>
          </a:xfrm>
          <a:prstGeom prst="rect">
            <a:avLst/>
          </a:prstGeom>
        </p:spPr>
        <p:txBody>
          <a:bodyPr vert="horz" lIns="91436" tIns="45719" rIns="91436" bIns="45719" rtlCol="0" anchor="ctr"/>
          <a:lstStyle>
            <a:lvl1pPr algn="l">
              <a:defRPr sz="1200">
                <a:solidFill>
                  <a:schemeClr val="tx1">
                    <a:tint val="75000"/>
                  </a:schemeClr>
                </a:solidFill>
              </a:defRPr>
            </a:lvl1pPr>
          </a:lstStyle>
          <a:p>
            <a:fld id="{E396BA79-F2AE-9145-9209-1674DACC0F18}" type="datetimeFigureOut">
              <a:rPr lang="sv-SE" smtClean="0">
                <a:solidFill>
                  <a:srgbClr val="000000">
                    <a:tint val="75000"/>
                  </a:srgbClr>
                </a:solidFill>
              </a:rPr>
              <a:pPr/>
              <a:t>2019-03-11</a:t>
            </a:fld>
            <a:endParaRPr lang="sv-SE">
              <a:solidFill>
                <a:srgbClr val="000000">
                  <a:tint val="75000"/>
                </a:srgbClr>
              </a:solidFill>
            </a:endParaRPr>
          </a:p>
        </p:txBody>
      </p:sp>
      <p:sp>
        <p:nvSpPr>
          <p:cNvPr id="5" name="Sidfot"/>
          <p:cNvSpPr>
            <a:spLocks noGrp="1"/>
          </p:cNvSpPr>
          <p:nvPr>
            <p:ph type="ftr" sz="quarter" idx="3"/>
          </p:nvPr>
        </p:nvSpPr>
        <p:spPr>
          <a:xfrm>
            <a:off x="4165600" y="6356384"/>
            <a:ext cx="3860800" cy="365125"/>
          </a:xfrm>
          <a:prstGeom prst="rect">
            <a:avLst/>
          </a:prstGeom>
        </p:spPr>
        <p:txBody>
          <a:bodyPr vert="horz" lIns="91436" tIns="45719" rIns="91436" bIns="45719" rtlCol="0" anchor="ctr"/>
          <a:lstStyle>
            <a:lvl1pPr algn="ctr">
              <a:defRPr sz="1200">
                <a:solidFill>
                  <a:schemeClr val="tx1">
                    <a:tint val="75000"/>
                  </a:schemeClr>
                </a:solidFill>
              </a:defRPr>
            </a:lvl1pPr>
          </a:lstStyle>
          <a:p>
            <a:endParaRPr lang="sv-SE">
              <a:solidFill>
                <a:srgbClr val="000000">
                  <a:tint val="75000"/>
                </a:srgbClr>
              </a:solidFill>
            </a:endParaRPr>
          </a:p>
        </p:txBody>
      </p:sp>
      <p:sp>
        <p:nvSpPr>
          <p:cNvPr id="6" name="Sidnummer"/>
          <p:cNvSpPr>
            <a:spLocks noGrp="1"/>
          </p:cNvSpPr>
          <p:nvPr>
            <p:ph type="sldNum" sz="quarter" idx="4"/>
          </p:nvPr>
        </p:nvSpPr>
        <p:spPr>
          <a:xfrm>
            <a:off x="8737600" y="6356384"/>
            <a:ext cx="2844800" cy="365125"/>
          </a:xfrm>
          <a:prstGeom prst="rect">
            <a:avLst/>
          </a:prstGeom>
        </p:spPr>
        <p:txBody>
          <a:bodyPr vert="horz" lIns="91436" tIns="45719" rIns="91436" bIns="45719" rtlCol="0" anchor="ctr"/>
          <a:lstStyle>
            <a:lvl1pPr algn="r">
              <a:defRPr sz="1200">
                <a:solidFill>
                  <a:schemeClr val="tx1">
                    <a:tint val="75000"/>
                  </a:schemeClr>
                </a:solidFill>
              </a:defRPr>
            </a:lvl1pPr>
          </a:lstStyle>
          <a:p>
            <a:fld id="{C6C01A26-2D80-0E46-9B4D-60A1952FE66D}" type="slidenum">
              <a:rPr lang="sv-SE" smtClean="0">
                <a:solidFill>
                  <a:srgbClr val="000000">
                    <a:tint val="75000"/>
                  </a:srgbClr>
                </a:solidFill>
              </a:rPr>
              <a:pPr/>
              <a:t>‹#›</a:t>
            </a:fld>
            <a:endParaRPr lang="sv-SE">
              <a:solidFill>
                <a:srgbClr val="000000">
                  <a:tint val="75000"/>
                </a:srgbClr>
              </a:solidFill>
            </a:endParaRPr>
          </a:p>
        </p:txBody>
      </p:sp>
    </p:spTree>
    <p:extLst>
      <p:ext uri="{BB962C8B-B14F-4D97-AF65-F5344CB8AC3E}">
        <p14:creationId xmlns:p14="http://schemas.microsoft.com/office/powerpoint/2010/main" val="1113071887"/>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Lst>
  <p:txStyles>
    <p:titleStyle>
      <a:lvl1pPr algn="l" defTabSz="457182" rtl="0" eaLnBrk="1" latinLnBrk="0" hangingPunct="1">
        <a:spcBef>
          <a:spcPct val="0"/>
        </a:spcBef>
        <a:buNone/>
        <a:defRPr sz="2900" kern="1200">
          <a:solidFill>
            <a:srgbClr val="FFFFFF"/>
          </a:solidFill>
          <a:latin typeface="+mj-lt"/>
          <a:ea typeface="+mj-ea"/>
          <a:cs typeface="+mj-cs"/>
        </a:defRPr>
      </a:lvl1pPr>
    </p:titleStyle>
    <p:bodyStyle>
      <a:lvl1pPr marL="0" indent="0" algn="l" defTabSz="457182" rtl="0" eaLnBrk="1" latinLnBrk="0" hangingPunct="1">
        <a:spcBef>
          <a:spcPct val="20000"/>
        </a:spcBef>
        <a:spcAft>
          <a:spcPts val="500"/>
        </a:spcAft>
        <a:buFont typeface="Arial"/>
        <a:buNone/>
        <a:defRPr sz="2200" kern="1200">
          <a:solidFill>
            <a:srgbClr val="FFFFFF"/>
          </a:solidFill>
          <a:latin typeface="+mn-lt"/>
          <a:ea typeface="+mn-ea"/>
          <a:cs typeface="+mn-cs"/>
        </a:defRPr>
      </a:lvl1pPr>
      <a:lvl2pPr marL="719110" indent="-363524" algn="l" defTabSz="457182" rtl="0" eaLnBrk="1" latinLnBrk="0" hangingPunct="1">
        <a:spcBef>
          <a:spcPct val="20000"/>
        </a:spcBef>
        <a:spcAft>
          <a:spcPts val="500"/>
        </a:spcAft>
        <a:buFont typeface="Arial"/>
        <a:buChar char="–"/>
        <a:defRPr sz="2100" kern="1200">
          <a:solidFill>
            <a:srgbClr val="FFFFFF"/>
          </a:solidFill>
          <a:latin typeface="+mn-lt"/>
          <a:ea typeface="+mn-ea"/>
          <a:cs typeface="+mn-cs"/>
        </a:defRPr>
      </a:lvl2pPr>
      <a:lvl3pPr marL="1074695" indent="-355586" algn="l" defTabSz="457182" rtl="0" eaLnBrk="1" latinLnBrk="0" hangingPunct="1">
        <a:spcBef>
          <a:spcPct val="20000"/>
        </a:spcBef>
        <a:spcAft>
          <a:spcPts val="500"/>
        </a:spcAft>
        <a:buFont typeface="Arial"/>
        <a:buChar char="•"/>
        <a:defRPr sz="1800" kern="1200">
          <a:solidFill>
            <a:srgbClr val="FFFFFF"/>
          </a:solidFill>
          <a:latin typeface="+mn-lt"/>
          <a:ea typeface="+mn-ea"/>
          <a:cs typeface="+mn-cs"/>
        </a:defRPr>
      </a:lvl3pPr>
      <a:lvl4pPr marL="1346146" indent="-271452" algn="l" defTabSz="457182" rtl="0" eaLnBrk="1" latinLnBrk="0" hangingPunct="1">
        <a:spcBef>
          <a:spcPct val="20000"/>
        </a:spcBef>
        <a:spcAft>
          <a:spcPts val="500"/>
        </a:spcAft>
        <a:buFont typeface="Arial"/>
        <a:buChar char="–"/>
        <a:defRPr sz="1500" kern="1200">
          <a:solidFill>
            <a:srgbClr val="FFFFFF"/>
          </a:solidFill>
          <a:latin typeface="+mn-lt"/>
          <a:ea typeface="+mn-ea"/>
          <a:cs typeface="+mn-cs"/>
        </a:defRPr>
      </a:lvl4pPr>
      <a:lvl5pPr marL="1617598" indent="-271452" algn="l" defTabSz="457182" rtl="0" eaLnBrk="1" latinLnBrk="0" hangingPunct="1">
        <a:spcBef>
          <a:spcPct val="20000"/>
        </a:spcBef>
        <a:spcAft>
          <a:spcPts val="500"/>
        </a:spcAft>
        <a:buFont typeface="Arial" panose="020B0604020202020204" pitchFamily="34" charset="0"/>
        <a:buChar char="•"/>
        <a:defRPr sz="1400" kern="1200">
          <a:solidFill>
            <a:srgbClr val="FFFFFF"/>
          </a:solidFill>
          <a:latin typeface="+mn-lt"/>
          <a:ea typeface="+mn-ea"/>
          <a:cs typeface="+mn-cs"/>
        </a:defRPr>
      </a:lvl5pPr>
      <a:lvl6pPr marL="1795391" indent="-177793" algn="l" defTabSz="457182" rtl="0" eaLnBrk="1" latinLnBrk="0" hangingPunct="1">
        <a:spcBef>
          <a:spcPct val="20000"/>
        </a:spcBef>
        <a:spcAft>
          <a:spcPts val="500"/>
        </a:spcAft>
        <a:buFont typeface="Open Sans" panose="020B0606030504020204" pitchFamily="34" charset="0"/>
        <a:buChar char="–"/>
        <a:defRPr sz="1200" kern="1200">
          <a:solidFill>
            <a:srgbClr val="FFFFFF"/>
          </a:solidFill>
          <a:latin typeface="+mn-lt"/>
          <a:ea typeface="+mn-ea"/>
          <a:cs typeface="+mn-cs"/>
        </a:defRPr>
      </a:lvl6pPr>
      <a:lvl7pPr marL="1973184" indent="-177793" algn="l" defTabSz="457182" rtl="0" eaLnBrk="1" latinLnBrk="0" hangingPunct="1">
        <a:spcBef>
          <a:spcPct val="20000"/>
        </a:spcBef>
        <a:spcAft>
          <a:spcPts val="500"/>
        </a:spcAft>
        <a:buFont typeface="Arial"/>
        <a:buChar char="•"/>
        <a:defRPr sz="1000" kern="1200" baseline="0">
          <a:solidFill>
            <a:srgbClr val="FFFFFF"/>
          </a:solidFill>
          <a:latin typeface="+mn-lt"/>
          <a:ea typeface="+mn-ea"/>
          <a:cs typeface="+mn-cs"/>
        </a:defRPr>
      </a:lvl7pPr>
      <a:lvl8pPr marL="2150977" indent="-177793" algn="l" defTabSz="457182" rtl="0" eaLnBrk="1" latinLnBrk="0" hangingPunct="1">
        <a:spcBef>
          <a:spcPct val="20000"/>
        </a:spcBef>
        <a:spcAft>
          <a:spcPts val="500"/>
        </a:spcAft>
        <a:buFont typeface="Open Sans" panose="020B0606030504020204" pitchFamily="34" charset="0"/>
        <a:buChar char="–"/>
        <a:defRPr sz="800" kern="1200" baseline="0">
          <a:solidFill>
            <a:srgbClr val="FFFFFF"/>
          </a:solidFill>
          <a:latin typeface="+mn-lt"/>
          <a:ea typeface="+mn-ea"/>
          <a:cs typeface="+mn-cs"/>
        </a:defRPr>
      </a:lvl8pPr>
      <a:lvl9pPr marL="2328770" indent="-177793" algn="l" defTabSz="457182" rtl="0" eaLnBrk="1" latinLnBrk="0" hangingPunct="1">
        <a:spcBef>
          <a:spcPct val="20000"/>
        </a:spcBef>
        <a:spcAft>
          <a:spcPts val="500"/>
        </a:spcAft>
        <a:buFont typeface="Arial"/>
        <a:buChar char="•"/>
        <a:defRPr sz="600" kern="1200" baseline="0">
          <a:solidFill>
            <a:srgbClr val="FFFFFF"/>
          </a:solidFill>
          <a:latin typeface="+mn-lt"/>
          <a:ea typeface="+mn-ea"/>
          <a:cs typeface="+mn-cs"/>
        </a:defRPr>
      </a:lvl9pPr>
    </p:bodyStyle>
    <p:otherStyle>
      <a:defPPr>
        <a:defRPr lang="sv-SE"/>
      </a:defPPr>
      <a:lvl1pPr marL="0" algn="l" defTabSz="457182" rtl="0" eaLnBrk="1" latinLnBrk="0" hangingPunct="1">
        <a:defRPr sz="1800" kern="1200">
          <a:solidFill>
            <a:schemeClr val="tx1"/>
          </a:solidFill>
          <a:latin typeface="+mn-lt"/>
          <a:ea typeface="+mn-ea"/>
          <a:cs typeface="+mn-cs"/>
        </a:defRPr>
      </a:lvl1pPr>
      <a:lvl2pPr marL="457182" algn="l" defTabSz="457182" rtl="0" eaLnBrk="1" latinLnBrk="0" hangingPunct="1">
        <a:defRPr sz="1800" kern="1200">
          <a:solidFill>
            <a:schemeClr val="tx1"/>
          </a:solidFill>
          <a:latin typeface="+mn-lt"/>
          <a:ea typeface="+mn-ea"/>
          <a:cs typeface="+mn-cs"/>
        </a:defRPr>
      </a:lvl2pPr>
      <a:lvl3pPr marL="914363" algn="l" defTabSz="457182" rtl="0" eaLnBrk="1" latinLnBrk="0" hangingPunct="1">
        <a:defRPr sz="1800" kern="1200">
          <a:solidFill>
            <a:schemeClr val="tx1"/>
          </a:solidFill>
          <a:latin typeface="+mn-lt"/>
          <a:ea typeface="+mn-ea"/>
          <a:cs typeface="+mn-cs"/>
        </a:defRPr>
      </a:lvl3pPr>
      <a:lvl4pPr marL="1371545" algn="l" defTabSz="457182" rtl="0" eaLnBrk="1" latinLnBrk="0" hangingPunct="1">
        <a:defRPr sz="1800" kern="1200">
          <a:solidFill>
            <a:schemeClr val="tx1"/>
          </a:solidFill>
          <a:latin typeface="+mn-lt"/>
          <a:ea typeface="+mn-ea"/>
          <a:cs typeface="+mn-cs"/>
        </a:defRPr>
      </a:lvl4pPr>
      <a:lvl5pPr marL="1828727" algn="l" defTabSz="457182" rtl="0" eaLnBrk="1" latinLnBrk="0" hangingPunct="1">
        <a:defRPr sz="1800" kern="1200">
          <a:solidFill>
            <a:schemeClr val="tx1"/>
          </a:solidFill>
          <a:latin typeface="+mn-lt"/>
          <a:ea typeface="+mn-ea"/>
          <a:cs typeface="+mn-cs"/>
        </a:defRPr>
      </a:lvl5pPr>
      <a:lvl6pPr marL="2285909" algn="l" defTabSz="457182" rtl="0" eaLnBrk="1" latinLnBrk="0" hangingPunct="1">
        <a:defRPr sz="1800" kern="1200">
          <a:solidFill>
            <a:schemeClr val="tx1"/>
          </a:solidFill>
          <a:latin typeface="+mn-lt"/>
          <a:ea typeface="+mn-ea"/>
          <a:cs typeface="+mn-cs"/>
        </a:defRPr>
      </a:lvl6pPr>
      <a:lvl7pPr marL="2743090" algn="l" defTabSz="457182" rtl="0" eaLnBrk="1" latinLnBrk="0" hangingPunct="1">
        <a:defRPr sz="1800" kern="1200">
          <a:solidFill>
            <a:schemeClr val="tx1"/>
          </a:solidFill>
          <a:latin typeface="+mn-lt"/>
          <a:ea typeface="+mn-ea"/>
          <a:cs typeface="+mn-cs"/>
        </a:defRPr>
      </a:lvl7pPr>
      <a:lvl8pPr marL="3200272" algn="l" defTabSz="457182" rtl="0" eaLnBrk="1" latinLnBrk="0" hangingPunct="1">
        <a:defRPr sz="1800" kern="1200">
          <a:solidFill>
            <a:schemeClr val="tx1"/>
          </a:solidFill>
          <a:latin typeface="+mn-lt"/>
          <a:ea typeface="+mn-ea"/>
          <a:cs typeface="+mn-cs"/>
        </a:defRPr>
      </a:lvl8pPr>
      <a:lvl9pPr marL="3657454" algn="l" defTabSz="457182"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CB511C"/>
        </a:solidFill>
        <a:effectLst/>
      </p:bgPr>
    </p:bg>
    <p:spTree>
      <p:nvGrpSpPr>
        <p:cNvPr id="1" name=""/>
        <p:cNvGrpSpPr/>
        <p:nvPr/>
      </p:nvGrpSpPr>
      <p:grpSpPr>
        <a:xfrm>
          <a:off x="0" y="0"/>
          <a:ext cx="0" cy="0"/>
          <a:chOff x="0" y="0"/>
          <a:chExt cx="0" cy="0"/>
        </a:xfrm>
      </p:grpSpPr>
      <p:sp>
        <p:nvSpPr>
          <p:cNvPr id="2" name="Rubrik"/>
          <p:cNvSpPr>
            <a:spLocks noGrp="1"/>
          </p:cNvSpPr>
          <p:nvPr>
            <p:ph type="title"/>
          </p:nvPr>
        </p:nvSpPr>
        <p:spPr>
          <a:xfrm>
            <a:off x="609600" y="274638"/>
            <a:ext cx="10972800" cy="1143000"/>
          </a:xfrm>
          <a:prstGeom prst="rect">
            <a:avLst/>
          </a:prstGeom>
        </p:spPr>
        <p:txBody>
          <a:bodyPr vert="horz" lIns="91436" tIns="45719" rIns="91436" bIns="45719" rtlCol="0" anchor="ctr">
            <a:noAutofit/>
          </a:bodyPr>
          <a:lstStyle/>
          <a:p>
            <a:r>
              <a:rPr lang="sv-SE" dirty="0"/>
              <a:t>Klicka här för att ändra format</a:t>
            </a:r>
          </a:p>
        </p:txBody>
      </p:sp>
      <p:sp>
        <p:nvSpPr>
          <p:cNvPr id="3" name="Text"/>
          <p:cNvSpPr>
            <a:spLocks noGrp="1"/>
          </p:cNvSpPr>
          <p:nvPr>
            <p:ph type="body" idx="1"/>
          </p:nvPr>
        </p:nvSpPr>
        <p:spPr>
          <a:xfrm>
            <a:off x="609600" y="1600206"/>
            <a:ext cx="10972800" cy="4525963"/>
          </a:xfrm>
          <a:prstGeom prst="rect">
            <a:avLst/>
          </a:prstGeom>
        </p:spPr>
        <p:txBody>
          <a:bodyPr vert="horz" lIns="91436" tIns="45719" rIns="91436" bIns="45719" rtlCol="0">
            <a:noAutofit/>
          </a:bodyPr>
          <a:lstStyle/>
          <a:p>
            <a:pPr lvl="0"/>
            <a:r>
              <a:rPr lang="sv-SE" dirty="0"/>
              <a:t>Klicka här för att lägga till text</a:t>
            </a:r>
          </a:p>
          <a:p>
            <a:pPr lvl="1"/>
            <a:r>
              <a:rPr lang="sv-SE" dirty="0"/>
              <a:t>Nivå två</a:t>
            </a:r>
          </a:p>
          <a:p>
            <a:pPr lvl="2"/>
            <a:r>
              <a:rPr lang="sv-SE" dirty="0"/>
              <a:t>Nivå tre</a:t>
            </a:r>
          </a:p>
          <a:p>
            <a:pPr lvl="3"/>
            <a:r>
              <a:rPr lang="sv-SE" dirty="0"/>
              <a:t>Nivå fyra</a:t>
            </a:r>
          </a:p>
          <a:p>
            <a:pPr lvl="4"/>
            <a:r>
              <a:rPr lang="sv-SE" dirty="0"/>
              <a:t>Nivå fem</a:t>
            </a:r>
          </a:p>
          <a:p>
            <a:pPr lvl="5"/>
            <a:r>
              <a:rPr lang="sv-SE" dirty="0"/>
              <a:t>Nivå sex</a:t>
            </a:r>
          </a:p>
          <a:p>
            <a:pPr lvl="6"/>
            <a:r>
              <a:rPr lang="sv-SE" dirty="0"/>
              <a:t>Nivå 7</a:t>
            </a:r>
          </a:p>
          <a:p>
            <a:pPr lvl="7"/>
            <a:r>
              <a:rPr lang="sv-SE" dirty="0"/>
              <a:t>Nivå 8</a:t>
            </a:r>
          </a:p>
          <a:p>
            <a:pPr lvl="8"/>
            <a:r>
              <a:rPr lang="sv-SE" dirty="0"/>
              <a:t>Nivå nio</a:t>
            </a:r>
          </a:p>
        </p:txBody>
      </p:sp>
      <p:sp>
        <p:nvSpPr>
          <p:cNvPr id="4" name="Datum"/>
          <p:cNvSpPr>
            <a:spLocks noGrp="1"/>
          </p:cNvSpPr>
          <p:nvPr>
            <p:ph type="dt" sz="half" idx="2"/>
          </p:nvPr>
        </p:nvSpPr>
        <p:spPr>
          <a:xfrm>
            <a:off x="609600" y="6356384"/>
            <a:ext cx="2844800" cy="365125"/>
          </a:xfrm>
          <a:prstGeom prst="rect">
            <a:avLst/>
          </a:prstGeom>
        </p:spPr>
        <p:txBody>
          <a:bodyPr vert="horz" lIns="91436" tIns="45719" rIns="91436" bIns="45719" rtlCol="0" anchor="ctr"/>
          <a:lstStyle>
            <a:lvl1pPr algn="l">
              <a:defRPr sz="1200">
                <a:solidFill>
                  <a:schemeClr val="tx1">
                    <a:tint val="75000"/>
                  </a:schemeClr>
                </a:solidFill>
              </a:defRPr>
            </a:lvl1pPr>
          </a:lstStyle>
          <a:p>
            <a:fld id="{E396BA79-F2AE-9145-9209-1674DACC0F18}" type="datetimeFigureOut">
              <a:rPr lang="sv-SE" smtClean="0">
                <a:solidFill>
                  <a:srgbClr val="000000">
                    <a:tint val="75000"/>
                  </a:srgbClr>
                </a:solidFill>
              </a:rPr>
              <a:pPr/>
              <a:t>2019-03-11</a:t>
            </a:fld>
            <a:endParaRPr lang="sv-SE">
              <a:solidFill>
                <a:srgbClr val="000000">
                  <a:tint val="75000"/>
                </a:srgbClr>
              </a:solidFill>
            </a:endParaRPr>
          </a:p>
        </p:txBody>
      </p:sp>
      <p:sp>
        <p:nvSpPr>
          <p:cNvPr id="5" name="Sidfot"/>
          <p:cNvSpPr>
            <a:spLocks noGrp="1"/>
          </p:cNvSpPr>
          <p:nvPr>
            <p:ph type="ftr" sz="quarter" idx="3"/>
          </p:nvPr>
        </p:nvSpPr>
        <p:spPr>
          <a:xfrm>
            <a:off x="4165600" y="6356384"/>
            <a:ext cx="3860800" cy="365125"/>
          </a:xfrm>
          <a:prstGeom prst="rect">
            <a:avLst/>
          </a:prstGeom>
        </p:spPr>
        <p:txBody>
          <a:bodyPr vert="horz" lIns="91436" tIns="45719" rIns="91436" bIns="45719" rtlCol="0" anchor="ctr"/>
          <a:lstStyle>
            <a:lvl1pPr algn="ctr">
              <a:defRPr sz="1200">
                <a:solidFill>
                  <a:schemeClr val="tx1">
                    <a:tint val="75000"/>
                  </a:schemeClr>
                </a:solidFill>
              </a:defRPr>
            </a:lvl1pPr>
          </a:lstStyle>
          <a:p>
            <a:endParaRPr lang="sv-SE">
              <a:solidFill>
                <a:srgbClr val="000000">
                  <a:tint val="75000"/>
                </a:srgbClr>
              </a:solidFill>
            </a:endParaRPr>
          </a:p>
        </p:txBody>
      </p:sp>
      <p:sp>
        <p:nvSpPr>
          <p:cNvPr id="6" name="Sidnummer"/>
          <p:cNvSpPr>
            <a:spLocks noGrp="1"/>
          </p:cNvSpPr>
          <p:nvPr>
            <p:ph type="sldNum" sz="quarter" idx="4"/>
          </p:nvPr>
        </p:nvSpPr>
        <p:spPr>
          <a:xfrm>
            <a:off x="8737600" y="6356384"/>
            <a:ext cx="2844800" cy="365125"/>
          </a:xfrm>
          <a:prstGeom prst="rect">
            <a:avLst/>
          </a:prstGeom>
        </p:spPr>
        <p:txBody>
          <a:bodyPr vert="horz" lIns="91436" tIns="45719" rIns="91436" bIns="45719" rtlCol="0" anchor="ctr"/>
          <a:lstStyle>
            <a:lvl1pPr algn="r">
              <a:defRPr sz="1200">
                <a:solidFill>
                  <a:schemeClr val="tx1">
                    <a:tint val="75000"/>
                  </a:schemeClr>
                </a:solidFill>
              </a:defRPr>
            </a:lvl1pPr>
          </a:lstStyle>
          <a:p>
            <a:fld id="{C6C01A26-2D80-0E46-9B4D-60A1952FE66D}" type="slidenum">
              <a:rPr lang="sv-SE" smtClean="0">
                <a:solidFill>
                  <a:srgbClr val="000000">
                    <a:tint val="75000"/>
                  </a:srgbClr>
                </a:solidFill>
              </a:rPr>
              <a:pPr/>
              <a:t>‹#›</a:t>
            </a:fld>
            <a:endParaRPr lang="sv-SE">
              <a:solidFill>
                <a:srgbClr val="000000">
                  <a:tint val="75000"/>
                </a:srgbClr>
              </a:solidFill>
            </a:endParaRPr>
          </a:p>
        </p:txBody>
      </p:sp>
    </p:spTree>
    <p:extLst>
      <p:ext uri="{BB962C8B-B14F-4D97-AF65-F5344CB8AC3E}">
        <p14:creationId xmlns:p14="http://schemas.microsoft.com/office/powerpoint/2010/main" val="2506927249"/>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922" r:id="rId7"/>
    <p:sldLayoutId id="2147483923" r:id="rId8"/>
    <p:sldLayoutId id="2147483927" r:id="rId9"/>
    <p:sldLayoutId id="2147483928" r:id="rId10"/>
    <p:sldLayoutId id="2147483930" r:id="rId11"/>
    <p:sldLayoutId id="2147483934" r:id="rId12"/>
    <p:sldLayoutId id="2147483935" r:id="rId13"/>
    <p:sldLayoutId id="2147483936" r:id="rId14"/>
    <p:sldLayoutId id="2147483937" r:id="rId15"/>
  </p:sldLayoutIdLst>
  <p:txStyles>
    <p:titleStyle>
      <a:lvl1pPr algn="l" defTabSz="457182" rtl="0" eaLnBrk="1" latinLnBrk="0" hangingPunct="1">
        <a:spcBef>
          <a:spcPct val="0"/>
        </a:spcBef>
        <a:buNone/>
        <a:defRPr sz="2900" kern="1200">
          <a:solidFill>
            <a:srgbClr val="FFFFFF"/>
          </a:solidFill>
          <a:latin typeface="+mj-lt"/>
          <a:ea typeface="+mj-ea"/>
          <a:cs typeface="+mj-cs"/>
        </a:defRPr>
      </a:lvl1pPr>
    </p:titleStyle>
    <p:bodyStyle>
      <a:lvl1pPr marL="0" indent="0" algn="l" defTabSz="457182" rtl="0" eaLnBrk="1" latinLnBrk="0" hangingPunct="1">
        <a:spcBef>
          <a:spcPct val="20000"/>
        </a:spcBef>
        <a:spcAft>
          <a:spcPts val="500"/>
        </a:spcAft>
        <a:buFont typeface="Arial"/>
        <a:buNone/>
        <a:defRPr sz="2200" kern="1200">
          <a:solidFill>
            <a:srgbClr val="FFFFFF"/>
          </a:solidFill>
          <a:latin typeface="+mn-lt"/>
          <a:ea typeface="+mn-ea"/>
          <a:cs typeface="+mn-cs"/>
        </a:defRPr>
      </a:lvl1pPr>
      <a:lvl2pPr marL="719110" indent="-363524" algn="l" defTabSz="457182" rtl="0" eaLnBrk="1" latinLnBrk="0" hangingPunct="1">
        <a:spcBef>
          <a:spcPct val="20000"/>
        </a:spcBef>
        <a:spcAft>
          <a:spcPts val="500"/>
        </a:spcAft>
        <a:buFont typeface="Arial"/>
        <a:buChar char="–"/>
        <a:defRPr sz="2100" kern="1200">
          <a:solidFill>
            <a:srgbClr val="FFFFFF"/>
          </a:solidFill>
          <a:latin typeface="+mn-lt"/>
          <a:ea typeface="+mn-ea"/>
          <a:cs typeface="+mn-cs"/>
        </a:defRPr>
      </a:lvl2pPr>
      <a:lvl3pPr marL="1074695" indent="-355586" algn="l" defTabSz="457182" rtl="0" eaLnBrk="1" latinLnBrk="0" hangingPunct="1">
        <a:spcBef>
          <a:spcPct val="20000"/>
        </a:spcBef>
        <a:spcAft>
          <a:spcPts val="500"/>
        </a:spcAft>
        <a:buFont typeface="Arial"/>
        <a:buChar char="•"/>
        <a:defRPr sz="1800" kern="1200">
          <a:solidFill>
            <a:srgbClr val="FFFFFF"/>
          </a:solidFill>
          <a:latin typeface="+mn-lt"/>
          <a:ea typeface="+mn-ea"/>
          <a:cs typeface="+mn-cs"/>
        </a:defRPr>
      </a:lvl3pPr>
      <a:lvl4pPr marL="1346146" indent="-271452" algn="l" defTabSz="457182" rtl="0" eaLnBrk="1" latinLnBrk="0" hangingPunct="1">
        <a:spcBef>
          <a:spcPct val="20000"/>
        </a:spcBef>
        <a:spcAft>
          <a:spcPts val="500"/>
        </a:spcAft>
        <a:buFont typeface="Arial"/>
        <a:buChar char="–"/>
        <a:defRPr sz="1500" kern="1200">
          <a:solidFill>
            <a:srgbClr val="FFFFFF"/>
          </a:solidFill>
          <a:latin typeface="+mn-lt"/>
          <a:ea typeface="+mn-ea"/>
          <a:cs typeface="+mn-cs"/>
        </a:defRPr>
      </a:lvl4pPr>
      <a:lvl5pPr marL="1617598" indent="-271452" algn="l" defTabSz="457182" rtl="0" eaLnBrk="1" latinLnBrk="0" hangingPunct="1">
        <a:spcBef>
          <a:spcPct val="20000"/>
        </a:spcBef>
        <a:spcAft>
          <a:spcPts val="500"/>
        </a:spcAft>
        <a:buFont typeface="Arial" panose="020B0604020202020204" pitchFamily="34" charset="0"/>
        <a:buChar char="•"/>
        <a:defRPr sz="1400" kern="1200">
          <a:solidFill>
            <a:srgbClr val="FFFFFF"/>
          </a:solidFill>
          <a:latin typeface="+mn-lt"/>
          <a:ea typeface="+mn-ea"/>
          <a:cs typeface="+mn-cs"/>
        </a:defRPr>
      </a:lvl5pPr>
      <a:lvl6pPr marL="1795391" indent="-177793" algn="l" defTabSz="457182" rtl="0" eaLnBrk="1" latinLnBrk="0" hangingPunct="1">
        <a:spcBef>
          <a:spcPct val="20000"/>
        </a:spcBef>
        <a:spcAft>
          <a:spcPts val="500"/>
        </a:spcAft>
        <a:buFont typeface="Open Sans" panose="020B0606030504020204" pitchFamily="34" charset="0"/>
        <a:buChar char="–"/>
        <a:defRPr sz="1200" kern="1200">
          <a:solidFill>
            <a:srgbClr val="FFFFFF"/>
          </a:solidFill>
          <a:latin typeface="+mn-lt"/>
          <a:ea typeface="+mn-ea"/>
          <a:cs typeface="+mn-cs"/>
        </a:defRPr>
      </a:lvl6pPr>
      <a:lvl7pPr marL="1973184" indent="-177793" algn="l" defTabSz="457182" rtl="0" eaLnBrk="1" latinLnBrk="0" hangingPunct="1">
        <a:spcBef>
          <a:spcPct val="20000"/>
        </a:spcBef>
        <a:spcAft>
          <a:spcPts val="500"/>
        </a:spcAft>
        <a:buFont typeface="Arial"/>
        <a:buChar char="•"/>
        <a:defRPr sz="1000" kern="1200" baseline="0">
          <a:solidFill>
            <a:srgbClr val="FFFFFF"/>
          </a:solidFill>
          <a:latin typeface="+mn-lt"/>
          <a:ea typeface="+mn-ea"/>
          <a:cs typeface="+mn-cs"/>
        </a:defRPr>
      </a:lvl7pPr>
      <a:lvl8pPr marL="2150977" indent="-177793" algn="l" defTabSz="457182" rtl="0" eaLnBrk="1" latinLnBrk="0" hangingPunct="1">
        <a:spcBef>
          <a:spcPct val="20000"/>
        </a:spcBef>
        <a:spcAft>
          <a:spcPts val="500"/>
        </a:spcAft>
        <a:buFont typeface="Open Sans" panose="020B0606030504020204" pitchFamily="34" charset="0"/>
        <a:buChar char="–"/>
        <a:defRPr sz="800" kern="1200" baseline="0">
          <a:solidFill>
            <a:srgbClr val="FFFFFF"/>
          </a:solidFill>
          <a:latin typeface="+mn-lt"/>
          <a:ea typeface="+mn-ea"/>
          <a:cs typeface="+mn-cs"/>
        </a:defRPr>
      </a:lvl8pPr>
      <a:lvl9pPr marL="2328770" indent="-177793" algn="l" defTabSz="457182" rtl="0" eaLnBrk="1" latinLnBrk="0" hangingPunct="1">
        <a:spcBef>
          <a:spcPct val="20000"/>
        </a:spcBef>
        <a:spcAft>
          <a:spcPts val="500"/>
        </a:spcAft>
        <a:buFont typeface="Arial"/>
        <a:buChar char="•"/>
        <a:defRPr sz="600" kern="1200" baseline="0">
          <a:solidFill>
            <a:srgbClr val="FFFFFF"/>
          </a:solidFill>
          <a:latin typeface="+mn-lt"/>
          <a:ea typeface="+mn-ea"/>
          <a:cs typeface="+mn-cs"/>
        </a:defRPr>
      </a:lvl9pPr>
    </p:bodyStyle>
    <p:otherStyle>
      <a:defPPr>
        <a:defRPr lang="sv-SE"/>
      </a:defPPr>
      <a:lvl1pPr marL="0" algn="l" defTabSz="457182" rtl="0" eaLnBrk="1" latinLnBrk="0" hangingPunct="1">
        <a:defRPr sz="1800" kern="1200">
          <a:solidFill>
            <a:schemeClr val="tx1"/>
          </a:solidFill>
          <a:latin typeface="+mn-lt"/>
          <a:ea typeface="+mn-ea"/>
          <a:cs typeface="+mn-cs"/>
        </a:defRPr>
      </a:lvl1pPr>
      <a:lvl2pPr marL="457182" algn="l" defTabSz="457182" rtl="0" eaLnBrk="1" latinLnBrk="0" hangingPunct="1">
        <a:defRPr sz="1800" kern="1200">
          <a:solidFill>
            <a:schemeClr val="tx1"/>
          </a:solidFill>
          <a:latin typeface="+mn-lt"/>
          <a:ea typeface="+mn-ea"/>
          <a:cs typeface="+mn-cs"/>
        </a:defRPr>
      </a:lvl2pPr>
      <a:lvl3pPr marL="914363" algn="l" defTabSz="457182" rtl="0" eaLnBrk="1" latinLnBrk="0" hangingPunct="1">
        <a:defRPr sz="1800" kern="1200">
          <a:solidFill>
            <a:schemeClr val="tx1"/>
          </a:solidFill>
          <a:latin typeface="+mn-lt"/>
          <a:ea typeface="+mn-ea"/>
          <a:cs typeface="+mn-cs"/>
        </a:defRPr>
      </a:lvl3pPr>
      <a:lvl4pPr marL="1371545" algn="l" defTabSz="457182" rtl="0" eaLnBrk="1" latinLnBrk="0" hangingPunct="1">
        <a:defRPr sz="1800" kern="1200">
          <a:solidFill>
            <a:schemeClr val="tx1"/>
          </a:solidFill>
          <a:latin typeface="+mn-lt"/>
          <a:ea typeface="+mn-ea"/>
          <a:cs typeface="+mn-cs"/>
        </a:defRPr>
      </a:lvl4pPr>
      <a:lvl5pPr marL="1828727" algn="l" defTabSz="457182" rtl="0" eaLnBrk="1" latinLnBrk="0" hangingPunct="1">
        <a:defRPr sz="1800" kern="1200">
          <a:solidFill>
            <a:schemeClr val="tx1"/>
          </a:solidFill>
          <a:latin typeface="+mn-lt"/>
          <a:ea typeface="+mn-ea"/>
          <a:cs typeface="+mn-cs"/>
        </a:defRPr>
      </a:lvl5pPr>
      <a:lvl6pPr marL="2285909" algn="l" defTabSz="457182" rtl="0" eaLnBrk="1" latinLnBrk="0" hangingPunct="1">
        <a:defRPr sz="1800" kern="1200">
          <a:solidFill>
            <a:schemeClr val="tx1"/>
          </a:solidFill>
          <a:latin typeface="+mn-lt"/>
          <a:ea typeface="+mn-ea"/>
          <a:cs typeface="+mn-cs"/>
        </a:defRPr>
      </a:lvl6pPr>
      <a:lvl7pPr marL="2743090" algn="l" defTabSz="457182" rtl="0" eaLnBrk="1" latinLnBrk="0" hangingPunct="1">
        <a:defRPr sz="1800" kern="1200">
          <a:solidFill>
            <a:schemeClr val="tx1"/>
          </a:solidFill>
          <a:latin typeface="+mn-lt"/>
          <a:ea typeface="+mn-ea"/>
          <a:cs typeface="+mn-cs"/>
        </a:defRPr>
      </a:lvl7pPr>
      <a:lvl8pPr marL="3200272" algn="l" defTabSz="457182" rtl="0" eaLnBrk="1" latinLnBrk="0" hangingPunct="1">
        <a:defRPr sz="1800" kern="1200">
          <a:solidFill>
            <a:schemeClr val="tx1"/>
          </a:solidFill>
          <a:latin typeface="+mn-lt"/>
          <a:ea typeface="+mn-ea"/>
          <a:cs typeface="+mn-cs"/>
        </a:defRPr>
      </a:lvl8pPr>
      <a:lvl9pPr marL="3657454" algn="l" defTabSz="45718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8F2970"/>
        </a:solidFill>
        <a:effectLst/>
      </p:bgPr>
    </p:bg>
    <p:spTree>
      <p:nvGrpSpPr>
        <p:cNvPr id="1" name=""/>
        <p:cNvGrpSpPr/>
        <p:nvPr/>
      </p:nvGrpSpPr>
      <p:grpSpPr>
        <a:xfrm>
          <a:off x="0" y="0"/>
          <a:ext cx="0" cy="0"/>
          <a:chOff x="0" y="0"/>
          <a:chExt cx="0" cy="0"/>
        </a:xfrm>
      </p:grpSpPr>
      <p:sp>
        <p:nvSpPr>
          <p:cNvPr id="2" name="Rubrik"/>
          <p:cNvSpPr>
            <a:spLocks noGrp="1"/>
          </p:cNvSpPr>
          <p:nvPr>
            <p:ph type="title"/>
          </p:nvPr>
        </p:nvSpPr>
        <p:spPr>
          <a:xfrm>
            <a:off x="609600" y="274638"/>
            <a:ext cx="10972800" cy="1143000"/>
          </a:xfrm>
          <a:prstGeom prst="rect">
            <a:avLst/>
          </a:prstGeom>
        </p:spPr>
        <p:txBody>
          <a:bodyPr vert="horz" lIns="91436" tIns="45719" rIns="91436" bIns="45719" rtlCol="0" anchor="ctr">
            <a:noAutofit/>
          </a:bodyPr>
          <a:lstStyle/>
          <a:p>
            <a:r>
              <a:rPr lang="sv-SE" dirty="0"/>
              <a:t>Klicka här för att ändra format</a:t>
            </a:r>
          </a:p>
        </p:txBody>
      </p:sp>
      <p:sp>
        <p:nvSpPr>
          <p:cNvPr id="3" name="Text"/>
          <p:cNvSpPr>
            <a:spLocks noGrp="1"/>
          </p:cNvSpPr>
          <p:nvPr>
            <p:ph type="body" idx="1"/>
          </p:nvPr>
        </p:nvSpPr>
        <p:spPr>
          <a:xfrm>
            <a:off x="609600" y="1600206"/>
            <a:ext cx="10972800" cy="4525963"/>
          </a:xfrm>
          <a:prstGeom prst="rect">
            <a:avLst/>
          </a:prstGeom>
        </p:spPr>
        <p:txBody>
          <a:bodyPr vert="horz" lIns="91436" tIns="45719" rIns="91436" bIns="45719" rtlCol="0">
            <a:noAutofit/>
          </a:bodyPr>
          <a:lstStyle/>
          <a:p>
            <a:pPr lvl="0"/>
            <a:r>
              <a:rPr lang="sv-SE" dirty="0"/>
              <a:t>Klicka här för att lägga till text</a:t>
            </a:r>
          </a:p>
          <a:p>
            <a:pPr lvl="1"/>
            <a:r>
              <a:rPr lang="sv-SE" dirty="0"/>
              <a:t>Nivå två</a:t>
            </a:r>
          </a:p>
          <a:p>
            <a:pPr lvl="2"/>
            <a:r>
              <a:rPr lang="sv-SE" dirty="0"/>
              <a:t>Nivå tre</a:t>
            </a:r>
          </a:p>
          <a:p>
            <a:pPr lvl="3"/>
            <a:r>
              <a:rPr lang="sv-SE" dirty="0"/>
              <a:t>Nivå fyra</a:t>
            </a:r>
          </a:p>
          <a:p>
            <a:pPr lvl="4"/>
            <a:r>
              <a:rPr lang="sv-SE" dirty="0"/>
              <a:t>Nivå fem</a:t>
            </a:r>
          </a:p>
          <a:p>
            <a:pPr lvl="5"/>
            <a:r>
              <a:rPr lang="sv-SE" dirty="0"/>
              <a:t>Nivå sex</a:t>
            </a:r>
          </a:p>
          <a:p>
            <a:pPr lvl="6"/>
            <a:r>
              <a:rPr lang="sv-SE" dirty="0"/>
              <a:t>Nivå 7</a:t>
            </a:r>
          </a:p>
          <a:p>
            <a:pPr lvl="7"/>
            <a:r>
              <a:rPr lang="sv-SE" dirty="0"/>
              <a:t>Nivå 8</a:t>
            </a:r>
          </a:p>
          <a:p>
            <a:pPr lvl="8"/>
            <a:r>
              <a:rPr lang="sv-SE" dirty="0"/>
              <a:t>Nivå nio</a:t>
            </a:r>
          </a:p>
        </p:txBody>
      </p:sp>
      <p:sp>
        <p:nvSpPr>
          <p:cNvPr id="4" name="Datum"/>
          <p:cNvSpPr>
            <a:spLocks noGrp="1"/>
          </p:cNvSpPr>
          <p:nvPr>
            <p:ph type="dt" sz="half" idx="2"/>
          </p:nvPr>
        </p:nvSpPr>
        <p:spPr>
          <a:xfrm>
            <a:off x="609600" y="6356384"/>
            <a:ext cx="2844800" cy="365125"/>
          </a:xfrm>
          <a:prstGeom prst="rect">
            <a:avLst/>
          </a:prstGeom>
        </p:spPr>
        <p:txBody>
          <a:bodyPr vert="horz" lIns="91436" tIns="45719" rIns="91436" bIns="45719" rtlCol="0" anchor="ctr"/>
          <a:lstStyle>
            <a:lvl1pPr algn="l">
              <a:defRPr sz="1200">
                <a:solidFill>
                  <a:schemeClr val="tx1">
                    <a:tint val="75000"/>
                  </a:schemeClr>
                </a:solidFill>
              </a:defRPr>
            </a:lvl1pPr>
          </a:lstStyle>
          <a:p>
            <a:fld id="{E396BA79-F2AE-9145-9209-1674DACC0F18}" type="datetimeFigureOut">
              <a:rPr lang="sv-SE" smtClean="0">
                <a:solidFill>
                  <a:srgbClr val="000000">
                    <a:tint val="75000"/>
                  </a:srgbClr>
                </a:solidFill>
              </a:rPr>
              <a:pPr/>
              <a:t>2019-03-11</a:t>
            </a:fld>
            <a:endParaRPr lang="sv-SE">
              <a:solidFill>
                <a:srgbClr val="000000">
                  <a:tint val="75000"/>
                </a:srgbClr>
              </a:solidFill>
            </a:endParaRPr>
          </a:p>
        </p:txBody>
      </p:sp>
      <p:sp>
        <p:nvSpPr>
          <p:cNvPr id="5" name="Sidfot"/>
          <p:cNvSpPr>
            <a:spLocks noGrp="1"/>
          </p:cNvSpPr>
          <p:nvPr>
            <p:ph type="ftr" sz="quarter" idx="3"/>
          </p:nvPr>
        </p:nvSpPr>
        <p:spPr>
          <a:xfrm>
            <a:off x="4165600" y="6356384"/>
            <a:ext cx="3860800" cy="365125"/>
          </a:xfrm>
          <a:prstGeom prst="rect">
            <a:avLst/>
          </a:prstGeom>
        </p:spPr>
        <p:txBody>
          <a:bodyPr vert="horz" lIns="91436" tIns="45719" rIns="91436" bIns="45719" rtlCol="0" anchor="ctr"/>
          <a:lstStyle>
            <a:lvl1pPr algn="ctr">
              <a:defRPr sz="1200">
                <a:solidFill>
                  <a:schemeClr val="tx1">
                    <a:tint val="75000"/>
                  </a:schemeClr>
                </a:solidFill>
              </a:defRPr>
            </a:lvl1pPr>
          </a:lstStyle>
          <a:p>
            <a:endParaRPr lang="sv-SE">
              <a:solidFill>
                <a:srgbClr val="000000">
                  <a:tint val="75000"/>
                </a:srgbClr>
              </a:solidFill>
            </a:endParaRPr>
          </a:p>
        </p:txBody>
      </p:sp>
      <p:sp>
        <p:nvSpPr>
          <p:cNvPr id="6" name="Sidnummer"/>
          <p:cNvSpPr>
            <a:spLocks noGrp="1"/>
          </p:cNvSpPr>
          <p:nvPr>
            <p:ph type="sldNum" sz="quarter" idx="4"/>
          </p:nvPr>
        </p:nvSpPr>
        <p:spPr>
          <a:xfrm>
            <a:off x="8737600" y="6356384"/>
            <a:ext cx="2844800" cy="365125"/>
          </a:xfrm>
          <a:prstGeom prst="rect">
            <a:avLst/>
          </a:prstGeom>
        </p:spPr>
        <p:txBody>
          <a:bodyPr vert="horz" lIns="91436" tIns="45719" rIns="91436" bIns="45719" rtlCol="0" anchor="ctr"/>
          <a:lstStyle>
            <a:lvl1pPr algn="r">
              <a:defRPr sz="1200">
                <a:solidFill>
                  <a:schemeClr val="tx1">
                    <a:tint val="75000"/>
                  </a:schemeClr>
                </a:solidFill>
              </a:defRPr>
            </a:lvl1pPr>
          </a:lstStyle>
          <a:p>
            <a:fld id="{C6C01A26-2D80-0E46-9B4D-60A1952FE66D}" type="slidenum">
              <a:rPr lang="sv-SE" smtClean="0">
                <a:solidFill>
                  <a:srgbClr val="000000">
                    <a:tint val="75000"/>
                  </a:srgbClr>
                </a:solidFill>
              </a:rPr>
              <a:pPr/>
              <a:t>‹#›</a:t>
            </a:fld>
            <a:endParaRPr lang="sv-SE">
              <a:solidFill>
                <a:srgbClr val="000000">
                  <a:tint val="75000"/>
                </a:srgbClr>
              </a:solidFill>
            </a:endParaRPr>
          </a:p>
        </p:txBody>
      </p:sp>
    </p:spTree>
    <p:extLst>
      <p:ext uri="{BB962C8B-B14F-4D97-AF65-F5344CB8AC3E}">
        <p14:creationId xmlns:p14="http://schemas.microsoft.com/office/powerpoint/2010/main" val="1527679283"/>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931" r:id="rId7"/>
  </p:sldLayoutIdLst>
  <p:txStyles>
    <p:titleStyle>
      <a:lvl1pPr algn="l" defTabSz="457182" rtl="0" eaLnBrk="1" latinLnBrk="0" hangingPunct="1">
        <a:spcBef>
          <a:spcPct val="0"/>
        </a:spcBef>
        <a:buNone/>
        <a:defRPr sz="2900" kern="1200">
          <a:solidFill>
            <a:srgbClr val="FFFFFF"/>
          </a:solidFill>
          <a:latin typeface="+mj-lt"/>
          <a:ea typeface="+mj-ea"/>
          <a:cs typeface="+mj-cs"/>
        </a:defRPr>
      </a:lvl1pPr>
    </p:titleStyle>
    <p:bodyStyle>
      <a:lvl1pPr marL="0" indent="0" algn="l" defTabSz="457182" rtl="0" eaLnBrk="1" latinLnBrk="0" hangingPunct="1">
        <a:spcBef>
          <a:spcPct val="20000"/>
        </a:spcBef>
        <a:spcAft>
          <a:spcPts val="500"/>
        </a:spcAft>
        <a:buFont typeface="Arial"/>
        <a:buNone/>
        <a:defRPr sz="2200" kern="1200">
          <a:solidFill>
            <a:srgbClr val="FFFFFF"/>
          </a:solidFill>
          <a:latin typeface="+mn-lt"/>
          <a:ea typeface="+mn-ea"/>
          <a:cs typeface="+mn-cs"/>
        </a:defRPr>
      </a:lvl1pPr>
      <a:lvl2pPr marL="719110" indent="-363524" algn="l" defTabSz="457182" rtl="0" eaLnBrk="1" latinLnBrk="0" hangingPunct="1">
        <a:spcBef>
          <a:spcPct val="20000"/>
        </a:spcBef>
        <a:spcAft>
          <a:spcPts val="500"/>
        </a:spcAft>
        <a:buFont typeface="Arial"/>
        <a:buChar char="–"/>
        <a:defRPr sz="2100" kern="1200">
          <a:solidFill>
            <a:srgbClr val="FFFFFF"/>
          </a:solidFill>
          <a:latin typeface="+mn-lt"/>
          <a:ea typeface="+mn-ea"/>
          <a:cs typeface="+mn-cs"/>
        </a:defRPr>
      </a:lvl2pPr>
      <a:lvl3pPr marL="1074695" indent="-355586" algn="l" defTabSz="457182" rtl="0" eaLnBrk="1" latinLnBrk="0" hangingPunct="1">
        <a:spcBef>
          <a:spcPct val="20000"/>
        </a:spcBef>
        <a:spcAft>
          <a:spcPts val="500"/>
        </a:spcAft>
        <a:buFont typeface="Arial"/>
        <a:buChar char="•"/>
        <a:defRPr sz="1800" kern="1200">
          <a:solidFill>
            <a:srgbClr val="FFFFFF"/>
          </a:solidFill>
          <a:latin typeface="+mn-lt"/>
          <a:ea typeface="+mn-ea"/>
          <a:cs typeface="+mn-cs"/>
        </a:defRPr>
      </a:lvl3pPr>
      <a:lvl4pPr marL="1346146" indent="-271452" algn="l" defTabSz="457182" rtl="0" eaLnBrk="1" latinLnBrk="0" hangingPunct="1">
        <a:spcBef>
          <a:spcPct val="20000"/>
        </a:spcBef>
        <a:spcAft>
          <a:spcPts val="500"/>
        </a:spcAft>
        <a:buFont typeface="Arial"/>
        <a:buChar char="–"/>
        <a:defRPr sz="1500" kern="1200">
          <a:solidFill>
            <a:srgbClr val="FFFFFF"/>
          </a:solidFill>
          <a:latin typeface="+mn-lt"/>
          <a:ea typeface="+mn-ea"/>
          <a:cs typeface="+mn-cs"/>
        </a:defRPr>
      </a:lvl4pPr>
      <a:lvl5pPr marL="1617598" indent="-271452" algn="l" defTabSz="457182" rtl="0" eaLnBrk="1" latinLnBrk="0" hangingPunct="1">
        <a:spcBef>
          <a:spcPct val="20000"/>
        </a:spcBef>
        <a:spcAft>
          <a:spcPts val="500"/>
        </a:spcAft>
        <a:buFont typeface="Arial" panose="020B0604020202020204" pitchFamily="34" charset="0"/>
        <a:buChar char="•"/>
        <a:defRPr sz="1400" kern="1200">
          <a:solidFill>
            <a:srgbClr val="FFFFFF"/>
          </a:solidFill>
          <a:latin typeface="+mn-lt"/>
          <a:ea typeface="+mn-ea"/>
          <a:cs typeface="+mn-cs"/>
        </a:defRPr>
      </a:lvl5pPr>
      <a:lvl6pPr marL="1795391" indent="-177793" algn="l" defTabSz="457182" rtl="0" eaLnBrk="1" latinLnBrk="0" hangingPunct="1">
        <a:spcBef>
          <a:spcPct val="20000"/>
        </a:spcBef>
        <a:spcAft>
          <a:spcPts val="500"/>
        </a:spcAft>
        <a:buFont typeface="Open Sans" panose="020B0606030504020204" pitchFamily="34" charset="0"/>
        <a:buChar char="–"/>
        <a:defRPr sz="1200" kern="1200">
          <a:solidFill>
            <a:srgbClr val="FFFFFF"/>
          </a:solidFill>
          <a:latin typeface="+mn-lt"/>
          <a:ea typeface="+mn-ea"/>
          <a:cs typeface="+mn-cs"/>
        </a:defRPr>
      </a:lvl6pPr>
      <a:lvl7pPr marL="1973184" indent="-177793" algn="l" defTabSz="457182" rtl="0" eaLnBrk="1" latinLnBrk="0" hangingPunct="1">
        <a:spcBef>
          <a:spcPct val="20000"/>
        </a:spcBef>
        <a:spcAft>
          <a:spcPts val="500"/>
        </a:spcAft>
        <a:buFont typeface="Arial"/>
        <a:buChar char="•"/>
        <a:defRPr sz="1000" kern="1200" baseline="0">
          <a:solidFill>
            <a:srgbClr val="FFFFFF"/>
          </a:solidFill>
          <a:latin typeface="+mn-lt"/>
          <a:ea typeface="+mn-ea"/>
          <a:cs typeface="+mn-cs"/>
        </a:defRPr>
      </a:lvl7pPr>
      <a:lvl8pPr marL="2150977" indent="-177793" algn="l" defTabSz="457182" rtl="0" eaLnBrk="1" latinLnBrk="0" hangingPunct="1">
        <a:spcBef>
          <a:spcPct val="20000"/>
        </a:spcBef>
        <a:spcAft>
          <a:spcPts val="500"/>
        </a:spcAft>
        <a:buFont typeface="Open Sans" panose="020B0606030504020204" pitchFamily="34" charset="0"/>
        <a:buChar char="–"/>
        <a:defRPr sz="800" kern="1200" baseline="0">
          <a:solidFill>
            <a:srgbClr val="FFFFFF"/>
          </a:solidFill>
          <a:latin typeface="+mn-lt"/>
          <a:ea typeface="+mn-ea"/>
          <a:cs typeface="+mn-cs"/>
        </a:defRPr>
      </a:lvl8pPr>
      <a:lvl9pPr marL="2328770" indent="-177793" algn="l" defTabSz="457182" rtl="0" eaLnBrk="1" latinLnBrk="0" hangingPunct="1">
        <a:spcBef>
          <a:spcPct val="20000"/>
        </a:spcBef>
        <a:spcAft>
          <a:spcPts val="500"/>
        </a:spcAft>
        <a:buFont typeface="Arial"/>
        <a:buChar char="•"/>
        <a:defRPr sz="600" kern="1200" baseline="0">
          <a:solidFill>
            <a:srgbClr val="FFFFFF"/>
          </a:solidFill>
          <a:latin typeface="+mn-lt"/>
          <a:ea typeface="+mn-ea"/>
          <a:cs typeface="+mn-cs"/>
        </a:defRPr>
      </a:lvl9pPr>
    </p:bodyStyle>
    <p:otherStyle>
      <a:defPPr>
        <a:defRPr lang="sv-SE"/>
      </a:defPPr>
      <a:lvl1pPr marL="0" algn="l" defTabSz="457182" rtl="0" eaLnBrk="1" latinLnBrk="0" hangingPunct="1">
        <a:defRPr sz="1800" kern="1200">
          <a:solidFill>
            <a:schemeClr val="tx1"/>
          </a:solidFill>
          <a:latin typeface="+mn-lt"/>
          <a:ea typeface="+mn-ea"/>
          <a:cs typeface="+mn-cs"/>
        </a:defRPr>
      </a:lvl1pPr>
      <a:lvl2pPr marL="457182" algn="l" defTabSz="457182" rtl="0" eaLnBrk="1" latinLnBrk="0" hangingPunct="1">
        <a:defRPr sz="1800" kern="1200">
          <a:solidFill>
            <a:schemeClr val="tx1"/>
          </a:solidFill>
          <a:latin typeface="+mn-lt"/>
          <a:ea typeface="+mn-ea"/>
          <a:cs typeface="+mn-cs"/>
        </a:defRPr>
      </a:lvl2pPr>
      <a:lvl3pPr marL="914363" algn="l" defTabSz="457182" rtl="0" eaLnBrk="1" latinLnBrk="0" hangingPunct="1">
        <a:defRPr sz="1800" kern="1200">
          <a:solidFill>
            <a:schemeClr val="tx1"/>
          </a:solidFill>
          <a:latin typeface="+mn-lt"/>
          <a:ea typeface="+mn-ea"/>
          <a:cs typeface="+mn-cs"/>
        </a:defRPr>
      </a:lvl3pPr>
      <a:lvl4pPr marL="1371545" algn="l" defTabSz="457182" rtl="0" eaLnBrk="1" latinLnBrk="0" hangingPunct="1">
        <a:defRPr sz="1800" kern="1200">
          <a:solidFill>
            <a:schemeClr val="tx1"/>
          </a:solidFill>
          <a:latin typeface="+mn-lt"/>
          <a:ea typeface="+mn-ea"/>
          <a:cs typeface="+mn-cs"/>
        </a:defRPr>
      </a:lvl4pPr>
      <a:lvl5pPr marL="1828727" algn="l" defTabSz="457182" rtl="0" eaLnBrk="1" latinLnBrk="0" hangingPunct="1">
        <a:defRPr sz="1800" kern="1200">
          <a:solidFill>
            <a:schemeClr val="tx1"/>
          </a:solidFill>
          <a:latin typeface="+mn-lt"/>
          <a:ea typeface="+mn-ea"/>
          <a:cs typeface="+mn-cs"/>
        </a:defRPr>
      </a:lvl5pPr>
      <a:lvl6pPr marL="2285909" algn="l" defTabSz="457182" rtl="0" eaLnBrk="1" latinLnBrk="0" hangingPunct="1">
        <a:defRPr sz="1800" kern="1200">
          <a:solidFill>
            <a:schemeClr val="tx1"/>
          </a:solidFill>
          <a:latin typeface="+mn-lt"/>
          <a:ea typeface="+mn-ea"/>
          <a:cs typeface="+mn-cs"/>
        </a:defRPr>
      </a:lvl6pPr>
      <a:lvl7pPr marL="2743090" algn="l" defTabSz="457182" rtl="0" eaLnBrk="1" latinLnBrk="0" hangingPunct="1">
        <a:defRPr sz="1800" kern="1200">
          <a:solidFill>
            <a:schemeClr val="tx1"/>
          </a:solidFill>
          <a:latin typeface="+mn-lt"/>
          <a:ea typeface="+mn-ea"/>
          <a:cs typeface="+mn-cs"/>
        </a:defRPr>
      </a:lvl7pPr>
      <a:lvl8pPr marL="3200272" algn="l" defTabSz="457182" rtl="0" eaLnBrk="1" latinLnBrk="0" hangingPunct="1">
        <a:defRPr sz="1800" kern="1200">
          <a:solidFill>
            <a:schemeClr val="tx1"/>
          </a:solidFill>
          <a:latin typeface="+mn-lt"/>
          <a:ea typeface="+mn-ea"/>
          <a:cs typeface="+mn-cs"/>
        </a:defRPr>
      </a:lvl8pPr>
      <a:lvl9pPr marL="3657454" algn="l" defTabSz="45718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Rubrik"/>
          <p:cNvSpPr>
            <a:spLocks noGrp="1"/>
          </p:cNvSpPr>
          <p:nvPr>
            <p:ph type="title"/>
          </p:nvPr>
        </p:nvSpPr>
        <p:spPr>
          <a:xfrm>
            <a:off x="609600" y="274638"/>
            <a:ext cx="10972800" cy="1143000"/>
          </a:xfrm>
          <a:prstGeom prst="rect">
            <a:avLst/>
          </a:prstGeom>
        </p:spPr>
        <p:txBody>
          <a:bodyPr vert="horz" lIns="91436" tIns="45719" rIns="91436" bIns="45719" rtlCol="0" anchor="ctr">
            <a:noAutofit/>
          </a:bodyPr>
          <a:lstStyle/>
          <a:p>
            <a:r>
              <a:rPr lang="sv-SE" dirty="0"/>
              <a:t>Klicka här för att ändra format</a:t>
            </a:r>
          </a:p>
        </p:txBody>
      </p:sp>
      <p:sp>
        <p:nvSpPr>
          <p:cNvPr id="3" name="Text"/>
          <p:cNvSpPr>
            <a:spLocks noGrp="1"/>
          </p:cNvSpPr>
          <p:nvPr>
            <p:ph type="body" idx="1"/>
          </p:nvPr>
        </p:nvSpPr>
        <p:spPr>
          <a:xfrm>
            <a:off x="609600" y="1600206"/>
            <a:ext cx="10972800" cy="4525963"/>
          </a:xfrm>
          <a:prstGeom prst="rect">
            <a:avLst/>
          </a:prstGeom>
        </p:spPr>
        <p:txBody>
          <a:bodyPr vert="horz" lIns="91436" tIns="45719" rIns="91436" bIns="45719" rtlCol="0">
            <a:noAutofit/>
          </a:bodyPr>
          <a:lstStyle/>
          <a:p>
            <a:pPr lvl="0"/>
            <a:r>
              <a:rPr lang="sv-SE" dirty="0"/>
              <a:t>Klicka här för att lägga till text</a:t>
            </a:r>
          </a:p>
          <a:p>
            <a:pPr lvl="1"/>
            <a:r>
              <a:rPr lang="sv-SE" dirty="0"/>
              <a:t>Nivå två</a:t>
            </a:r>
          </a:p>
          <a:p>
            <a:pPr lvl="2"/>
            <a:r>
              <a:rPr lang="sv-SE" dirty="0"/>
              <a:t>Nivå tre</a:t>
            </a:r>
          </a:p>
          <a:p>
            <a:pPr lvl="3"/>
            <a:r>
              <a:rPr lang="sv-SE" dirty="0"/>
              <a:t>Nivå fyra</a:t>
            </a:r>
          </a:p>
          <a:p>
            <a:pPr lvl="4"/>
            <a:r>
              <a:rPr lang="sv-SE" dirty="0"/>
              <a:t>Nivå fem</a:t>
            </a:r>
          </a:p>
          <a:p>
            <a:pPr lvl="5"/>
            <a:r>
              <a:rPr lang="sv-SE" dirty="0"/>
              <a:t>Nivå sex</a:t>
            </a:r>
          </a:p>
          <a:p>
            <a:pPr lvl="6"/>
            <a:r>
              <a:rPr lang="sv-SE" dirty="0"/>
              <a:t>Nivå 7</a:t>
            </a:r>
          </a:p>
          <a:p>
            <a:pPr lvl="7"/>
            <a:r>
              <a:rPr lang="sv-SE" dirty="0"/>
              <a:t>Nivå 8</a:t>
            </a:r>
          </a:p>
          <a:p>
            <a:pPr lvl="8"/>
            <a:r>
              <a:rPr lang="sv-SE" dirty="0"/>
              <a:t>Nivå nio</a:t>
            </a:r>
          </a:p>
        </p:txBody>
      </p:sp>
      <p:sp>
        <p:nvSpPr>
          <p:cNvPr id="4" name="Datum"/>
          <p:cNvSpPr>
            <a:spLocks noGrp="1"/>
          </p:cNvSpPr>
          <p:nvPr>
            <p:ph type="dt" sz="half" idx="2"/>
          </p:nvPr>
        </p:nvSpPr>
        <p:spPr>
          <a:xfrm>
            <a:off x="609600" y="6356413"/>
            <a:ext cx="2844800" cy="365125"/>
          </a:xfrm>
          <a:prstGeom prst="rect">
            <a:avLst/>
          </a:prstGeom>
        </p:spPr>
        <p:txBody>
          <a:bodyPr vert="horz" lIns="91436" tIns="45719" rIns="91436" bIns="45719" rtlCol="0" anchor="ctr"/>
          <a:lstStyle>
            <a:lvl1pPr algn="l">
              <a:defRPr sz="1200">
                <a:solidFill>
                  <a:schemeClr val="tx1">
                    <a:tint val="75000"/>
                  </a:schemeClr>
                </a:solidFill>
              </a:defRPr>
            </a:lvl1pPr>
          </a:lstStyle>
          <a:p>
            <a:fld id="{E396BA79-F2AE-9145-9209-1674DACC0F18}" type="datetimeFigureOut">
              <a:rPr lang="sv-SE" smtClean="0">
                <a:solidFill>
                  <a:srgbClr val="000000">
                    <a:tint val="75000"/>
                  </a:srgbClr>
                </a:solidFill>
              </a:rPr>
              <a:pPr/>
              <a:t>2019-03-11</a:t>
            </a:fld>
            <a:endParaRPr lang="sv-SE">
              <a:solidFill>
                <a:srgbClr val="000000">
                  <a:tint val="75000"/>
                </a:srgbClr>
              </a:solidFill>
            </a:endParaRPr>
          </a:p>
        </p:txBody>
      </p:sp>
      <p:sp>
        <p:nvSpPr>
          <p:cNvPr id="5" name="Sidfot"/>
          <p:cNvSpPr>
            <a:spLocks noGrp="1"/>
          </p:cNvSpPr>
          <p:nvPr>
            <p:ph type="ftr" sz="quarter" idx="3"/>
          </p:nvPr>
        </p:nvSpPr>
        <p:spPr>
          <a:xfrm>
            <a:off x="4165600" y="6356413"/>
            <a:ext cx="3860800" cy="365125"/>
          </a:xfrm>
          <a:prstGeom prst="rect">
            <a:avLst/>
          </a:prstGeom>
        </p:spPr>
        <p:txBody>
          <a:bodyPr vert="horz" lIns="91436" tIns="45719" rIns="91436" bIns="45719" rtlCol="0" anchor="ctr"/>
          <a:lstStyle>
            <a:lvl1pPr algn="ctr">
              <a:defRPr sz="1200">
                <a:solidFill>
                  <a:schemeClr val="tx1">
                    <a:tint val="75000"/>
                  </a:schemeClr>
                </a:solidFill>
              </a:defRPr>
            </a:lvl1pPr>
          </a:lstStyle>
          <a:p>
            <a:endParaRPr lang="sv-SE">
              <a:solidFill>
                <a:srgbClr val="000000">
                  <a:tint val="75000"/>
                </a:srgbClr>
              </a:solidFill>
            </a:endParaRPr>
          </a:p>
        </p:txBody>
      </p:sp>
      <p:sp>
        <p:nvSpPr>
          <p:cNvPr id="6" name="Sidnummer"/>
          <p:cNvSpPr>
            <a:spLocks noGrp="1"/>
          </p:cNvSpPr>
          <p:nvPr>
            <p:ph type="sldNum" sz="quarter" idx="4"/>
          </p:nvPr>
        </p:nvSpPr>
        <p:spPr>
          <a:xfrm>
            <a:off x="8737600" y="6356413"/>
            <a:ext cx="2844800" cy="365125"/>
          </a:xfrm>
          <a:prstGeom prst="rect">
            <a:avLst/>
          </a:prstGeom>
        </p:spPr>
        <p:txBody>
          <a:bodyPr vert="horz" lIns="91436" tIns="45719" rIns="91436" bIns="45719" rtlCol="0" anchor="ctr"/>
          <a:lstStyle>
            <a:lvl1pPr algn="r">
              <a:defRPr sz="1200">
                <a:solidFill>
                  <a:schemeClr val="tx1">
                    <a:tint val="75000"/>
                  </a:schemeClr>
                </a:solidFill>
              </a:defRPr>
            </a:lvl1pPr>
          </a:lstStyle>
          <a:p>
            <a:fld id="{C6C01A26-2D80-0E46-9B4D-60A1952FE66D}" type="slidenum">
              <a:rPr lang="sv-SE" smtClean="0">
                <a:solidFill>
                  <a:srgbClr val="000000">
                    <a:tint val="75000"/>
                  </a:srgbClr>
                </a:solidFill>
              </a:rPr>
              <a:pPr/>
              <a:t>‹#›</a:t>
            </a:fld>
            <a:endParaRPr lang="sv-SE">
              <a:solidFill>
                <a:srgbClr val="000000">
                  <a:tint val="75000"/>
                </a:srgbClr>
              </a:solidFill>
            </a:endParaRPr>
          </a:p>
        </p:txBody>
      </p:sp>
    </p:spTree>
    <p:extLst>
      <p:ext uri="{BB962C8B-B14F-4D97-AF65-F5344CB8AC3E}">
        <p14:creationId xmlns:p14="http://schemas.microsoft.com/office/powerpoint/2010/main" val="975370287"/>
      </p:ext>
    </p:extLst>
  </p:cSld>
  <p:clrMap bg1="lt1" tx1="dk1" bg2="lt2" tx2="dk2" accent1="accent1" accent2="accent2" accent3="accent3" accent4="accent4" accent5="accent5" accent6="accent6" hlink="hlink" folHlink="folHlink"/>
  <p:sldLayoutIdLst>
    <p:sldLayoutId id="2147484125" r:id="rId1"/>
    <p:sldLayoutId id="2147484126" r:id="rId2"/>
    <p:sldLayoutId id="2147484127" r:id="rId3"/>
    <p:sldLayoutId id="2147484128" r:id="rId4"/>
    <p:sldLayoutId id="2147484129" r:id="rId5"/>
    <p:sldLayoutId id="2147484130" r:id="rId6"/>
  </p:sldLayoutIdLst>
  <p:txStyles>
    <p:titleStyle>
      <a:lvl1pPr algn="l" defTabSz="457182" rtl="0" eaLnBrk="1" latinLnBrk="0" hangingPunct="1">
        <a:spcBef>
          <a:spcPct val="0"/>
        </a:spcBef>
        <a:buNone/>
        <a:defRPr sz="2900" kern="1200">
          <a:solidFill>
            <a:schemeClr val="tx1"/>
          </a:solidFill>
          <a:latin typeface="+mj-lt"/>
          <a:ea typeface="+mj-ea"/>
          <a:cs typeface="+mj-cs"/>
        </a:defRPr>
      </a:lvl1pPr>
    </p:titleStyle>
    <p:bodyStyle>
      <a:lvl1pPr marL="0" indent="0" algn="l" defTabSz="457182" rtl="0" eaLnBrk="1" latinLnBrk="0" hangingPunct="1">
        <a:spcBef>
          <a:spcPct val="20000"/>
        </a:spcBef>
        <a:spcAft>
          <a:spcPts val="500"/>
        </a:spcAft>
        <a:buFont typeface="Arial"/>
        <a:buNone/>
        <a:defRPr sz="2200" kern="1200">
          <a:solidFill>
            <a:schemeClr val="tx1"/>
          </a:solidFill>
          <a:latin typeface="+mn-lt"/>
          <a:ea typeface="+mn-ea"/>
          <a:cs typeface="+mn-cs"/>
        </a:defRPr>
      </a:lvl1pPr>
      <a:lvl2pPr marL="719110" indent="-363524" algn="l" defTabSz="457182" rtl="0" eaLnBrk="1" latinLnBrk="0" hangingPunct="1">
        <a:spcBef>
          <a:spcPct val="20000"/>
        </a:spcBef>
        <a:spcAft>
          <a:spcPts val="500"/>
        </a:spcAft>
        <a:buFont typeface="Arial"/>
        <a:buChar char="–"/>
        <a:defRPr sz="2100" kern="1200">
          <a:solidFill>
            <a:schemeClr val="tx1"/>
          </a:solidFill>
          <a:latin typeface="+mn-lt"/>
          <a:ea typeface="+mn-ea"/>
          <a:cs typeface="+mn-cs"/>
        </a:defRPr>
      </a:lvl2pPr>
      <a:lvl3pPr marL="1074695" indent="-355586" algn="l" defTabSz="457182" rtl="0" eaLnBrk="1" latinLnBrk="0" hangingPunct="1">
        <a:spcBef>
          <a:spcPct val="20000"/>
        </a:spcBef>
        <a:spcAft>
          <a:spcPts val="500"/>
        </a:spcAft>
        <a:buFont typeface="Arial"/>
        <a:buChar char="•"/>
        <a:defRPr sz="1800" kern="1200">
          <a:solidFill>
            <a:schemeClr val="tx1"/>
          </a:solidFill>
          <a:latin typeface="+mn-lt"/>
          <a:ea typeface="+mn-ea"/>
          <a:cs typeface="+mn-cs"/>
        </a:defRPr>
      </a:lvl3pPr>
      <a:lvl4pPr marL="1346146" indent="-271452" algn="l" defTabSz="457182" rtl="0" eaLnBrk="1" latinLnBrk="0" hangingPunct="1">
        <a:spcBef>
          <a:spcPct val="20000"/>
        </a:spcBef>
        <a:spcAft>
          <a:spcPts val="500"/>
        </a:spcAft>
        <a:buFont typeface="Arial"/>
        <a:buChar char="–"/>
        <a:defRPr sz="1500" kern="1200">
          <a:solidFill>
            <a:schemeClr val="tx1"/>
          </a:solidFill>
          <a:latin typeface="+mn-lt"/>
          <a:ea typeface="+mn-ea"/>
          <a:cs typeface="+mn-cs"/>
        </a:defRPr>
      </a:lvl4pPr>
      <a:lvl5pPr marL="1617598" indent="-271452" algn="l" defTabSz="457182" rtl="0" eaLnBrk="1" latinLnBrk="0" hangingPunct="1">
        <a:spcBef>
          <a:spcPct val="20000"/>
        </a:spcBef>
        <a:spcAft>
          <a:spcPts val="500"/>
        </a:spcAft>
        <a:buFont typeface="Arial" panose="020B0604020202020204" pitchFamily="34" charset="0"/>
        <a:buChar char="•"/>
        <a:defRPr sz="1400" kern="1200">
          <a:solidFill>
            <a:schemeClr val="tx1"/>
          </a:solidFill>
          <a:latin typeface="+mn-lt"/>
          <a:ea typeface="+mn-ea"/>
          <a:cs typeface="+mn-cs"/>
        </a:defRPr>
      </a:lvl5pPr>
      <a:lvl6pPr marL="1795391" indent="-177793" algn="l" defTabSz="457182" rtl="0" eaLnBrk="1" latinLnBrk="0" hangingPunct="1">
        <a:spcBef>
          <a:spcPct val="20000"/>
        </a:spcBef>
        <a:spcAft>
          <a:spcPts val="500"/>
        </a:spcAft>
        <a:buFont typeface="Open Sans" panose="020B0606030504020204" pitchFamily="34" charset="0"/>
        <a:buChar char="–"/>
        <a:defRPr sz="1200" kern="1200">
          <a:solidFill>
            <a:schemeClr val="tx1"/>
          </a:solidFill>
          <a:latin typeface="+mn-lt"/>
          <a:ea typeface="+mn-ea"/>
          <a:cs typeface="+mn-cs"/>
        </a:defRPr>
      </a:lvl6pPr>
      <a:lvl7pPr marL="1973184" indent="-177793" algn="l" defTabSz="457182" rtl="0" eaLnBrk="1" latinLnBrk="0" hangingPunct="1">
        <a:spcBef>
          <a:spcPct val="20000"/>
        </a:spcBef>
        <a:spcAft>
          <a:spcPts val="500"/>
        </a:spcAft>
        <a:buFont typeface="Arial"/>
        <a:buChar char="•"/>
        <a:defRPr sz="1000" kern="1200" baseline="0">
          <a:solidFill>
            <a:schemeClr val="tx1"/>
          </a:solidFill>
          <a:latin typeface="+mn-lt"/>
          <a:ea typeface="+mn-ea"/>
          <a:cs typeface="+mn-cs"/>
        </a:defRPr>
      </a:lvl7pPr>
      <a:lvl8pPr marL="2150977" indent="-177793" algn="l" defTabSz="457182" rtl="0" eaLnBrk="1" latinLnBrk="0" hangingPunct="1">
        <a:spcBef>
          <a:spcPct val="20000"/>
        </a:spcBef>
        <a:spcAft>
          <a:spcPts val="500"/>
        </a:spcAft>
        <a:buFont typeface="Open Sans" panose="020B0606030504020204" pitchFamily="34" charset="0"/>
        <a:buChar char="–"/>
        <a:defRPr sz="800" kern="1200" baseline="0">
          <a:solidFill>
            <a:schemeClr val="tx1"/>
          </a:solidFill>
          <a:latin typeface="+mn-lt"/>
          <a:ea typeface="+mn-ea"/>
          <a:cs typeface="+mn-cs"/>
        </a:defRPr>
      </a:lvl8pPr>
      <a:lvl9pPr marL="2328770" indent="-177793" algn="l" defTabSz="457182" rtl="0" eaLnBrk="1" latinLnBrk="0" hangingPunct="1">
        <a:spcBef>
          <a:spcPct val="20000"/>
        </a:spcBef>
        <a:spcAft>
          <a:spcPts val="500"/>
        </a:spcAft>
        <a:buFont typeface="Arial"/>
        <a:buChar char="•"/>
        <a:defRPr sz="600" kern="1200" baseline="0">
          <a:solidFill>
            <a:schemeClr val="tx1"/>
          </a:solidFill>
          <a:latin typeface="+mn-lt"/>
          <a:ea typeface="+mn-ea"/>
          <a:cs typeface="+mn-cs"/>
        </a:defRPr>
      </a:lvl9pPr>
    </p:bodyStyle>
    <p:otherStyle>
      <a:defPPr>
        <a:defRPr lang="sv-SE"/>
      </a:defPPr>
      <a:lvl1pPr marL="0" algn="l" defTabSz="457182" rtl="0" eaLnBrk="1" latinLnBrk="0" hangingPunct="1">
        <a:defRPr sz="1800" kern="1200">
          <a:solidFill>
            <a:schemeClr val="tx1"/>
          </a:solidFill>
          <a:latin typeface="+mn-lt"/>
          <a:ea typeface="+mn-ea"/>
          <a:cs typeface="+mn-cs"/>
        </a:defRPr>
      </a:lvl1pPr>
      <a:lvl2pPr marL="457182" algn="l" defTabSz="457182" rtl="0" eaLnBrk="1" latinLnBrk="0" hangingPunct="1">
        <a:defRPr sz="1800" kern="1200">
          <a:solidFill>
            <a:schemeClr val="tx1"/>
          </a:solidFill>
          <a:latin typeface="+mn-lt"/>
          <a:ea typeface="+mn-ea"/>
          <a:cs typeface="+mn-cs"/>
        </a:defRPr>
      </a:lvl2pPr>
      <a:lvl3pPr marL="914363" algn="l" defTabSz="457182" rtl="0" eaLnBrk="1" latinLnBrk="0" hangingPunct="1">
        <a:defRPr sz="1800" kern="1200">
          <a:solidFill>
            <a:schemeClr val="tx1"/>
          </a:solidFill>
          <a:latin typeface="+mn-lt"/>
          <a:ea typeface="+mn-ea"/>
          <a:cs typeface="+mn-cs"/>
        </a:defRPr>
      </a:lvl3pPr>
      <a:lvl4pPr marL="1371545" algn="l" defTabSz="457182" rtl="0" eaLnBrk="1" latinLnBrk="0" hangingPunct="1">
        <a:defRPr sz="1800" kern="1200">
          <a:solidFill>
            <a:schemeClr val="tx1"/>
          </a:solidFill>
          <a:latin typeface="+mn-lt"/>
          <a:ea typeface="+mn-ea"/>
          <a:cs typeface="+mn-cs"/>
        </a:defRPr>
      </a:lvl4pPr>
      <a:lvl5pPr marL="1828727" algn="l" defTabSz="457182" rtl="0" eaLnBrk="1" latinLnBrk="0" hangingPunct="1">
        <a:defRPr sz="1800" kern="1200">
          <a:solidFill>
            <a:schemeClr val="tx1"/>
          </a:solidFill>
          <a:latin typeface="+mn-lt"/>
          <a:ea typeface="+mn-ea"/>
          <a:cs typeface="+mn-cs"/>
        </a:defRPr>
      </a:lvl5pPr>
      <a:lvl6pPr marL="2285909" algn="l" defTabSz="457182" rtl="0" eaLnBrk="1" latinLnBrk="0" hangingPunct="1">
        <a:defRPr sz="1800" kern="1200">
          <a:solidFill>
            <a:schemeClr val="tx1"/>
          </a:solidFill>
          <a:latin typeface="+mn-lt"/>
          <a:ea typeface="+mn-ea"/>
          <a:cs typeface="+mn-cs"/>
        </a:defRPr>
      </a:lvl6pPr>
      <a:lvl7pPr marL="2743090" algn="l" defTabSz="457182" rtl="0" eaLnBrk="1" latinLnBrk="0" hangingPunct="1">
        <a:defRPr sz="1800" kern="1200">
          <a:solidFill>
            <a:schemeClr val="tx1"/>
          </a:solidFill>
          <a:latin typeface="+mn-lt"/>
          <a:ea typeface="+mn-ea"/>
          <a:cs typeface="+mn-cs"/>
        </a:defRPr>
      </a:lvl7pPr>
      <a:lvl8pPr marL="3200272" algn="l" defTabSz="457182" rtl="0" eaLnBrk="1" latinLnBrk="0" hangingPunct="1">
        <a:defRPr sz="1800" kern="1200">
          <a:solidFill>
            <a:schemeClr val="tx1"/>
          </a:solidFill>
          <a:latin typeface="+mn-lt"/>
          <a:ea typeface="+mn-ea"/>
          <a:cs typeface="+mn-cs"/>
        </a:defRPr>
      </a:lvl8pPr>
      <a:lvl9pPr marL="3657454" algn="l" defTabSz="457182"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CB511C"/>
        </a:solidFill>
        <a:effectLst/>
      </p:bgPr>
    </p:bg>
    <p:spTree>
      <p:nvGrpSpPr>
        <p:cNvPr id="1" name=""/>
        <p:cNvGrpSpPr/>
        <p:nvPr/>
      </p:nvGrpSpPr>
      <p:grpSpPr>
        <a:xfrm>
          <a:off x="0" y="0"/>
          <a:ext cx="0" cy="0"/>
          <a:chOff x="0" y="0"/>
          <a:chExt cx="0" cy="0"/>
        </a:xfrm>
      </p:grpSpPr>
      <p:sp>
        <p:nvSpPr>
          <p:cNvPr id="2" name="Rubrik"/>
          <p:cNvSpPr>
            <a:spLocks noGrp="1"/>
          </p:cNvSpPr>
          <p:nvPr>
            <p:ph type="title"/>
          </p:nvPr>
        </p:nvSpPr>
        <p:spPr>
          <a:xfrm>
            <a:off x="609600" y="274638"/>
            <a:ext cx="10972800" cy="1143000"/>
          </a:xfrm>
          <a:prstGeom prst="rect">
            <a:avLst/>
          </a:prstGeom>
        </p:spPr>
        <p:txBody>
          <a:bodyPr vert="horz" lIns="91325" tIns="45665" rIns="91325" bIns="45665" rtlCol="0" anchor="ctr">
            <a:noAutofit/>
          </a:bodyPr>
          <a:lstStyle/>
          <a:p>
            <a:r>
              <a:rPr lang="sv-SE" dirty="0"/>
              <a:t>Klicka här för att ändra format</a:t>
            </a:r>
          </a:p>
        </p:txBody>
      </p:sp>
      <p:sp>
        <p:nvSpPr>
          <p:cNvPr id="3" name="Text"/>
          <p:cNvSpPr>
            <a:spLocks noGrp="1"/>
          </p:cNvSpPr>
          <p:nvPr>
            <p:ph type="body" idx="1"/>
          </p:nvPr>
        </p:nvSpPr>
        <p:spPr>
          <a:xfrm>
            <a:off x="609600" y="1600206"/>
            <a:ext cx="10972800" cy="4525963"/>
          </a:xfrm>
          <a:prstGeom prst="rect">
            <a:avLst/>
          </a:prstGeom>
        </p:spPr>
        <p:txBody>
          <a:bodyPr vert="horz" lIns="91325" tIns="45665" rIns="91325" bIns="45665" rtlCol="0">
            <a:noAutofit/>
          </a:bodyPr>
          <a:lstStyle/>
          <a:p>
            <a:pPr lvl="0"/>
            <a:r>
              <a:rPr lang="sv-SE" dirty="0"/>
              <a:t>Klicka här för att lägga till text</a:t>
            </a:r>
          </a:p>
          <a:p>
            <a:pPr lvl="1"/>
            <a:r>
              <a:rPr lang="sv-SE" dirty="0"/>
              <a:t>Nivå två</a:t>
            </a:r>
          </a:p>
          <a:p>
            <a:pPr lvl="2"/>
            <a:r>
              <a:rPr lang="sv-SE" dirty="0"/>
              <a:t>Nivå tre</a:t>
            </a:r>
          </a:p>
          <a:p>
            <a:pPr lvl="3"/>
            <a:r>
              <a:rPr lang="sv-SE" dirty="0"/>
              <a:t>Nivå fyra</a:t>
            </a:r>
          </a:p>
          <a:p>
            <a:pPr lvl="4"/>
            <a:r>
              <a:rPr lang="sv-SE" dirty="0"/>
              <a:t>Nivå fem</a:t>
            </a:r>
          </a:p>
          <a:p>
            <a:pPr lvl="5"/>
            <a:r>
              <a:rPr lang="sv-SE" dirty="0"/>
              <a:t>Nivå sex</a:t>
            </a:r>
          </a:p>
          <a:p>
            <a:pPr lvl="6"/>
            <a:r>
              <a:rPr lang="sv-SE" dirty="0"/>
              <a:t>Nivå 7</a:t>
            </a:r>
          </a:p>
          <a:p>
            <a:pPr lvl="7"/>
            <a:r>
              <a:rPr lang="sv-SE" dirty="0"/>
              <a:t>Nivå 8</a:t>
            </a:r>
          </a:p>
          <a:p>
            <a:pPr lvl="8"/>
            <a:r>
              <a:rPr lang="sv-SE" dirty="0"/>
              <a:t>Nivå nio</a:t>
            </a:r>
          </a:p>
        </p:txBody>
      </p:sp>
      <p:sp>
        <p:nvSpPr>
          <p:cNvPr id="4" name="Datum"/>
          <p:cNvSpPr>
            <a:spLocks noGrp="1"/>
          </p:cNvSpPr>
          <p:nvPr>
            <p:ph type="dt" sz="half" idx="2"/>
          </p:nvPr>
        </p:nvSpPr>
        <p:spPr>
          <a:xfrm>
            <a:off x="609600" y="6356394"/>
            <a:ext cx="2844800" cy="365125"/>
          </a:xfrm>
          <a:prstGeom prst="rect">
            <a:avLst/>
          </a:prstGeom>
        </p:spPr>
        <p:txBody>
          <a:bodyPr vert="horz" lIns="91325" tIns="45665" rIns="91325" bIns="45665" rtlCol="0" anchor="ctr"/>
          <a:lstStyle>
            <a:lvl1pPr algn="l">
              <a:defRPr sz="1200">
                <a:solidFill>
                  <a:schemeClr val="tx1">
                    <a:tint val="75000"/>
                  </a:schemeClr>
                </a:solidFill>
              </a:defRPr>
            </a:lvl1pPr>
          </a:lstStyle>
          <a:p>
            <a:pPr defTabSz="456638"/>
            <a:fld id="{E396BA79-F2AE-9145-9209-1674DACC0F18}" type="datetimeFigureOut">
              <a:rPr lang="sv-SE" smtClean="0">
                <a:solidFill>
                  <a:srgbClr val="000000">
                    <a:tint val="75000"/>
                  </a:srgbClr>
                </a:solidFill>
              </a:rPr>
              <a:pPr defTabSz="456638"/>
              <a:t>2019-03-11</a:t>
            </a:fld>
            <a:endParaRPr lang="sv-SE">
              <a:solidFill>
                <a:srgbClr val="000000">
                  <a:tint val="75000"/>
                </a:srgbClr>
              </a:solidFill>
            </a:endParaRPr>
          </a:p>
        </p:txBody>
      </p:sp>
      <p:sp>
        <p:nvSpPr>
          <p:cNvPr id="5" name="Sidfot"/>
          <p:cNvSpPr>
            <a:spLocks noGrp="1"/>
          </p:cNvSpPr>
          <p:nvPr>
            <p:ph type="ftr" sz="quarter" idx="3"/>
          </p:nvPr>
        </p:nvSpPr>
        <p:spPr>
          <a:xfrm>
            <a:off x="4165600" y="6356394"/>
            <a:ext cx="3860800" cy="365125"/>
          </a:xfrm>
          <a:prstGeom prst="rect">
            <a:avLst/>
          </a:prstGeom>
        </p:spPr>
        <p:txBody>
          <a:bodyPr vert="horz" lIns="91325" tIns="45665" rIns="91325" bIns="45665" rtlCol="0" anchor="ctr"/>
          <a:lstStyle>
            <a:lvl1pPr algn="ctr">
              <a:defRPr sz="1200">
                <a:solidFill>
                  <a:schemeClr val="tx1">
                    <a:tint val="75000"/>
                  </a:schemeClr>
                </a:solidFill>
              </a:defRPr>
            </a:lvl1pPr>
          </a:lstStyle>
          <a:p>
            <a:pPr defTabSz="456638"/>
            <a:endParaRPr lang="sv-SE">
              <a:solidFill>
                <a:srgbClr val="000000">
                  <a:tint val="75000"/>
                </a:srgbClr>
              </a:solidFill>
            </a:endParaRPr>
          </a:p>
        </p:txBody>
      </p:sp>
      <p:sp>
        <p:nvSpPr>
          <p:cNvPr id="6" name="Sidnummer"/>
          <p:cNvSpPr>
            <a:spLocks noGrp="1"/>
          </p:cNvSpPr>
          <p:nvPr>
            <p:ph type="sldNum" sz="quarter" idx="4"/>
          </p:nvPr>
        </p:nvSpPr>
        <p:spPr>
          <a:xfrm>
            <a:off x="8737600" y="6356394"/>
            <a:ext cx="2844800" cy="365125"/>
          </a:xfrm>
          <a:prstGeom prst="rect">
            <a:avLst/>
          </a:prstGeom>
        </p:spPr>
        <p:txBody>
          <a:bodyPr vert="horz" lIns="91325" tIns="45665" rIns="91325" bIns="45665" rtlCol="0" anchor="ctr"/>
          <a:lstStyle>
            <a:lvl1pPr algn="r">
              <a:defRPr sz="1200">
                <a:solidFill>
                  <a:schemeClr val="tx1">
                    <a:tint val="75000"/>
                  </a:schemeClr>
                </a:solidFill>
              </a:defRPr>
            </a:lvl1pPr>
          </a:lstStyle>
          <a:p>
            <a:pPr defTabSz="456638"/>
            <a:fld id="{C6C01A26-2D80-0E46-9B4D-60A1952FE66D}" type="slidenum">
              <a:rPr lang="sv-SE" smtClean="0">
                <a:solidFill>
                  <a:srgbClr val="000000">
                    <a:tint val="75000"/>
                  </a:srgbClr>
                </a:solidFill>
              </a:rPr>
              <a:pPr defTabSz="456638"/>
              <a:t>‹#›</a:t>
            </a:fld>
            <a:endParaRPr lang="sv-SE">
              <a:solidFill>
                <a:srgbClr val="000000">
                  <a:tint val="75000"/>
                </a:srgbClr>
              </a:solidFill>
            </a:endParaRPr>
          </a:p>
        </p:txBody>
      </p:sp>
    </p:spTree>
    <p:extLst>
      <p:ext uri="{BB962C8B-B14F-4D97-AF65-F5344CB8AC3E}">
        <p14:creationId xmlns:p14="http://schemas.microsoft.com/office/powerpoint/2010/main" val="4091178620"/>
      </p:ext>
    </p:extLst>
  </p:cSld>
  <p:clrMap bg1="lt1" tx1="dk1" bg2="lt2" tx2="dk2" accent1="accent1" accent2="accent2" accent3="accent3" accent4="accent4" accent5="accent5" accent6="accent6" hlink="hlink" folHlink="folHlink"/>
  <p:sldLayoutIdLst>
    <p:sldLayoutId id="2147484327" r:id="rId1"/>
    <p:sldLayoutId id="2147484328" r:id="rId2"/>
    <p:sldLayoutId id="2147484329" r:id="rId3"/>
    <p:sldLayoutId id="2147484330" r:id="rId4"/>
    <p:sldLayoutId id="2147484331" r:id="rId5"/>
    <p:sldLayoutId id="2147484332" r:id="rId6"/>
    <p:sldLayoutId id="2147484333" r:id="rId7"/>
    <p:sldLayoutId id="2147484334" r:id="rId8"/>
    <p:sldLayoutId id="2147484335" r:id="rId9"/>
    <p:sldLayoutId id="2147484337" r:id="rId10"/>
    <p:sldLayoutId id="2147484338" r:id="rId11"/>
    <p:sldLayoutId id="2147484339" r:id="rId12"/>
    <p:sldLayoutId id="2147484340" r:id="rId13"/>
    <p:sldLayoutId id="2147484341" r:id="rId14"/>
    <p:sldLayoutId id="2147484342" r:id="rId15"/>
    <p:sldLayoutId id="2147484343" r:id="rId16"/>
    <p:sldLayoutId id="2147484344" r:id="rId17"/>
    <p:sldLayoutId id="2147484345" r:id="rId18"/>
  </p:sldLayoutIdLst>
  <p:txStyles>
    <p:titleStyle>
      <a:lvl1pPr algn="l" defTabSz="456638" rtl="0" eaLnBrk="1" latinLnBrk="0" hangingPunct="1">
        <a:spcBef>
          <a:spcPct val="0"/>
        </a:spcBef>
        <a:buNone/>
        <a:defRPr sz="2900" kern="1200">
          <a:solidFill>
            <a:srgbClr val="FFFFFF"/>
          </a:solidFill>
          <a:latin typeface="+mj-lt"/>
          <a:ea typeface="+mj-ea"/>
          <a:cs typeface="+mj-cs"/>
        </a:defRPr>
      </a:lvl1pPr>
    </p:titleStyle>
    <p:bodyStyle>
      <a:lvl1pPr marL="0" indent="0" algn="l" defTabSz="456638" rtl="0" eaLnBrk="1" latinLnBrk="0" hangingPunct="1">
        <a:spcBef>
          <a:spcPct val="20000"/>
        </a:spcBef>
        <a:spcAft>
          <a:spcPts val="500"/>
        </a:spcAft>
        <a:buFont typeface="Arial"/>
        <a:buNone/>
        <a:defRPr sz="2200" kern="1200">
          <a:solidFill>
            <a:srgbClr val="FFFFFF"/>
          </a:solidFill>
          <a:latin typeface="+mn-lt"/>
          <a:ea typeface="+mn-ea"/>
          <a:cs typeface="+mn-cs"/>
        </a:defRPr>
      </a:lvl1pPr>
      <a:lvl2pPr marL="718253" indent="-363096" algn="l" defTabSz="456638" rtl="0" eaLnBrk="1" latinLnBrk="0" hangingPunct="1">
        <a:spcBef>
          <a:spcPct val="20000"/>
        </a:spcBef>
        <a:spcAft>
          <a:spcPts val="500"/>
        </a:spcAft>
        <a:buFont typeface="Arial"/>
        <a:buChar char="–"/>
        <a:defRPr sz="2100" kern="1200">
          <a:solidFill>
            <a:srgbClr val="FFFFFF"/>
          </a:solidFill>
          <a:latin typeface="+mn-lt"/>
          <a:ea typeface="+mn-ea"/>
          <a:cs typeface="+mn-cs"/>
        </a:defRPr>
      </a:lvl2pPr>
      <a:lvl3pPr marL="1073410" indent="-355163" algn="l" defTabSz="456638" rtl="0" eaLnBrk="1" latinLnBrk="0" hangingPunct="1">
        <a:spcBef>
          <a:spcPct val="20000"/>
        </a:spcBef>
        <a:spcAft>
          <a:spcPts val="500"/>
        </a:spcAft>
        <a:buFont typeface="Arial"/>
        <a:buChar char="•"/>
        <a:defRPr sz="1800" kern="1200">
          <a:solidFill>
            <a:srgbClr val="FFFFFF"/>
          </a:solidFill>
          <a:latin typeface="+mn-lt"/>
          <a:ea typeface="+mn-ea"/>
          <a:cs typeface="+mn-cs"/>
        </a:defRPr>
      </a:lvl3pPr>
      <a:lvl4pPr marL="1344531" indent="-271131" algn="l" defTabSz="456638" rtl="0" eaLnBrk="1" latinLnBrk="0" hangingPunct="1">
        <a:spcBef>
          <a:spcPct val="20000"/>
        </a:spcBef>
        <a:spcAft>
          <a:spcPts val="500"/>
        </a:spcAft>
        <a:buFont typeface="Arial"/>
        <a:buChar char="–"/>
        <a:defRPr sz="1500" kern="1200">
          <a:solidFill>
            <a:srgbClr val="FFFFFF"/>
          </a:solidFill>
          <a:latin typeface="+mn-lt"/>
          <a:ea typeface="+mn-ea"/>
          <a:cs typeface="+mn-cs"/>
        </a:defRPr>
      </a:lvl4pPr>
      <a:lvl5pPr marL="1615669" indent="-271131" algn="l" defTabSz="456638" rtl="0" eaLnBrk="1" latinLnBrk="0" hangingPunct="1">
        <a:spcBef>
          <a:spcPct val="20000"/>
        </a:spcBef>
        <a:spcAft>
          <a:spcPts val="500"/>
        </a:spcAft>
        <a:buFont typeface="Arial" panose="020B0604020202020204" pitchFamily="34" charset="0"/>
        <a:buChar char="•"/>
        <a:defRPr sz="1400" kern="1200">
          <a:solidFill>
            <a:srgbClr val="FFFFFF"/>
          </a:solidFill>
          <a:latin typeface="+mn-lt"/>
          <a:ea typeface="+mn-ea"/>
          <a:cs typeface="+mn-cs"/>
        </a:defRPr>
      </a:lvl5pPr>
      <a:lvl6pPr marL="1793237" indent="-177579" algn="l" defTabSz="456638" rtl="0" eaLnBrk="1" latinLnBrk="0" hangingPunct="1">
        <a:spcBef>
          <a:spcPct val="20000"/>
        </a:spcBef>
        <a:spcAft>
          <a:spcPts val="500"/>
        </a:spcAft>
        <a:buFont typeface="Open Sans" panose="020B0606030504020204" pitchFamily="34" charset="0"/>
        <a:buChar char="–"/>
        <a:defRPr sz="1200" kern="1200">
          <a:solidFill>
            <a:srgbClr val="FFFFFF"/>
          </a:solidFill>
          <a:latin typeface="+mn-lt"/>
          <a:ea typeface="+mn-ea"/>
          <a:cs typeface="+mn-cs"/>
        </a:defRPr>
      </a:lvl6pPr>
      <a:lvl7pPr marL="1970825" indent="-177579" algn="l" defTabSz="456638" rtl="0" eaLnBrk="1" latinLnBrk="0" hangingPunct="1">
        <a:spcBef>
          <a:spcPct val="20000"/>
        </a:spcBef>
        <a:spcAft>
          <a:spcPts val="500"/>
        </a:spcAft>
        <a:buFont typeface="Arial"/>
        <a:buChar char="•"/>
        <a:defRPr sz="1000" kern="1200" baseline="0">
          <a:solidFill>
            <a:srgbClr val="FFFFFF"/>
          </a:solidFill>
          <a:latin typeface="+mn-lt"/>
          <a:ea typeface="+mn-ea"/>
          <a:cs typeface="+mn-cs"/>
        </a:defRPr>
      </a:lvl7pPr>
      <a:lvl8pPr marL="2148400" indent="-177579" algn="l" defTabSz="456638" rtl="0" eaLnBrk="1" latinLnBrk="0" hangingPunct="1">
        <a:spcBef>
          <a:spcPct val="20000"/>
        </a:spcBef>
        <a:spcAft>
          <a:spcPts val="500"/>
        </a:spcAft>
        <a:buFont typeface="Open Sans" panose="020B0606030504020204" pitchFamily="34" charset="0"/>
        <a:buChar char="–"/>
        <a:defRPr sz="800" kern="1200" baseline="0">
          <a:solidFill>
            <a:srgbClr val="FFFFFF"/>
          </a:solidFill>
          <a:latin typeface="+mn-lt"/>
          <a:ea typeface="+mn-ea"/>
          <a:cs typeface="+mn-cs"/>
        </a:defRPr>
      </a:lvl8pPr>
      <a:lvl9pPr marL="2325983" indent="-177579" algn="l" defTabSz="456638" rtl="0" eaLnBrk="1" latinLnBrk="0" hangingPunct="1">
        <a:spcBef>
          <a:spcPct val="20000"/>
        </a:spcBef>
        <a:spcAft>
          <a:spcPts val="500"/>
        </a:spcAft>
        <a:buFont typeface="Arial"/>
        <a:buChar char="•"/>
        <a:defRPr sz="600" kern="1200" baseline="0">
          <a:solidFill>
            <a:srgbClr val="FFFFFF"/>
          </a:solidFill>
          <a:latin typeface="+mn-lt"/>
          <a:ea typeface="+mn-ea"/>
          <a:cs typeface="+mn-cs"/>
        </a:defRPr>
      </a:lvl9pPr>
    </p:bodyStyle>
    <p:otherStyle>
      <a:defPPr>
        <a:defRPr lang="sv-SE"/>
      </a:defPPr>
      <a:lvl1pPr marL="0" algn="l" defTabSz="456638" rtl="0" eaLnBrk="1" latinLnBrk="0" hangingPunct="1">
        <a:defRPr sz="1800" kern="1200">
          <a:solidFill>
            <a:schemeClr val="tx1"/>
          </a:solidFill>
          <a:latin typeface="+mn-lt"/>
          <a:ea typeface="+mn-ea"/>
          <a:cs typeface="+mn-cs"/>
        </a:defRPr>
      </a:lvl1pPr>
      <a:lvl2pPr marL="456638" algn="l" defTabSz="456638" rtl="0" eaLnBrk="1" latinLnBrk="0" hangingPunct="1">
        <a:defRPr sz="1800" kern="1200">
          <a:solidFill>
            <a:schemeClr val="tx1"/>
          </a:solidFill>
          <a:latin typeface="+mn-lt"/>
          <a:ea typeface="+mn-ea"/>
          <a:cs typeface="+mn-cs"/>
        </a:defRPr>
      </a:lvl2pPr>
      <a:lvl3pPr marL="913270" algn="l" defTabSz="456638" rtl="0" eaLnBrk="1" latinLnBrk="0" hangingPunct="1">
        <a:defRPr sz="1800" kern="1200">
          <a:solidFill>
            <a:schemeClr val="tx1"/>
          </a:solidFill>
          <a:latin typeface="+mn-lt"/>
          <a:ea typeface="+mn-ea"/>
          <a:cs typeface="+mn-cs"/>
        </a:defRPr>
      </a:lvl3pPr>
      <a:lvl4pPr marL="1369907" algn="l" defTabSz="456638" rtl="0" eaLnBrk="1" latinLnBrk="0" hangingPunct="1">
        <a:defRPr sz="1800" kern="1200">
          <a:solidFill>
            <a:schemeClr val="tx1"/>
          </a:solidFill>
          <a:latin typeface="+mn-lt"/>
          <a:ea typeface="+mn-ea"/>
          <a:cs typeface="+mn-cs"/>
        </a:defRPr>
      </a:lvl4pPr>
      <a:lvl5pPr marL="1826535" algn="l" defTabSz="456638" rtl="0" eaLnBrk="1" latinLnBrk="0" hangingPunct="1">
        <a:defRPr sz="1800" kern="1200">
          <a:solidFill>
            <a:schemeClr val="tx1"/>
          </a:solidFill>
          <a:latin typeface="+mn-lt"/>
          <a:ea typeface="+mn-ea"/>
          <a:cs typeface="+mn-cs"/>
        </a:defRPr>
      </a:lvl5pPr>
      <a:lvl6pPr marL="2283177" algn="l" defTabSz="456638" rtl="0" eaLnBrk="1" latinLnBrk="0" hangingPunct="1">
        <a:defRPr sz="1800" kern="1200">
          <a:solidFill>
            <a:schemeClr val="tx1"/>
          </a:solidFill>
          <a:latin typeface="+mn-lt"/>
          <a:ea typeface="+mn-ea"/>
          <a:cs typeface="+mn-cs"/>
        </a:defRPr>
      </a:lvl6pPr>
      <a:lvl7pPr marL="2739816" algn="l" defTabSz="456638" rtl="0" eaLnBrk="1" latinLnBrk="0" hangingPunct="1">
        <a:defRPr sz="1800" kern="1200">
          <a:solidFill>
            <a:schemeClr val="tx1"/>
          </a:solidFill>
          <a:latin typeface="+mn-lt"/>
          <a:ea typeface="+mn-ea"/>
          <a:cs typeface="+mn-cs"/>
        </a:defRPr>
      </a:lvl7pPr>
      <a:lvl8pPr marL="3196434" algn="l" defTabSz="456638" rtl="0" eaLnBrk="1" latinLnBrk="0" hangingPunct="1">
        <a:defRPr sz="1800" kern="1200">
          <a:solidFill>
            <a:schemeClr val="tx1"/>
          </a:solidFill>
          <a:latin typeface="+mn-lt"/>
          <a:ea typeface="+mn-ea"/>
          <a:cs typeface="+mn-cs"/>
        </a:defRPr>
      </a:lvl8pPr>
      <a:lvl9pPr marL="3653069" algn="l" defTabSz="456638"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45E7B244-A666-4276-94ED-4FD08B86DA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38483796-BCE5-4042-8F11-CF51AA7432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C10A4D44-810E-446A-9FBC-EAEA756DC4E7}"/>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080">
                <a:solidFill>
                  <a:schemeClr val="tx1">
                    <a:tint val="75000"/>
                  </a:schemeClr>
                </a:solidFill>
              </a:defRPr>
            </a:lvl1pPr>
          </a:lstStyle>
          <a:p>
            <a:fld id="{3A4C4479-8398-4C35-A348-E2D4A671C9EB}" type="datetimeFigureOut">
              <a:rPr lang="sv-SE" smtClean="0"/>
              <a:t>2019-03-11</a:t>
            </a:fld>
            <a:endParaRPr lang="sv-SE"/>
          </a:p>
        </p:txBody>
      </p:sp>
      <p:sp>
        <p:nvSpPr>
          <p:cNvPr id="5" name="Platshållare för sidfot 4">
            <a:extLst>
              <a:ext uri="{FF2B5EF4-FFF2-40B4-BE49-F238E27FC236}">
                <a16:creationId xmlns:a16="http://schemas.microsoft.com/office/drawing/2014/main" id="{5CC01372-67D7-47F5-9E5D-91F041A0FC27}"/>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08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E141B6C4-880D-4127-88EF-727AC82B9566}"/>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080">
                <a:solidFill>
                  <a:schemeClr val="tx1">
                    <a:tint val="75000"/>
                  </a:schemeClr>
                </a:solidFill>
              </a:defRPr>
            </a:lvl1pPr>
          </a:lstStyle>
          <a:p>
            <a:fld id="{0E1FECEC-2463-4A5A-A0E5-09B2DDA803A4}" type="slidenum">
              <a:rPr lang="sv-SE" smtClean="0"/>
              <a:t>‹#›</a:t>
            </a:fld>
            <a:endParaRPr lang="sv-SE"/>
          </a:p>
        </p:txBody>
      </p:sp>
    </p:spTree>
    <p:extLst>
      <p:ext uri="{BB962C8B-B14F-4D97-AF65-F5344CB8AC3E}">
        <p14:creationId xmlns:p14="http://schemas.microsoft.com/office/powerpoint/2010/main" val="4266874869"/>
      </p:ext>
    </p:extLst>
  </p:cSld>
  <p:clrMap bg1="lt1" tx1="dk1" bg2="lt2" tx2="dk2" accent1="accent1" accent2="accent2" accent3="accent3" accent4="accent4" accent5="accent5" accent6="accent6" hlink="hlink" folHlink="folHlink"/>
  <p:sldLayoutIdLst>
    <p:sldLayoutId id="2147484370" r:id="rId1"/>
    <p:sldLayoutId id="2147484371" r:id="rId2"/>
    <p:sldLayoutId id="2147484372" r:id="rId3"/>
    <p:sldLayoutId id="2147484373" r:id="rId4"/>
    <p:sldLayoutId id="2147484374" r:id="rId5"/>
    <p:sldLayoutId id="2147484375" r:id="rId6"/>
    <p:sldLayoutId id="2147484376" r:id="rId7"/>
    <p:sldLayoutId id="2147484377" r:id="rId8"/>
    <p:sldLayoutId id="2147484378" r:id="rId9"/>
    <p:sldLayoutId id="2147484379" r:id="rId10"/>
    <p:sldLayoutId id="2147484380" r:id="rId11"/>
    <p:sldLayoutId id="2147484394"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822960" rtl="0" eaLnBrk="1" latinLnBrk="0" hangingPunct="1">
        <a:lnSpc>
          <a:spcPct val="90000"/>
        </a:lnSpc>
        <a:spcBef>
          <a:spcPct val="0"/>
        </a:spcBef>
        <a:buNone/>
        <a:defRPr sz="3960" kern="1200">
          <a:solidFill>
            <a:schemeClr val="tx1"/>
          </a:solidFill>
          <a:latin typeface="+mj-lt"/>
          <a:ea typeface="+mj-ea"/>
          <a:cs typeface="+mj-cs"/>
        </a:defRPr>
      </a:lvl1pPr>
    </p:titleStyle>
    <p:bodyStyle>
      <a:lvl1pPr marL="205740" indent="-205740" algn="l" defTabSz="822960" rtl="0" eaLnBrk="1" latinLnBrk="0" hangingPunct="1">
        <a:lnSpc>
          <a:spcPct val="90000"/>
        </a:lnSpc>
        <a:spcBef>
          <a:spcPts val="900"/>
        </a:spcBef>
        <a:buFont typeface="Arial" panose="020B0604020202020204" pitchFamily="34" charset="0"/>
        <a:buChar char="•"/>
        <a:defRPr sz="2520" kern="1200">
          <a:solidFill>
            <a:schemeClr val="tx1"/>
          </a:solidFill>
          <a:latin typeface="+mn-lt"/>
          <a:ea typeface="+mn-ea"/>
          <a:cs typeface="+mn-cs"/>
        </a:defRPr>
      </a:lvl1pPr>
      <a:lvl2pPr marL="617220" indent="-205740" algn="l" defTabSz="822960" rtl="0" eaLnBrk="1" latinLnBrk="0" hangingPunct="1">
        <a:lnSpc>
          <a:spcPct val="90000"/>
        </a:lnSpc>
        <a:spcBef>
          <a:spcPts val="450"/>
        </a:spcBef>
        <a:buFont typeface="Arial" panose="020B0604020202020204" pitchFamily="34" charset="0"/>
        <a:buChar char="•"/>
        <a:defRPr sz="2160" kern="1200">
          <a:solidFill>
            <a:schemeClr val="tx1"/>
          </a:solidFill>
          <a:latin typeface="+mn-lt"/>
          <a:ea typeface="+mn-ea"/>
          <a:cs typeface="+mn-cs"/>
        </a:defRPr>
      </a:lvl2pPr>
      <a:lvl3pPr marL="1028700" indent="-205740" algn="l" defTabSz="82296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4401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4pPr>
      <a:lvl5pPr marL="185166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p:bodyStyle>
    <p:otherStyle>
      <a:defPPr>
        <a:defRPr lang="sv-SE"/>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4D7579"/>
        </a:solidFill>
        <a:effectLst/>
      </p:bgPr>
    </p:bg>
    <p:spTree>
      <p:nvGrpSpPr>
        <p:cNvPr id="1" name=""/>
        <p:cNvGrpSpPr/>
        <p:nvPr/>
      </p:nvGrpSpPr>
      <p:grpSpPr>
        <a:xfrm>
          <a:off x="0" y="0"/>
          <a:ext cx="0" cy="0"/>
          <a:chOff x="0" y="0"/>
          <a:chExt cx="0" cy="0"/>
        </a:xfrm>
      </p:grpSpPr>
      <p:sp>
        <p:nvSpPr>
          <p:cNvPr id="2" name="Rubrik"/>
          <p:cNvSpPr>
            <a:spLocks noGrp="1"/>
          </p:cNvSpPr>
          <p:nvPr>
            <p:ph type="title"/>
          </p:nvPr>
        </p:nvSpPr>
        <p:spPr>
          <a:xfrm>
            <a:off x="609600" y="274638"/>
            <a:ext cx="10972800" cy="1143000"/>
          </a:xfrm>
          <a:prstGeom prst="rect">
            <a:avLst/>
          </a:prstGeom>
        </p:spPr>
        <p:txBody>
          <a:bodyPr vert="horz" lIns="91440" tIns="45720" rIns="91440" bIns="45720" rtlCol="0" anchor="ctr">
            <a:noAutofit/>
          </a:bodyPr>
          <a:lstStyle/>
          <a:p>
            <a:r>
              <a:rPr lang="sv-SE" dirty="0"/>
              <a:t>Klicka här för att ändra format</a:t>
            </a:r>
          </a:p>
        </p:txBody>
      </p:sp>
      <p:sp>
        <p:nvSpPr>
          <p:cNvPr id="3" name="Text"/>
          <p:cNvSpPr>
            <a:spLocks noGrp="1"/>
          </p:cNvSpPr>
          <p:nvPr>
            <p:ph type="body" idx="1"/>
          </p:nvPr>
        </p:nvSpPr>
        <p:spPr>
          <a:xfrm>
            <a:off x="609600" y="1600204"/>
            <a:ext cx="10972800" cy="4525963"/>
          </a:xfrm>
          <a:prstGeom prst="rect">
            <a:avLst/>
          </a:prstGeom>
        </p:spPr>
        <p:txBody>
          <a:bodyPr vert="horz" lIns="91440" tIns="45720" rIns="91440" bIns="45720" rtlCol="0">
            <a:noAutofit/>
          </a:bodyPr>
          <a:lstStyle/>
          <a:p>
            <a:pPr lvl="0"/>
            <a:r>
              <a:rPr lang="sv-SE" dirty="0"/>
              <a:t>Klicka här för att lägga till text</a:t>
            </a:r>
          </a:p>
          <a:p>
            <a:pPr lvl="1"/>
            <a:r>
              <a:rPr lang="sv-SE" dirty="0"/>
              <a:t>Nivå två</a:t>
            </a:r>
          </a:p>
          <a:p>
            <a:pPr lvl="2"/>
            <a:r>
              <a:rPr lang="sv-SE" dirty="0"/>
              <a:t>Nivå tre</a:t>
            </a:r>
          </a:p>
          <a:p>
            <a:pPr lvl="3"/>
            <a:r>
              <a:rPr lang="sv-SE" dirty="0"/>
              <a:t>Nivå fyra</a:t>
            </a:r>
          </a:p>
          <a:p>
            <a:pPr lvl="4"/>
            <a:r>
              <a:rPr lang="sv-SE" dirty="0"/>
              <a:t>Nivå fem</a:t>
            </a:r>
          </a:p>
          <a:p>
            <a:pPr lvl="5"/>
            <a:r>
              <a:rPr lang="sv-SE" dirty="0"/>
              <a:t>Nivå sex</a:t>
            </a:r>
          </a:p>
          <a:p>
            <a:pPr lvl="6"/>
            <a:r>
              <a:rPr lang="sv-SE" dirty="0"/>
              <a:t>Nivå 7</a:t>
            </a:r>
          </a:p>
          <a:p>
            <a:pPr lvl="7"/>
            <a:r>
              <a:rPr lang="sv-SE" dirty="0"/>
              <a:t>Nivå 8</a:t>
            </a:r>
          </a:p>
          <a:p>
            <a:pPr lvl="8"/>
            <a:r>
              <a:rPr lang="sv-SE" dirty="0"/>
              <a:t>Nivå nio</a:t>
            </a:r>
          </a:p>
        </p:txBody>
      </p:sp>
      <p:sp>
        <p:nvSpPr>
          <p:cNvPr id="4" name="Datum"/>
          <p:cNvSpPr>
            <a:spLocks noGrp="1"/>
          </p:cNvSpPr>
          <p:nvPr>
            <p:ph type="dt" sz="half" idx="2"/>
          </p:nvPr>
        </p:nvSpPr>
        <p:spPr>
          <a:xfrm>
            <a:off x="609600" y="6356356"/>
            <a:ext cx="2844800" cy="365125"/>
          </a:xfrm>
          <a:prstGeom prst="rect">
            <a:avLst/>
          </a:prstGeom>
        </p:spPr>
        <p:txBody>
          <a:bodyPr vert="horz" lIns="91440" tIns="45720" rIns="91440" bIns="45720" rtlCol="0" anchor="ctr"/>
          <a:lstStyle>
            <a:lvl1pPr algn="l">
              <a:defRPr sz="1080">
                <a:solidFill>
                  <a:schemeClr val="tx1">
                    <a:tint val="75000"/>
                  </a:schemeClr>
                </a:solidFill>
              </a:defRPr>
            </a:lvl1pPr>
          </a:lstStyle>
          <a:p>
            <a:fld id="{E396BA79-F2AE-9145-9209-1674DACC0F18}" type="datetimeFigureOut">
              <a:rPr lang="sv-SE" smtClean="0">
                <a:solidFill>
                  <a:srgbClr val="000000">
                    <a:tint val="75000"/>
                  </a:srgbClr>
                </a:solidFill>
              </a:rPr>
              <a:pPr/>
              <a:t>2019-03-11</a:t>
            </a:fld>
            <a:endParaRPr lang="sv-SE">
              <a:solidFill>
                <a:srgbClr val="000000">
                  <a:tint val="75000"/>
                </a:srgbClr>
              </a:solidFill>
            </a:endParaRPr>
          </a:p>
        </p:txBody>
      </p:sp>
      <p:sp>
        <p:nvSpPr>
          <p:cNvPr id="5" name="Sidfot"/>
          <p:cNvSpPr>
            <a:spLocks noGrp="1"/>
          </p:cNvSpPr>
          <p:nvPr>
            <p:ph type="ftr" sz="quarter" idx="3"/>
          </p:nvPr>
        </p:nvSpPr>
        <p:spPr>
          <a:xfrm>
            <a:off x="4165600" y="6356356"/>
            <a:ext cx="3860800" cy="365125"/>
          </a:xfrm>
          <a:prstGeom prst="rect">
            <a:avLst/>
          </a:prstGeom>
        </p:spPr>
        <p:txBody>
          <a:bodyPr vert="horz" lIns="91440" tIns="45720" rIns="91440" bIns="45720" rtlCol="0" anchor="ctr"/>
          <a:lstStyle>
            <a:lvl1pPr algn="ctr">
              <a:defRPr sz="1080">
                <a:solidFill>
                  <a:schemeClr val="tx1">
                    <a:tint val="75000"/>
                  </a:schemeClr>
                </a:solidFill>
              </a:defRPr>
            </a:lvl1pPr>
          </a:lstStyle>
          <a:p>
            <a:endParaRPr lang="sv-SE">
              <a:solidFill>
                <a:srgbClr val="000000">
                  <a:tint val="75000"/>
                </a:srgbClr>
              </a:solidFill>
            </a:endParaRPr>
          </a:p>
        </p:txBody>
      </p:sp>
      <p:sp>
        <p:nvSpPr>
          <p:cNvPr id="6" name="Sidnummer"/>
          <p:cNvSpPr>
            <a:spLocks noGrp="1"/>
          </p:cNvSpPr>
          <p:nvPr>
            <p:ph type="sldNum" sz="quarter" idx="4"/>
          </p:nvPr>
        </p:nvSpPr>
        <p:spPr>
          <a:xfrm>
            <a:off x="8737600" y="6356356"/>
            <a:ext cx="2844800" cy="365125"/>
          </a:xfrm>
          <a:prstGeom prst="rect">
            <a:avLst/>
          </a:prstGeom>
        </p:spPr>
        <p:txBody>
          <a:bodyPr vert="horz" lIns="91440" tIns="45720" rIns="91440" bIns="45720" rtlCol="0" anchor="ctr"/>
          <a:lstStyle>
            <a:lvl1pPr algn="r">
              <a:defRPr sz="1080">
                <a:solidFill>
                  <a:schemeClr val="tx1">
                    <a:tint val="75000"/>
                  </a:schemeClr>
                </a:solidFill>
              </a:defRPr>
            </a:lvl1pPr>
          </a:lstStyle>
          <a:p>
            <a:fld id="{C6C01A26-2D80-0E46-9B4D-60A1952FE66D}" type="slidenum">
              <a:rPr lang="sv-SE" smtClean="0">
                <a:solidFill>
                  <a:srgbClr val="000000">
                    <a:tint val="75000"/>
                  </a:srgbClr>
                </a:solidFill>
              </a:rPr>
              <a:pPr/>
              <a:t>‹#›</a:t>
            </a:fld>
            <a:endParaRPr lang="sv-SE">
              <a:solidFill>
                <a:srgbClr val="000000">
                  <a:tint val="75000"/>
                </a:srgbClr>
              </a:solidFill>
            </a:endParaRPr>
          </a:p>
        </p:txBody>
      </p:sp>
    </p:spTree>
    <p:extLst>
      <p:ext uri="{BB962C8B-B14F-4D97-AF65-F5344CB8AC3E}">
        <p14:creationId xmlns:p14="http://schemas.microsoft.com/office/powerpoint/2010/main" val="801963256"/>
      </p:ext>
    </p:extLst>
  </p:cSld>
  <p:clrMap bg1="lt1" tx1="dk1" bg2="lt2" tx2="dk2" accent1="accent1" accent2="accent2" accent3="accent3" accent4="accent4" accent5="accent5" accent6="accent6" hlink="hlink" folHlink="folHlink"/>
  <p:sldLayoutIdLst>
    <p:sldLayoutId id="2147484382" r:id="rId1"/>
    <p:sldLayoutId id="2147484383" r:id="rId2"/>
    <p:sldLayoutId id="2147484384" r:id="rId3"/>
    <p:sldLayoutId id="2147484385" r:id="rId4"/>
    <p:sldLayoutId id="2147484386" r:id="rId5"/>
    <p:sldLayoutId id="2147484387" r:id="rId6"/>
    <p:sldLayoutId id="2147484388" r:id="rId7"/>
    <p:sldLayoutId id="2147484389" r:id="rId8"/>
    <p:sldLayoutId id="2147484390" r:id="rId9"/>
    <p:sldLayoutId id="2147484391" r:id="rId10"/>
  </p:sldLayoutIdLst>
  <p:txStyles>
    <p:titleStyle>
      <a:lvl1pPr algn="l" defTabSz="411480" rtl="0" eaLnBrk="1" latinLnBrk="0" hangingPunct="1">
        <a:spcBef>
          <a:spcPct val="0"/>
        </a:spcBef>
        <a:buNone/>
        <a:defRPr sz="2700" kern="1200">
          <a:solidFill>
            <a:srgbClr val="FFFFFF"/>
          </a:solidFill>
          <a:latin typeface="+mj-lt"/>
          <a:ea typeface="+mj-ea"/>
          <a:cs typeface="+mj-cs"/>
        </a:defRPr>
      </a:lvl1pPr>
    </p:titleStyle>
    <p:bodyStyle>
      <a:lvl1pPr marL="0" indent="0" algn="l" defTabSz="411480" rtl="0" eaLnBrk="1" latinLnBrk="0" hangingPunct="1">
        <a:spcBef>
          <a:spcPct val="20000"/>
        </a:spcBef>
        <a:spcAft>
          <a:spcPts val="450"/>
        </a:spcAft>
        <a:buFont typeface="Arial"/>
        <a:buNone/>
        <a:defRPr sz="1980" kern="1200">
          <a:solidFill>
            <a:srgbClr val="FFFFFF"/>
          </a:solidFill>
          <a:latin typeface="+mn-lt"/>
          <a:ea typeface="+mn-ea"/>
          <a:cs typeface="+mn-cs"/>
        </a:defRPr>
      </a:lvl1pPr>
      <a:lvl2pPr marL="647225" indent="-327185" algn="l" defTabSz="411480" rtl="0" eaLnBrk="1" latinLnBrk="0" hangingPunct="1">
        <a:spcBef>
          <a:spcPct val="20000"/>
        </a:spcBef>
        <a:spcAft>
          <a:spcPts val="450"/>
        </a:spcAft>
        <a:buFont typeface="Arial"/>
        <a:buChar char="–"/>
        <a:defRPr sz="1800" kern="1200">
          <a:solidFill>
            <a:srgbClr val="FFFFFF"/>
          </a:solidFill>
          <a:latin typeface="+mn-lt"/>
          <a:ea typeface="+mn-ea"/>
          <a:cs typeface="+mn-cs"/>
        </a:defRPr>
      </a:lvl2pPr>
      <a:lvl3pPr marL="967265" indent="-320040" algn="l" defTabSz="411480" rtl="0" eaLnBrk="1" latinLnBrk="0" hangingPunct="1">
        <a:spcBef>
          <a:spcPct val="20000"/>
        </a:spcBef>
        <a:spcAft>
          <a:spcPts val="450"/>
        </a:spcAft>
        <a:buFont typeface="Arial"/>
        <a:buChar char="•"/>
        <a:defRPr sz="1620" kern="1200">
          <a:solidFill>
            <a:srgbClr val="FFFFFF"/>
          </a:solidFill>
          <a:latin typeface="+mn-lt"/>
          <a:ea typeface="+mn-ea"/>
          <a:cs typeface="+mn-cs"/>
        </a:defRPr>
      </a:lvl3pPr>
      <a:lvl4pPr marL="1211580" indent="-244316" algn="l" defTabSz="411480" rtl="0" eaLnBrk="1" latinLnBrk="0" hangingPunct="1">
        <a:spcBef>
          <a:spcPct val="20000"/>
        </a:spcBef>
        <a:spcAft>
          <a:spcPts val="450"/>
        </a:spcAft>
        <a:buFont typeface="Arial"/>
        <a:buChar char="–"/>
        <a:defRPr sz="1440" kern="1200">
          <a:solidFill>
            <a:srgbClr val="FFFFFF"/>
          </a:solidFill>
          <a:latin typeface="+mn-lt"/>
          <a:ea typeface="+mn-ea"/>
          <a:cs typeface="+mn-cs"/>
        </a:defRPr>
      </a:lvl4pPr>
      <a:lvl5pPr marL="1455896" indent="-244316" algn="l" defTabSz="411480" rtl="0" eaLnBrk="1" latinLnBrk="0" hangingPunct="1">
        <a:spcBef>
          <a:spcPct val="20000"/>
        </a:spcBef>
        <a:spcAft>
          <a:spcPts val="450"/>
        </a:spcAft>
        <a:buFont typeface="Arial" panose="020B0604020202020204" pitchFamily="34" charset="0"/>
        <a:buChar char="•"/>
        <a:defRPr sz="1260" kern="1200">
          <a:solidFill>
            <a:srgbClr val="FFFFFF"/>
          </a:solidFill>
          <a:latin typeface="+mn-lt"/>
          <a:ea typeface="+mn-ea"/>
          <a:cs typeface="+mn-cs"/>
        </a:defRPr>
      </a:lvl5pPr>
      <a:lvl6pPr marL="1615916" indent="-160020" algn="l" defTabSz="411480" rtl="0" eaLnBrk="1" latinLnBrk="0" hangingPunct="1">
        <a:spcBef>
          <a:spcPct val="20000"/>
        </a:spcBef>
        <a:spcAft>
          <a:spcPts val="450"/>
        </a:spcAft>
        <a:buFont typeface="Open Sans" panose="020B0606030504020204" pitchFamily="34" charset="0"/>
        <a:buChar char="–"/>
        <a:defRPr sz="1080" kern="1200">
          <a:solidFill>
            <a:srgbClr val="FFFFFF"/>
          </a:solidFill>
          <a:latin typeface="+mn-lt"/>
          <a:ea typeface="+mn-ea"/>
          <a:cs typeface="+mn-cs"/>
        </a:defRPr>
      </a:lvl6pPr>
      <a:lvl7pPr marL="1775936" indent="-160020" algn="l" defTabSz="411480" rtl="0" eaLnBrk="1" latinLnBrk="0" hangingPunct="1">
        <a:spcBef>
          <a:spcPct val="20000"/>
        </a:spcBef>
        <a:spcAft>
          <a:spcPts val="450"/>
        </a:spcAft>
        <a:buFont typeface="Arial"/>
        <a:buChar char="•"/>
        <a:defRPr sz="900" kern="1200" baseline="0">
          <a:solidFill>
            <a:srgbClr val="FFFFFF"/>
          </a:solidFill>
          <a:latin typeface="+mn-lt"/>
          <a:ea typeface="+mn-ea"/>
          <a:cs typeface="+mn-cs"/>
        </a:defRPr>
      </a:lvl7pPr>
      <a:lvl8pPr marL="1935956" indent="-160020" algn="l" defTabSz="411480" rtl="0" eaLnBrk="1" latinLnBrk="0" hangingPunct="1">
        <a:spcBef>
          <a:spcPct val="20000"/>
        </a:spcBef>
        <a:spcAft>
          <a:spcPts val="450"/>
        </a:spcAft>
        <a:buFont typeface="Open Sans" panose="020B0606030504020204" pitchFamily="34" charset="0"/>
        <a:buChar char="–"/>
        <a:defRPr sz="720" kern="1200" baseline="0">
          <a:solidFill>
            <a:srgbClr val="FFFFFF"/>
          </a:solidFill>
          <a:latin typeface="+mn-lt"/>
          <a:ea typeface="+mn-ea"/>
          <a:cs typeface="+mn-cs"/>
        </a:defRPr>
      </a:lvl8pPr>
      <a:lvl9pPr marL="2095976" indent="-160020" algn="l" defTabSz="411480" rtl="0" eaLnBrk="1" latinLnBrk="0" hangingPunct="1">
        <a:spcBef>
          <a:spcPct val="20000"/>
        </a:spcBef>
        <a:spcAft>
          <a:spcPts val="450"/>
        </a:spcAft>
        <a:buFont typeface="Arial"/>
        <a:buChar char="•"/>
        <a:defRPr sz="540" kern="1200" baseline="0">
          <a:solidFill>
            <a:srgbClr val="FFFFFF"/>
          </a:solidFill>
          <a:latin typeface="+mn-lt"/>
          <a:ea typeface="+mn-ea"/>
          <a:cs typeface="+mn-cs"/>
        </a:defRPr>
      </a:lvl9pPr>
    </p:bodyStyle>
    <p:otherStyle>
      <a:defPPr>
        <a:defRPr lang="sv-SE"/>
      </a:defPPr>
      <a:lvl1pPr marL="0" algn="l" defTabSz="411480" rtl="0" eaLnBrk="1" latinLnBrk="0" hangingPunct="1">
        <a:defRPr sz="1620" kern="1200">
          <a:solidFill>
            <a:schemeClr val="tx1"/>
          </a:solidFill>
          <a:latin typeface="+mn-lt"/>
          <a:ea typeface="+mn-ea"/>
          <a:cs typeface="+mn-cs"/>
        </a:defRPr>
      </a:lvl1pPr>
      <a:lvl2pPr marL="411480" algn="l" defTabSz="411480" rtl="0" eaLnBrk="1" latinLnBrk="0" hangingPunct="1">
        <a:defRPr sz="1620" kern="1200">
          <a:solidFill>
            <a:schemeClr val="tx1"/>
          </a:solidFill>
          <a:latin typeface="+mn-lt"/>
          <a:ea typeface="+mn-ea"/>
          <a:cs typeface="+mn-cs"/>
        </a:defRPr>
      </a:lvl2pPr>
      <a:lvl3pPr marL="822960" algn="l" defTabSz="411480" rtl="0" eaLnBrk="1" latinLnBrk="0" hangingPunct="1">
        <a:defRPr sz="1620" kern="1200">
          <a:solidFill>
            <a:schemeClr val="tx1"/>
          </a:solidFill>
          <a:latin typeface="+mn-lt"/>
          <a:ea typeface="+mn-ea"/>
          <a:cs typeface="+mn-cs"/>
        </a:defRPr>
      </a:lvl3pPr>
      <a:lvl4pPr marL="1234440" algn="l" defTabSz="411480" rtl="0" eaLnBrk="1" latinLnBrk="0" hangingPunct="1">
        <a:defRPr sz="1620" kern="1200">
          <a:solidFill>
            <a:schemeClr val="tx1"/>
          </a:solidFill>
          <a:latin typeface="+mn-lt"/>
          <a:ea typeface="+mn-ea"/>
          <a:cs typeface="+mn-cs"/>
        </a:defRPr>
      </a:lvl4pPr>
      <a:lvl5pPr marL="1645920" algn="l" defTabSz="411480" rtl="0" eaLnBrk="1" latinLnBrk="0" hangingPunct="1">
        <a:defRPr sz="1620" kern="1200">
          <a:solidFill>
            <a:schemeClr val="tx1"/>
          </a:solidFill>
          <a:latin typeface="+mn-lt"/>
          <a:ea typeface="+mn-ea"/>
          <a:cs typeface="+mn-cs"/>
        </a:defRPr>
      </a:lvl5pPr>
      <a:lvl6pPr marL="2057400" algn="l" defTabSz="411480" rtl="0" eaLnBrk="1" latinLnBrk="0" hangingPunct="1">
        <a:defRPr sz="1620" kern="1200">
          <a:solidFill>
            <a:schemeClr val="tx1"/>
          </a:solidFill>
          <a:latin typeface="+mn-lt"/>
          <a:ea typeface="+mn-ea"/>
          <a:cs typeface="+mn-cs"/>
        </a:defRPr>
      </a:lvl6pPr>
      <a:lvl7pPr marL="2468880" algn="l" defTabSz="411480" rtl="0" eaLnBrk="1" latinLnBrk="0" hangingPunct="1">
        <a:defRPr sz="1620" kern="1200">
          <a:solidFill>
            <a:schemeClr val="tx1"/>
          </a:solidFill>
          <a:latin typeface="+mn-lt"/>
          <a:ea typeface="+mn-ea"/>
          <a:cs typeface="+mn-cs"/>
        </a:defRPr>
      </a:lvl7pPr>
      <a:lvl8pPr marL="2880360" algn="l" defTabSz="411480" rtl="0" eaLnBrk="1" latinLnBrk="0" hangingPunct="1">
        <a:defRPr sz="1620" kern="1200">
          <a:solidFill>
            <a:schemeClr val="tx1"/>
          </a:solidFill>
          <a:latin typeface="+mn-lt"/>
          <a:ea typeface="+mn-ea"/>
          <a:cs typeface="+mn-cs"/>
        </a:defRPr>
      </a:lvl8pPr>
      <a:lvl9pPr marL="3291840" algn="l" defTabSz="411480" rtl="0" eaLnBrk="1" latinLnBrk="0" hangingPunct="1">
        <a:defRPr sz="162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4D7579"/>
        </a:solidFill>
        <a:effectLst/>
      </p:bgPr>
    </p:bg>
    <p:spTree>
      <p:nvGrpSpPr>
        <p:cNvPr id="1" name=""/>
        <p:cNvGrpSpPr/>
        <p:nvPr/>
      </p:nvGrpSpPr>
      <p:grpSpPr>
        <a:xfrm>
          <a:off x="0" y="0"/>
          <a:ext cx="0" cy="0"/>
          <a:chOff x="0" y="0"/>
          <a:chExt cx="0" cy="0"/>
        </a:xfrm>
      </p:grpSpPr>
      <p:sp>
        <p:nvSpPr>
          <p:cNvPr id="2" name="Rubrik"/>
          <p:cNvSpPr>
            <a:spLocks noGrp="1"/>
          </p:cNvSpPr>
          <p:nvPr>
            <p:ph type="title"/>
          </p:nvPr>
        </p:nvSpPr>
        <p:spPr>
          <a:xfrm>
            <a:off x="609600" y="274638"/>
            <a:ext cx="10972800" cy="1143000"/>
          </a:xfrm>
          <a:prstGeom prst="rect">
            <a:avLst/>
          </a:prstGeom>
        </p:spPr>
        <p:txBody>
          <a:bodyPr vert="horz" lIns="91440" tIns="45720" rIns="91440" bIns="45720" rtlCol="0" anchor="ctr">
            <a:noAutofit/>
          </a:bodyPr>
          <a:lstStyle/>
          <a:p>
            <a:r>
              <a:rPr lang="sv-SE" dirty="0"/>
              <a:t>Klicka här för att ändra format</a:t>
            </a:r>
          </a:p>
        </p:txBody>
      </p:sp>
      <p:sp>
        <p:nvSpPr>
          <p:cNvPr id="3" name="Text"/>
          <p:cNvSpPr>
            <a:spLocks noGrp="1"/>
          </p:cNvSpPr>
          <p:nvPr>
            <p:ph type="body" idx="1"/>
          </p:nvPr>
        </p:nvSpPr>
        <p:spPr>
          <a:xfrm>
            <a:off x="609600" y="1600203"/>
            <a:ext cx="10972800" cy="4525963"/>
          </a:xfrm>
          <a:prstGeom prst="rect">
            <a:avLst/>
          </a:prstGeom>
        </p:spPr>
        <p:txBody>
          <a:bodyPr vert="horz" lIns="91440" tIns="45720" rIns="91440" bIns="45720" rtlCol="0">
            <a:noAutofit/>
          </a:bodyPr>
          <a:lstStyle/>
          <a:p>
            <a:pPr lvl="0"/>
            <a:r>
              <a:rPr lang="sv-SE" dirty="0"/>
              <a:t>Klicka här för att lägga till text</a:t>
            </a:r>
          </a:p>
          <a:p>
            <a:pPr lvl="1"/>
            <a:r>
              <a:rPr lang="sv-SE" dirty="0"/>
              <a:t>Nivå två</a:t>
            </a:r>
          </a:p>
          <a:p>
            <a:pPr lvl="2"/>
            <a:r>
              <a:rPr lang="sv-SE" dirty="0"/>
              <a:t>Nivå tre</a:t>
            </a:r>
          </a:p>
          <a:p>
            <a:pPr lvl="3"/>
            <a:r>
              <a:rPr lang="sv-SE" dirty="0"/>
              <a:t>Nivå fyra</a:t>
            </a:r>
          </a:p>
          <a:p>
            <a:pPr lvl="4"/>
            <a:r>
              <a:rPr lang="sv-SE" dirty="0"/>
              <a:t>Nivå fem</a:t>
            </a:r>
          </a:p>
          <a:p>
            <a:pPr lvl="5"/>
            <a:r>
              <a:rPr lang="sv-SE" dirty="0"/>
              <a:t>Nivå sex</a:t>
            </a:r>
          </a:p>
          <a:p>
            <a:pPr lvl="6"/>
            <a:r>
              <a:rPr lang="sv-SE" dirty="0"/>
              <a:t>Nivå 7</a:t>
            </a:r>
          </a:p>
          <a:p>
            <a:pPr lvl="7"/>
            <a:r>
              <a:rPr lang="sv-SE" dirty="0"/>
              <a:t>Nivå 8</a:t>
            </a:r>
          </a:p>
          <a:p>
            <a:pPr lvl="8"/>
            <a:r>
              <a:rPr lang="sv-SE" dirty="0"/>
              <a:t>Nivå nio</a:t>
            </a:r>
          </a:p>
        </p:txBody>
      </p:sp>
      <p:sp>
        <p:nvSpPr>
          <p:cNvPr id="4" name="Datum"/>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96BA79-F2AE-9145-9209-1674DACC0F18}" type="datetimeFigureOut">
              <a:rPr lang="sv-SE" smtClean="0">
                <a:solidFill>
                  <a:srgbClr val="000000">
                    <a:tint val="75000"/>
                  </a:srgbClr>
                </a:solidFill>
              </a:rPr>
              <a:pPr/>
              <a:t>2019-03-11</a:t>
            </a:fld>
            <a:endParaRPr lang="sv-SE">
              <a:solidFill>
                <a:srgbClr val="000000">
                  <a:tint val="75000"/>
                </a:srgbClr>
              </a:solidFill>
            </a:endParaRPr>
          </a:p>
        </p:txBody>
      </p:sp>
      <p:sp>
        <p:nvSpPr>
          <p:cNvPr id="5" name="Sidfot"/>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solidFill>
                <a:srgbClr val="000000">
                  <a:tint val="75000"/>
                </a:srgbClr>
              </a:solidFill>
            </a:endParaRPr>
          </a:p>
        </p:txBody>
      </p:sp>
      <p:sp>
        <p:nvSpPr>
          <p:cNvPr id="6" name="Sidnummer"/>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C01A26-2D80-0E46-9B4D-60A1952FE66D}" type="slidenum">
              <a:rPr lang="sv-SE" smtClean="0">
                <a:solidFill>
                  <a:srgbClr val="000000">
                    <a:tint val="75000"/>
                  </a:srgbClr>
                </a:solidFill>
              </a:rPr>
              <a:pPr/>
              <a:t>‹#›</a:t>
            </a:fld>
            <a:endParaRPr lang="sv-SE">
              <a:solidFill>
                <a:srgbClr val="000000">
                  <a:tint val="75000"/>
                </a:srgbClr>
              </a:solidFill>
            </a:endParaRPr>
          </a:p>
        </p:txBody>
      </p:sp>
    </p:spTree>
    <p:extLst>
      <p:ext uri="{BB962C8B-B14F-4D97-AF65-F5344CB8AC3E}">
        <p14:creationId xmlns:p14="http://schemas.microsoft.com/office/powerpoint/2010/main" val="2033344212"/>
      </p:ext>
    </p:extLst>
  </p:cSld>
  <p:clrMap bg1="lt1" tx1="dk1" bg2="lt2" tx2="dk2" accent1="accent1" accent2="accent2" accent3="accent3" accent4="accent4" accent5="accent5" accent6="accent6" hlink="hlink" folHlink="folHlink"/>
  <p:sldLayoutIdLst>
    <p:sldLayoutId id="2147484416" r:id="rId1"/>
    <p:sldLayoutId id="2147484417" r:id="rId2"/>
    <p:sldLayoutId id="2147484418" r:id="rId3"/>
    <p:sldLayoutId id="2147484419" r:id="rId4"/>
    <p:sldLayoutId id="2147484420" r:id="rId5"/>
    <p:sldLayoutId id="2147484421" r:id="rId6"/>
    <p:sldLayoutId id="2147484422" r:id="rId7"/>
    <p:sldLayoutId id="2147484423" r:id="rId8"/>
    <p:sldLayoutId id="2147484424" r:id="rId9"/>
    <p:sldLayoutId id="2147484425" r:id="rId10"/>
    <p:sldLayoutId id="2147484426" r:id="rId11"/>
    <p:sldLayoutId id="2147484427" r:id="rId12"/>
  </p:sldLayoutIdLst>
  <p:txStyles>
    <p:titleStyle>
      <a:lvl1pPr algn="l" defTabSz="457200" rtl="0" eaLnBrk="1" latinLnBrk="0" hangingPunct="1">
        <a:spcBef>
          <a:spcPct val="0"/>
        </a:spcBef>
        <a:buNone/>
        <a:defRPr sz="3000" kern="1200">
          <a:solidFill>
            <a:srgbClr val="FFFFFF"/>
          </a:solidFill>
          <a:latin typeface="+mj-lt"/>
          <a:ea typeface="+mj-ea"/>
          <a:cs typeface="+mj-cs"/>
        </a:defRPr>
      </a:lvl1pPr>
    </p:titleStyle>
    <p:bodyStyle>
      <a:lvl1pPr marL="0" indent="0" algn="l" defTabSz="457200" rtl="0" eaLnBrk="1" latinLnBrk="0" hangingPunct="1">
        <a:spcBef>
          <a:spcPct val="20000"/>
        </a:spcBef>
        <a:spcAft>
          <a:spcPts val="500"/>
        </a:spcAft>
        <a:buFont typeface="Arial"/>
        <a:buNone/>
        <a:defRPr sz="2200" kern="1200">
          <a:solidFill>
            <a:srgbClr val="FFFFFF"/>
          </a:solidFill>
          <a:latin typeface="+mn-lt"/>
          <a:ea typeface="+mn-ea"/>
          <a:cs typeface="+mn-cs"/>
        </a:defRPr>
      </a:lvl1pPr>
      <a:lvl2pPr marL="719138" indent="-363538" algn="l" defTabSz="457200" rtl="0" eaLnBrk="1" latinLnBrk="0" hangingPunct="1">
        <a:spcBef>
          <a:spcPct val="20000"/>
        </a:spcBef>
        <a:spcAft>
          <a:spcPts val="500"/>
        </a:spcAft>
        <a:buFont typeface="Arial"/>
        <a:buChar char="–"/>
        <a:defRPr sz="2000" kern="1200">
          <a:solidFill>
            <a:srgbClr val="FFFFFF"/>
          </a:solidFill>
          <a:latin typeface="+mn-lt"/>
          <a:ea typeface="+mn-ea"/>
          <a:cs typeface="+mn-cs"/>
        </a:defRPr>
      </a:lvl2pPr>
      <a:lvl3pPr marL="1074738" indent="-355600" algn="l" defTabSz="457200" rtl="0" eaLnBrk="1" latinLnBrk="0" hangingPunct="1">
        <a:spcBef>
          <a:spcPct val="20000"/>
        </a:spcBef>
        <a:spcAft>
          <a:spcPts val="500"/>
        </a:spcAft>
        <a:buFont typeface="Arial"/>
        <a:buChar char="•"/>
        <a:defRPr sz="1800" kern="1200">
          <a:solidFill>
            <a:srgbClr val="FFFFFF"/>
          </a:solidFill>
          <a:latin typeface="+mn-lt"/>
          <a:ea typeface="+mn-ea"/>
          <a:cs typeface="+mn-cs"/>
        </a:defRPr>
      </a:lvl3pPr>
      <a:lvl4pPr marL="1346200" indent="-271463" algn="l" defTabSz="457200" rtl="0" eaLnBrk="1" latinLnBrk="0" hangingPunct="1">
        <a:spcBef>
          <a:spcPct val="20000"/>
        </a:spcBef>
        <a:spcAft>
          <a:spcPts val="500"/>
        </a:spcAft>
        <a:buFont typeface="Arial"/>
        <a:buChar char="–"/>
        <a:defRPr sz="1600" kern="1200">
          <a:solidFill>
            <a:srgbClr val="FFFFFF"/>
          </a:solidFill>
          <a:latin typeface="+mn-lt"/>
          <a:ea typeface="+mn-ea"/>
          <a:cs typeface="+mn-cs"/>
        </a:defRPr>
      </a:lvl4pPr>
      <a:lvl5pPr marL="1617663" indent="-271463" algn="l" defTabSz="457200" rtl="0" eaLnBrk="1" latinLnBrk="0" hangingPunct="1">
        <a:spcBef>
          <a:spcPct val="20000"/>
        </a:spcBef>
        <a:spcAft>
          <a:spcPts val="500"/>
        </a:spcAft>
        <a:buFont typeface="Arial" panose="020B0604020202020204" pitchFamily="34" charset="0"/>
        <a:buChar char="•"/>
        <a:defRPr sz="1400" kern="1200">
          <a:solidFill>
            <a:srgbClr val="FFFFFF"/>
          </a:solidFill>
          <a:latin typeface="+mn-lt"/>
          <a:ea typeface="+mn-ea"/>
          <a:cs typeface="+mn-cs"/>
        </a:defRPr>
      </a:lvl5pPr>
      <a:lvl6pPr marL="1795463" indent="-177800" algn="l" defTabSz="457200" rtl="0" eaLnBrk="1" latinLnBrk="0" hangingPunct="1">
        <a:spcBef>
          <a:spcPct val="20000"/>
        </a:spcBef>
        <a:spcAft>
          <a:spcPts val="500"/>
        </a:spcAft>
        <a:buFont typeface="Open Sans" panose="020B0606030504020204" pitchFamily="34" charset="0"/>
        <a:buChar char="–"/>
        <a:defRPr sz="1200" kern="1200">
          <a:solidFill>
            <a:srgbClr val="FFFFFF"/>
          </a:solidFill>
          <a:latin typeface="+mn-lt"/>
          <a:ea typeface="+mn-ea"/>
          <a:cs typeface="+mn-cs"/>
        </a:defRPr>
      </a:lvl6pPr>
      <a:lvl7pPr marL="1973263" indent="-177800" algn="l" defTabSz="457200" rtl="0" eaLnBrk="1" latinLnBrk="0" hangingPunct="1">
        <a:spcBef>
          <a:spcPct val="20000"/>
        </a:spcBef>
        <a:spcAft>
          <a:spcPts val="500"/>
        </a:spcAft>
        <a:buFont typeface="Arial"/>
        <a:buChar char="•"/>
        <a:defRPr sz="1000" kern="1200" baseline="0">
          <a:solidFill>
            <a:srgbClr val="FFFFFF"/>
          </a:solidFill>
          <a:latin typeface="+mn-lt"/>
          <a:ea typeface="+mn-ea"/>
          <a:cs typeface="+mn-cs"/>
        </a:defRPr>
      </a:lvl7pPr>
      <a:lvl8pPr marL="2151063" indent="-177800" algn="l" defTabSz="457200" rtl="0" eaLnBrk="1" latinLnBrk="0" hangingPunct="1">
        <a:spcBef>
          <a:spcPct val="20000"/>
        </a:spcBef>
        <a:spcAft>
          <a:spcPts val="500"/>
        </a:spcAft>
        <a:buFont typeface="Open Sans" panose="020B0606030504020204" pitchFamily="34" charset="0"/>
        <a:buChar char="–"/>
        <a:defRPr sz="800" kern="1200" baseline="0">
          <a:solidFill>
            <a:srgbClr val="FFFFFF"/>
          </a:solidFill>
          <a:latin typeface="+mn-lt"/>
          <a:ea typeface="+mn-ea"/>
          <a:cs typeface="+mn-cs"/>
        </a:defRPr>
      </a:lvl8pPr>
      <a:lvl9pPr marL="2328863" indent="-177800" algn="l" defTabSz="457200" rtl="0" eaLnBrk="1" latinLnBrk="0" hangingPunct="1">
        <a:spcBef>
          <a:spcPct val="20000"/>
        </a:spcBef>
        <a:spcAft>
          <a:spcPts val="500"/>
        </a:spcAft>
        <a:buFont typeface="Arial"/>
        <a:buChar char="•"/>
        <a:defRPr sz="600" kern="1200" baseline="0">
          <a:solidFill>
            <a:srgbClr val="FFFFFF"/>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6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6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1.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08.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20.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0.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61.xml"/></Relationships>
</file>

<file path=ppt/slides/_rels/slide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xml"/><Relationship Id="rId1" Type="http://schemas.openxmlformats.org/officeDocument/2006/relationships/slideLayout" Target="../slideLayouts/slideLayout6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7.xml"/></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168.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60.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6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latshållare för innehåll 2">
            <a:extLst>
              <a:ext uri="{FF2B5EF4-FFF2-40B4-BE49-F238E27FC236}">
                <a16:creationId xmlns:a16="http://schemas.microsoft.com/office/drawing/2014/main" id="{7CEBDB36-D6F6-49E7-B4D3-DE40D5CD333B}"/>
              </a:ext>
            </a:extLst>
          </p:cNvPr>
          <p:cNvPicPr>
            <a:picLocks noGrp="1" noChangeAspect="1"/>
          </p:cNvPicPr>
          <p:nvPr>
            <p:ph idx="1"/>
          </p:nvPr>
        </p:nvPicPr>
        <p:blipFill>
          <a:blip r:embed="rId2" cstate="hqprint">
            <a:extLst>
              <a:ext uri="{28A0092B-C50C-407E-A947-70E740481C1C}">
                <a14:useLocalDpi xmlns:a14="http://schemas.microsoft.com/office/drawing/2010/main"/>
              </a:ext>
            </a:extLst>
          </a:blip>
          <a:stretch>
            <a:fillRect/>
          </a:stretch>
        </p:blipFill>
        <p:spPr>
          <a:xfrm>
            <a:off x="-211955" y="0"/>
            <a:ext cx="12641080" cy="7677472"/>
          </a:xfrm>
        </p:spPr>
      </p:pic>
      <p:pic>
        <p:nvPicPr>
          <p:cNvPr id="9" name="Bildobjekt 8">
            <a:extLst>
              <a:ext uri="{FF2B5EF4-FFF2-40B4-BE49-F238E27FC236}">
                <a16:creationId xmlns:a16="http://schemas.microsoft.com/office/drawing/2014/main" id="{29F2F67A-3808-4B75-9E78-9C747878EA1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163759" y="2825955"/>
            <a:ext cx="3864484" cy="1206092"/>
          </a:xfrm>
          <a:prstGeom prst="rect">
            <a:avLst/>
          </a:prstGeom>
        </p:spPr>
      </p:pic>
    </p:spTree>
    <p:extLst>
      <p:ext uri="{BB962C8B-B14F-4D97-AF65-F5344CB8AC3E}">
        <p14:creationId xmlns:p14="http://schemas.microsoft.com/office/powerpoint/2010/main" val="4180196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ruta 9">
            <a:extLst>
              <a:ext uri="{FF2B5EF4-FFF2-40B4-BE49-F238E27FC236}">
                <a16:creationId xmlns:a16="http://schemas.microsoft.com/office/drawing/2014/main" id="{47DA1487-782B-4D1E-80E2-50B0B0A41A92}"/>
              </a:ext>
            </a:extLst>
          </p:cNvPr>
          <p:cNvSpPr txBox="1"/>
          <p:nvPr/>
        </p:nvSpPr>
        <p:spPr>
          <a:xfrm>
            <a:off x="623392" y="602122"/>
            <a:ext cx="13882418" cy="683264"/>
          </a:xfrm>
          <a:prstGeom prst="rect">
            <a:avLst/>
          </a:prstGeom>
          <a:noFill/>
          <a:ln>
            <a:noFill/>
          </a:ln>
        </p:spPr>
        <p:txBody>
          <a:bodyPr wrap="square" rtlCol="0">
            <a:spAutoFit/>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kumimoji="0" lang="sv-SE" sz="3840" b="1" i="0" u="none" strike="noStrike" kern="1200" cap="none" spc="0" normalizeH="0" baseline="0" noProof="0" dirty="0">
                <a:ln>
                  <a:noFill/>
                </a:ln>
                <a:solidFill>
                  <a:srgbClr val="4B4B4B"/>
                </a:solidFill>
                <a:effectLst/>
                <a:uLnTx/>
                <a:uFillTx/>
                <a:latin typeface="Open Sans Light" charset="0"/>
                <a:ea typeface="Open Sans Light" charset="0"/>
                <a:cs typeface="Open Sans Light" charset="0"/>
              </a:rPr>
              <a:t>Frigöra innovationskraft för bättre invånarnytta</a:t>
            </a:r>
          </a:p>
        </p:txBody>
      </p:sp>
      <p:sp>
        <p:nvSpPr>
          <p:cNvPr id="27" name="textruta 26">
            <a:extLst>
              <a:ext uri="{FF2B5EF4-FFF2-40B4-BE49-F238E27FC236}">
                <a16:creationId xmlns:a16="http://schemas.microsoft.com/office/drawing/2014/main" id="{81CB8ABE-AAFB-44D5-983A-BFB2E0D8F52B}"/>
              </a:ext>
            </a:extLst>
          </p:cNvPr>
          <p:cNvSpPr txBox="1"/>
          <p:nvPr/>
        </p:nvSpPr>
        <p:spPr>
          <a:xfrm>
            <a:off x="3685805" y="3762096"/>
            <a:ext cx="1325162" cy="258532"/>
          </a:xfrm>
          <a:prstGeom prst="rect">
            <a:avLst/>
          </a:prstGeom>
          <a:noFill/>
          <a:ln>
            <a:noFill/>
          </a:ln>
        </p:spPr>
        <p:txBody>
          <a:bodyPr wrap="square" rtlCol="0">
            <a:spAutoFit/>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kumimoji="0" lang="sv-SE" sz="1080" b="1" i="0" u="none" strike="noStrike" kern="1200" cap="none" spc="0" normalizeH="0" baseline="0" noProof="0" dirty="0">
                <a:ln>
                  <a:noFill/>
                </a:ln>
                <a:solidFill>
                  <a:srgbClr val="4B4B4B"/>
                </a:solidFill>
                <a:effectLst/>
                <a:uLnTx/>
                <a:uFillTx/>
                <a:latin typeface="Open sans" panose="020B0606030504020204" pitchFamily="34" charset="0"/>
                <a:ea typeface="Open sans" panose="020B0606030504020204" pitchFamily="34" charset="0"/>
                <a:cs typeface="Open sans" panose="020B0606030504020204" pitchFamily="34" charset="0"/>
              </a:rPr>
              <a:t>SLUTA GÖRA</a:t>
            </a:r>
          </a:p>
        </p:txBody>
      </p:sp>
      <p:sp>
        <p:nvSpPr>
          <p:cNvPr id="28" name="textruta 27">
            <a:extLst>
              <a:ext uri="{FF2B5EF4-FFF2-40B4-BE49-F238E27FC236}">
                <a16:creationId xmlns:a16="http://schemas.microsoft.com/office/drawing/2014/main" id="{86A852D0-EB9F-4BDB-88EB-CECC7DB7CBB3}"/>
              </a:ext>
            </a:extLst>
          </p:cNvPr>
          <p:cNvSpPr txBox="1"/>
          <p:nvPr/>
        </p:nvSpPr>
        <p:spPr>
          <a:xfrm>
            <a:off x="7985285" y="3185790"/>
            <a:ext cx="1505191" cy="258532"/>
          </a:xfrm>
          <a:prstGeom prst="rect">
            <a:avLst/>
          </a:prstGeom>
          <a:noFill/>
          <a:ln>
            <a:noFill/>
          </a:ln>
        </p:spPr>
        <p:txBody>
          <a:bodyPr wrap="square" rtlCol="0">
            <a:spAutoFit/>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kumimoji="0" lang="sv-SE" sz="1080" b="1" i="0" u="none" strike="noStrike" kern="1200" cap="none" spc="0" normalizeH="0" baseline="0" noProof="0" dirty="0">
                <a:ln>
                  <a:noFill/>
                </a:ln>
                <a:solidFill>
                  <a:srgbClr val="4B4B4B"/>
                </a:solidFill>
                <a:effectLst/>
                <a:uLnTx/>
                <a:uFillTx/>
                <a:latin typeface="Open sans" panose="020B0606030504020204" pitchFamily="34" charset="0"/>
                <a:ea typeface="Open sans" panose="020B0606030504020204" pitchFamily="34" charset="0"/>
                <a:cs typeface="Open sans" panose="020B0606030504020204" pitchFamily="34" charset="0"/>
              </a:rPr>
              <a:t>SKAPA FRAMTIDEN</a:t>
            </a:r>
          </a:p>
        </p:txBody>
      </p:sp>
      <p:pic>
        <p:nvPicPr>
          <p:cNvPr id="3" name="Bildobjekt 2">
            <a:extLst>
              <a:ext uri="{FF2B5EF4-FFF2-40B4-BE49-F238E27FC236}">
                <a16:creationId xmlns:a16="http://schemas.microsoft.com/office/drawing/2014/main" id="{250128FF-6FB6-4EC3-9EAE-175186D299A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844215" y="1968921"/>
            <a:ext cx="4690643" cy="3952111"/>
          </a:xfrm>
          <a:prstGeom prst="rect">
            <a:avLst/>
          </a:prstGeom>
        </p:spPr>
      </p:pic>
      <p:sp>
        <p:nvSpPr>
          <p:cNvPr id="29" name="textruta 28">
            <a:extLst>
              <a:ext uri="{FF2B5EF4-FFF2-40B4-BE49-F238E27FC236}">
                <a16:creationId xmlns:a16="http://schemas.microsoft.com/office/drawing/2014/main" id="{C298A356-831E-42C7-98AF-D8D5A68B13BA}"/>
              </a:ext>
            </a:extLst>
          </p:cNvPr>
          <p:cNvSpPr txBox="1"/>
          <p:nvPr/>
        </p:nvSpPr>
        <p:spPr>
          <a:xfrm>
            <a:off x="6967555" y="4610561"/>
            <a:ext cx="1518288" cy="258532"/>
          </a:xfrm>
          <a:prstGeom prst="rect">
            <a:avLst/>
          </a:prstGeom>
          <a:noFill/>
          <a:ln>
            <a:noFill/>
          </a:ln>
        </p:spPr>
        <p:txBody>
          <a:bodyPr wrap="square" rtlCol="0">
            <a:spAutoFit/>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kumimoji="0" lang="sv-SE" sz="1080" b="1" i="0" u="none" strike="noStrike" kern="1200" cap="none" spc="0" normalizeH="0" baseline="0" noProof="0" dirty="0">
                <a:ln>
                  <a:noFill/>
                </a:ln>
                <a:solidFill>
                  <a:srgbClr val="4B4B4B"/>
                </a:solidFill>
                <a:effectLst/>
                <a:uLnTx/>
                <a:uFillTx/>
                <a:latin typeface="Open sans" panose="020B0606030504020204" pitchFamily="34" charset="0"/>
                <a:ea typeface="Open sans" panose="020B0606030504020204" pitchFamily="34" charset="0"/>
                <a:cs typeface="Open sans" panose="020B0606030504020204" pitchFamily="34" charset="0"/>
              </a:rPr>
              <a:t>HANTERA NUTIDEN</a:t>
            </a:r>
          </a:p>
        </p:txBody>
      </p:sp>
      <p:sp>
        <p:nvSpPr>
          <p:cNvPr id="4" name="Rektangel 3">
            <a:extLst>
              <a:ext uri="{FF2B5EF4-FFF2-40B4-BE49-F238E27FC236}">
                <a16:creationId xmlns:a16="http://schemas.microsoft.com/office/drawing/2014/main" id="{3A1DD3FD-F6A4-43E8-84BE-9D32D323CA64}"/>
              </a:ext>
            </a:extLst>
          </p:cNvPr>
          <p:cNvSpPr/>
          <p:nvPr/>
        </p:nvSpPr>
        <p:spPr>
          <a:xfrm>
            <a:off x="8642115" y="5885703"/>
            <a:ext cx="2731838" cy="216982"/>
          </a:xfrm>
          <a:prstGeom prst="rect">
            <a:avLst/>
          </a:prstGeom>
        </p:spPr>
        <p:txBody>
          <a:bodyPr wrap="none">
            <a:spAutoFit/>
          </a:bodyPr>
          <a:lstStyle/>
          <a:p>
            <a:pPr marL="0" marR="0" lvl="0" indent="0" algn="r" defTabSz="822960" rtl="0" eaLnBrk="1" fontAlgn="auto" latinLnBrk="0" hangingPunct="1">
              <a:lnSpc>
                <a:spcPct val="100000"/>
              </a:lnSpc>
              <a:spcBef>
                <a:spcPts val="0"/>
              </a:spcBef>
              <a:spcAft>
                <a:spcPts val="0"/>
              </a:spcAft>
              <a:buClrTx/>
              <a:buSzTx/>
              <a:buFontTx/>
              <a:buNone/>
              <a:tabLst/>
              <a:defRPr/>
            </a:pPr>
            <a:r>
              <a:rPr kumimoji="0" lang="en-US" sz="810" b="0" i="0" u="none" strike="noStrike" kern="1200" cap="none" spc="0" normalizeH="0" baseline="0" noProof="0" dirty="0">
                <a:ln>
                  <a:noFill/>
                </a:ln>
                <a:solidFill>
                  <a:srgbClr val="262626"/>
                </a:solidFill>
                <a:effectLst/>
                <a:uLnTx/>
                <a:uFillTx/>
                <a:latin typeface="OpenSans-Light"/>
                <a:ea typeface="+mn-ea"/>
                <a:cs typeface="+mn-cs"/>
              </a:rPr>
              <a:t>KÄLLA: THE THREE-BOX SOLUTION BY VIJAY GOVINDARAJAN</a:t>
            </a:r>
            <a:endParaRPr kumimoji="0" lang="sv-SE" sz="81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1374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p:cNvSpPr>
            <a:spLocks noGrp="1"/>
          </p:cNvSpPr>
          <p:nvPr>
            <p:ph type="title"/>
          </p:nvPr>
        </p:nvSpPr>
        <p:spPr>
          <a:xfrm>
            <a:off x="1158240" y="2659529"/>
            <a:ext cx="9875520" cy="1028700"/>
          </a:xfrm>
        </p:spPr>
        <p:txBody>
          <a:bodyPr/>
          <a:lstStyle/>
          <a:p>
            <a:pPr algn="ctr"/>
            <a:r>
              <a:rPr lang="sv-SE" sz="7920" dirty="0">
                <a:ea typeface="Open Sans Extrabold" panose="020B0906030804020204" pitchFamily="34" charset="0"/>
                <a:cs typeface="Open Sans Extrabold" panose="020B0906030804020204" pitchFamily="34" charset="0"/>
              </a:rPr>
              <a:t>Allt som kan </a:t>
            </a:r>
            <a:r>
              <a:rPr lang="sv-SE" sz="7920" b="1" dirty="0">
                <a:ea typeface="Open Sans Extrabold" panose="020B0906030804020204" pitchFamily="34" charset="0"/>
                <a:cs typeface="Open Sans Extrabold" panose="020B0906030804020204" pitchFamily="34" charset="0"/>
              </a:rPr>
              <a:t>automatiseras </a:t>
            </a:r>
            <a:r>
              <a:rPr lang="sv-SE" sz="7920" dirty="0">
                <a:ea typeface="Open Sans Extrabold" panose="020B0906030804020204" pitchFamily="34" charset="0"/>
                <a:cs typeface="Open Sans Extrabold" panose="020B0906030804020204" pitchFamily="34" charset="0"/>
              </a:rPr>
              <a:t>ska automatiseras</a:t>
            </a:r>
          </a:p>
        </p:txBody>
      </p:sp>
    </p:spTree>
    <p:extLst>
      <p:ext uri="{BB962C8B-B14F-4D97-AF65-F5344CB8AC3E}">
        <p14:creationId xmlns:p14="http://schemas.microsoft.com/office/powerpoint/2010/main" val="411886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ubrik 8">
            <a:extLst>
              <a:ext uri="{FF2B5EF4-FFF2-40B4-BE49-F238E27FC236}">
                <a16:creationId xmlns:a16="http://schemas.microsoft.com/office/drawing/2014/main" id="{46564686-3318-4AA9-937E-12D08CE079AE}"/>
              </a:ext>
            </a:extLst>
          </p:cNvPr>
          <p:cNvSpPr>
            <a:spLocks noGrp="1"/>
          </p:cNvSpPr>
          <p:nvPr>
            <p:ph type="title"/>
          </p:nvPr>
        </p:nvSpPr>
        <p:spPr>
          <a:xfrm>
            <a:off x="609600" y="320040"/>
            <a:ext cx="8006680" cy="1143000"/>
          </a:xfrm>
        </p:spPr>
        <p:txBody>
          <a:bodyPr>
            <a:noAutofit/>
          </a:bodyPr>
          <a:lstStyle/>
          <a:p>
            <a:r>
              <a:rPr lang="sv-SE" sz="3840" b="1" dirty="0">
                <a:solidFill>
                  <a:srgbClr val="4B4B4B"/>
                </a:solidFill>
                <a:latin typeface="Open Sans Light" charset="0"/>
                <a:ea typeface="Open Sans Light" charset="0"/>
                <a:cs typeface="Open Sans Light" charset="0"/>
              </a:rPr>
              <a:t>Nya arbetssätt för medskapande</a:t>
            </a:r>
          </a:p>
        </p:txBody>
      </p:sp>
      <p:sp>
        <p:nvSpPr>
          <p:cNvPr id="11" name="Platshållare för text 10">
            <a:extLst>
              <a:ext uri="{FF2B5EF4-FFF2-40B4-BE49-F238E27FC236}">
                <a16:creationId xmlns:a16="http://schemas.microsoft.com/office/drawing/2014/main" id="{7B715E5F-7335-4F2B-8FBA-01A781845E6D}"/>
              </a:ext>
            </a:extLst>
          </p:cNvPr>
          <p:cNvSpPr>
            <a:spLocks noGrp="1"/>
          </p:cNvSpPr>
          <p:nvPr>
            <p:ph type="body" sz="quarter" idx="10"/>
          </p:nvPr>
        </p:nvSpPr>
        <p:spPr/>
        <p:txBody>
          <a:bodyPr/>
          <a:lstStyle/>
          <a:p>
            <a:r>
              <a:rPr lang="sv-SE" sz="1800" dirty="0"/>
              <a:t>Idéstyrning</a:t>
            </a:r>
          </a:p>
          <a:p>
            <a:r>
              <a:rPr lang="sv-SE" sz="1800" dirty="0"/>
              <a:t>Servicedesign</a:t>
            </a:r>
          </a:p>
          <a:p>
            <a:r>
              <a:rPr lang="sv-SE" sz="1800" dirty="0"/>
              <a:t>Transformationsmotor</a:t>
            </a:r>
          </a:p>
          <a:p>
            <a:r>
              <a:rPr lang="sv-SE" sz="1800" dirty="0"/>
              <a:t>	vision</a:t>
            </a:r>
          </a:p>
          <a:p>
            <a:r>
              <a:rPr lang="sv-SE" sz="1800" dirty="0"/>
              <a:t>	utbildning</a:t>
            </a:r>
          </a:p>
          <a:p>
            <a:r>
              <a:rPr lang="sv-SE" sz="1800" dirty="0"/>
              <a:t>	omvärldsbevakning</a:t>
            </a:r>
          </a:p>
          <a:p>
            <a:r>
              <a:rPr lang="sv-SE" sz="1800" dirty="0"/>
              <a:t>	sprintar</a:t>
            </a:r>
          </a:p>
          <a:p>
            <a:r>
              <a:rPr lang="sv-SE" sz="1800" dirty="0"/>
              <a:t>	prototyper</a:t>
            </a:r>
          </a:p>
          <a:p>
            <a:r>
              <a:rPr lang="sv-SE" sz="1800" dirty="0"/>
              <a:t>Upphandlingsformer</a:t>
            </a:r>
          </a:p>
          <a:p>
            <a:endParaRPr lang="sv-SE" dirty="0"/>
          </a:p>
          <a:p>
            <a:r>
              <a:rPr lang="sv-SE" dirty="0"/>
              <a:t>	</a:t>
            </a:r>
          </a:p>
          <a:p>
            <a:endParaRPr lang="sv-SE" dirty="0"/>
          </a:p>
        </p:txBody>
      </p:sp>
      <p:pic>
        <p:nvPicPr>
          <p:cNvPr id="17" name="Bildobjekt 16">
            <a:extLst>
              <a:ext uri="{FF2B5EF4-FFF2-40B4-BE49-F238E27FC236}">
                <a16:creationId xmlns:a16="http://schemas.microsoft.com/office/drawing/2014/main" id="{85662035-E52A-4A0A-9CEE-67C107912D4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112224" y="548680"/>
            <a:ext cx="3802022" cy="3802022"/>
          </a:xfrm>
          <a:prstGeom prst="rect">
            <a:avLst/>
          </a:prstGeom>
        </p:spPr>
      </p:pic>
    </p:spTree>
    <p:extLst>
      <p:ext uri="{BB962C8B-B14F-4D97-AF65-F5344CB8AC3E}">
        <p14:creationId xmlns:p14="http://schemas.microsoft.com/office/powerpoint/2010/main" val="18503461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14887" y="731520"/>
            <a:ext cx="10972800" cy="1143000"/>
          </a:xfrm>
        </p:spPr>
        <p:txBody>
          <a:bodyPr/>
          <a:lstStyle/>
          <a:p>
            <a:r>
              <a:rPr lang="sv-SE" sz="3840" b="1" dirty="0">
                <a:latin typeface="Open Sans Light"/>
              </a:rPr>
              <a:t>Vem gör vad?</a:t>
            </a:r>
          </a:p>
        </p:txBody>
      </p:sp>
      <p:sp>
        <p:nvSpPr>
          <p:cNvPr id="3" name="Platshållare för text 2"/>
          <p:cNvSpPr>
            <a:spLocks noGrp="1"/>
          </p:cNvSpPr>
          <p:nvPr>
            <p:ph type="body" sz="quarter" idx="10"/>
          </p:nvPr>
        </p:nvSpPr>
        <p:spPr>
          <a:xfrm>
            <a:off x="609600" y="2060848"/>
            <a:ext cx="10972800" cy="3312368"/>
          </a:xfrm>
        </p:spPr>
        <p:txBody>
          <a:bodyPr>
            <a:normAutofit lnSpcReduction="10000"/>
          </a:bodyPr>
          <a:lstStyle/>
          <a:p>
            <a:r>
              <a:rPr lang="sv-SE" dirty="0"/>
              <a:t>Skellefteå kommuns </a:t>
            </a:r>
            <a:r>
              <a:rPr lang="sv-SE" dirty="0" smtClean="0"/>
              <a:t>verksamheter Horisont 1-3</a:t>
            </a:r>
            <a:endParaRPr lang="sv-SE" dirty="0"/>
          </a:p>
          <a:p>
            <a:r>
              <a:rPr lang="sv-SE" dirty="0" smtClean="0"/>
              <a:t>KLG </a:t>
            </a:r>
            <a:r>
              <a:rPr lang="sv-SE" dirty="0"/>
              <a:t>kommunens ledningsgrupp Horisont 3</a:t>
            </a:r>
          </a:p>
          <a:p>
            <a:r>
              <a:rPr lang="sv-SE" dirty="0"/>
              <a:t>CIO-råd Horisont 2-3</a:t>
            </a:r>
          </a:p>
          <a:p>
            <a:r>
              <a:rPr lang="sv-SE" dirty="0"/>
              <a:t>Kvalitet och förnyelse Kommunledningskontoret Horisont 2-3</a:t>
            </a:r>
          </a:p>
          <a:p>
            <a:r>
              <a:rPr lang="sv-SE" dirty="0"/>
              <a:t>Digitalt kontor Support och lokaler Horisont 1 (2)</a:t>
            </a:r>
          </a:p>
          <a:p>
            <a:r>
              <a:rPr lang="sv-SE" dirty="0"/>
              <a:t>IT avdelning Support och lokaler Horisont 1</a:t>
            </a:r>
          </a:p>
          <a:p>
            <a:pPr marL="0" indent="0">
              <a:buNone/>
            </a:pPr>
            <a:endParaRPr lang="sv-SE" dirty="0"/>
          </a:p>
        </p:txBody>
      </p:sp>
      <p:pic>
        <p:nvPicPr>
          <p:cNvPr id="3074" name="Picture 2" descr="Maskingenererad alternativ text: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8128" y="-171400"/>
            <a:ext cx="4913556" cy="2214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09670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9E9E9"/>
        </a:solidFill>
        <a:effectLst/>
      </p:bgPr>
    </p:bg>
    <p:spTree>
      <p:nvGrpSpPr>
        <p:cNvPr id="1" name=""/>
        <p:cNvGrpSpPr/>
        <p:nvPr/>
      </p:nvGrpSpPr>
      <p:grpSpPr>
        <a:xfrm>
          <a:off x="0" y="0"/>
          <a:ext cx="0" cy="0"/>
          <a:chOff x="0" y="0"/>
          <a:chExt cx="0" cy="0"/>
        </a:xfrm>
      </p:grpSpPr>
      <p:sp>
        <p:nvSpPr>
          <p:cNvPr id="15" name="textruta 14">
            <a:extLst>
              <a:ext uri="{FF2B5EF4-FFF2-40B4-BE49-F238E27FC236}">
                <a16:creationId xmlns:a16="http://schemas.microsoft.com/office/drawing/2014/main" id="{C948D6F8-2C18-42FE-952C-88D99DE04007}"/>
              </a:ext>
            </a:extLst>
          </p:cNvPr>
          <p:cNvSpPr txBox="1"/>
          <p:nvPr/>
        </p:nvSpPr>
        <p:spPr>
          <a:xfrm>
            <a:off x="1214582" y="1017696"/>
            <a:ext cx="6512118" cy="535531"/>
          </a:xfrm>
          <a:prstGeom prst="rect">
            <a:avLst/>
          </a:prstGeom>
          <a:noFill/>
        </p:spPr>
        <p:txBody>
          <a:bodyPr wrap="square" rtlCol="0">
            <a:spAutoFit/>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kumimoji="0" lang="sv-SE" sz="2880" b="1" i="0" u="none" strike="noStrike" kern="1200" cap="none" spc="0" normalizeH="0" baseline="0" noProof="0" dirty="0" smtClean="0">
                <a:ln>
                  <a:noFill/>
                </a:ln>
                <a:solidFill>
                  <a:srgbClr val="4B4B4B"/>
                </a:solidFill>
                <a:effectLst/>
                <a:uLnTx/>
                <a:uFillTx/>
                <a:latin typeface="Open sans" panose="020B0606030504020204" pitchFamily="34" charset="0"/>
                <a:ea typeface="Open sans" panose="020B0606030504020204" pitchFamily="34" charset="0"/>
                <a:cs typeface="Open sans" panose="020B0606030504020204" pitchFamily="34" charset="0"/>
              </a:rPr>
              <a:t>Din roll</a:t>
            </a:r>
            <a:endParaRPr kumimoji="0" lang="sv-SE" sz="2880" b="1" i="0" u="none" strike="noStrike" kern="1200" cap="none" spc="0" normalizeH="0" baseline="0" noProof="0" dirty="0">
              <a:ln>
                <a:noFill/>
              </a:ln>
              <a:solidFill>
                <a:srgbClr val="4B4B4B"/>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4" name="Bildobjekt 3">
            <a:extLst>
              <a:ext uri="{FF2B5EF4-FFF2-40B4-BE49-F238E27FC236}">
                <a16:creationId xmlns:a16="http://schemas.microsoft.com/office/drawing/2014/main" id="{AE1EB9A6-A38E-424F-B76D-1C2AB5B2921C}"/>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288151" y="1466489"/>
            <a:ext cx="4877099" cy="3925022"/>
          </a:xfrm>
          <a:prstGeom prst="rect">
            <a:avLst/>
          </a:prstGeom>
        </p:spPr>
      </p:pic>
      <p:sp>
        <p:nvSpPr>
          <p:cNvPr id="5" name="textruta 4">
            <a:extLst>
              <a:ext uri="{FF2B5EF4-FFF2-40B4-BE49-F238E27FC236}">
                <a16:creationId xmlns:a16="http://schemas.microsoft.com/office/drawing/2014/main" id="{3A4FFFDB-E354-4762-A47D-890B7CABE0C9}"/>
              </a:ext>
            </a:extLst>
          </p:cNvPr>
          <p:cNvSpPr txBox="1"/>
          <p:nvPr/>
        </p:nvSpPr>
        <p:spPr>
          <a:xfrm>
            <a:off x="1318062" y="2357714"/>
            <a:ext cx="3485057" cy="2956579"/>
          </a:xfrm>
          <a:prstGeom prst="rect">
            <a:avLst/>
          </a:prstGeom>
          <a:noFill/>
        </p:spPr>
        <p:txBody>
          <a:bodyPr wrap="square" rtlCol="0">
            <a:spAutoFit/>
          </a:bodyPr>
          <a:lstStyle/>
          <a:p>
            <a:pPr marL="257176" marR="0" lvl="0" indent="-257176" algn="l" defTabSz="82296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sv-SE" sz="1800" b="1" i="0" u="none" strike="noStrike" kern="1200" cap="none" spc="0" normalizeH="0" baseline="0" noProof="0" dirty="0">
                <a:ln>
                  <a:noFill/>
                </a:ln>
                <a:solidFill>
                  <a:srgbClr val="4B4B4B"/>
                </a:solidFill>
                <a:effectLst/>
                <a:uLnTx/>
                <a:uFillTx/>
                <a:latin typeface="Open Sans" charset="0"/>
                <a:ea typeface="Open Sans" charset="0"/>
                <a:cs typeface="Open Sans" charset="0"/>
              </a:rPr>
              <a:t>Leda</a:t>
            </a:r>
            <a:r>
              <a:rPr kumimoji="0" lang="sv-SE" sz="1800" b="0" i="0" u="none" strike="noStrike" kern="1200" cap="none" spc="0" normalizeH="0" baseline="0" noProof="0" dirty="0">
                <a:ln>
                  <a:noFill/>
                </a:ln>
                <a:solidFill>
                  <a:srgbClr val="4B4B4B"/>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sv-SE" sz="1800" b="0" i="0" u="none" strike="noStrike" kern="1200" cap="none" spc="0" normalizeH="0" baseline="0" noProof="0" dirty="0">
                <a:ln>
                  <a:noFill/>
                </a:ln>
                <a:solidFill>
                  <a:srgbClr val="4B4B4B"/>
                </a:solidFill>
                <a:effectLst/>
                <a:uLnTx/>
                <a:uFillTx/>
                <a:latin typeface="Open Sans Light" charset="0"/>
                <a:ea typeface="Open Sans Light" charset="0"/>
                <a:cs typeface="Open Sans Light" charset="0"/>
              </a:rPr>
              <a:t>digital transformation</a:t>
            </a:r>
          </a:p>
          <a:p>
            <a:pPr marL="257176" marR="0" lvl="0" indent="-257176" algn="l" defTabSz="82296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srgbClr val="4B4B4B"/>
                </a:solidFill>
                <a:effectLst/>
                <a:uLnTx/>
                <a:uFillTx/>
                <a:latin typeface="Open Sans Light" charset="0"/>
                <a:ea typeface="Open Sans Light" charset="0"/>
                <a:cs typeface="Open Sans Light" charset="0"/>
              </a:rPr>
              <a:t>Från förvaltningsledare till </a:t>
            </a:r>
            <a:r>
              <a:rPr kumimoji="0" lang="sv-SE" sz="1800" b="1" i="0" u="none" strike="noStrike" kern="1200" cap="none" spc="0" normalizeH="0" baseline="0" noProof="0" dirty="0">
                <a:ln>
                  <a:noFill/>
                </a:ln>
                <a:solidFill>
                  <a:srgbClr val="4B4B4B"/>
                </a:solidFill>
                <a:effectLst/>
                <a:uLnTx/>
                <a:uFillTx/>
                <a:latin typeface="Open Sans" charset="0"/>
                <a:ea typeface="Open Sans" charset="0"/>
                <a:cs typeface="Open Sans" charset="0"/>
              </a:rPr>
              <a:t>förändringsledare</a:t>
            </a:r>
          </a:p>
          <a:p>
            <a:pPr marL="257176" marR="0" lvl="0" indent="-257176" algn="l" defTabSz="82296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srgbClr val="4B4B4B"/>
                </a:solidFill>
                <a:effectLst/>
                <a:uLnTx/>
                <a:uFillTx/>
                <a:latin typeface="Open Sans Light" charset="0"/>
                <a:ea typeface="Open Sans Light" charset="0"/>
                <a:cs typeface="Open Sans Light" charset="0"/>
              </a:rPr>
              <a:t>Ha</a:t>
            </a:r>
            <a:r>
              <a:rPr kumimoji="0" lang="sv-SE" sz="1800" b="0" i="0" u="none" strike="noStrike" kern="1200" cap="none" spc="0" normalizeH="0" baseline="0" noProof="0" dirty="0">
                <a:ln>
                  <a:noFill/>
                </a:ln>
                <a:solidFill>
                  <a:srgbClr val="4B4B4B"/>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sv-SE" sz="1800" b="1" i="0" u="none" strike="noStrike" kern="1200" cap="none" spc="0" normalizeH="0" baseline="0" noProof="0" dirty="0">
                <a:ln>
                  <a:noFill/>
                </a:ln>
                <a:solidFill>
                  <a:srgbClr val="4B4B4B"/>
                </a:solidFill>
                <a:effectLst/>
                <a:uLnTx/>
                <a:uFillTx/>
                <a:latin typeface="Open sans" panose="020B0606030504020204" pitchFamily="34" charset="0"/>
                <a:ea typeface="Open sans" panose="020B0606030504020204" pitchFamily="34" charset="0"/>
                <a:cs typeface="Open sans" panose="020B0606030504020204" pitchFamily="34" charset="0"/>
              </a:rPr>
              <a:t>kunders fokus</a:t>
            </a:r>
          </a:p>
          <a:p>
            <a:pPr marL="257176" marR="0" lvl="0" indent="-257176" algn="l" defTabSz="82296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sv-SE" sz="1800" b="1" i="0" u="none" strike="noStrike" kern="1200" cap="none" spc="0" normalizeH="0" baseline="0" noProof="0" dirty="0">
                <a:ln>
                  <a:noFill/>
                </a:ln>
                <a:solidFill>
                  <a:srgbClr val="4B4B4B"/>
                </a:solidFill>
                <a:effectLst/>
                <a:uLnTx/>
                <a:uFillTx/>
                <a:latin typeface="Open sans" panose="020B0606030504020204" pitchFamily="34" charset="0"/>
                <a:ea typeface="Open sans" panose="020B0606030504020204" pitchFamily="34" charset="0"/>
                <a:cs typeface="Open sans" panose="020B0606030504020204" pitchFamily="34" charset="0"/>
              </a:rPr>
              <a:t>Medskapande</a:t>
            </a:r>
          </a:p>
          <a:p>
            <a:pPr marL="257176" marR="0" lvl="0" indent="-257176" algn="l" defTabSz="82296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srgbClr val="4B4B4B"/>
                </a:solidFill>
                <a:effectLst/>
                <a:uLnTx/>
                <a:uFillTx/>
                <a:latin typeface="Open Sans Light" charset="0"/>
                <a:ea typeface="Open Sans Light" charset="0"/>
                <a:cs typeface="Open Sans Light" charset="0"/>
              </a:rPr>
              <a:t>Arbeta</a:t>
            </a:r>
            <a:r>
              <a:rPr kumimoji="0" lang="sv-SE" sz="1800" b="0" i="0" u="none" strike="noStrike" kern="1200" cap="none" spc="0" normalizeH="0" baseline="0" noProof="0" dirty="0">
                <a:ln>
                  <a:noFill/>
                </a:ln>
                <a:solidFill>
                  <a:srgbClr val="4B4B4B"/>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sv-SE" sz="1800" b="1" i="0" u="none" strike="noStrike" kern="1200" cap="none" spc="0" normalizeH="0" baseline="0" noProof="0" dirty="0">
                <a:ln>
                  <a:noFill/>
                </a:ln>
                <a:solidFill>
                  <a:srgbClr val="4B4B4B"/>
                </a:solidFill>
                <a:effectLst/>
                <a:uLnTx/>
                <a:uFillTx/>
                <a:latin typeface="Open sans" panose="020B0606030504020204" pitchFamily="34" charset="0"/>
                <a:ea typeface="Open sans" panose="020B0606030504020204" pitchFamily="34" charset="0"/>
                <a:cs typeface="Open sans" panose="020B0606030504020204" pitchFamily="34" charset="0"/>
              </a:rPr>
              <a:t>systematiskt</a:t>
            </a:r>
          </a:p>
          <a:p>
            <a:pPr marL="257176" marR="0" lvl="0" indent="-257176" algn="l" defTabSz="82296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sv-SE" sz="1800" b="1" i="0" u="none" strike="noStrike" kern="1200" cap="none" spc="0" normalizeH="0" baseline="0" noProof="0" dirty="0">
                <a:ln>
                  <a:noFill/>
                </a:ln>
                <a:solidFill>
                  <a:srgbClr val="4B4B4B"/>
                </a:solidFill>
                <a:effectLst/>
                <a:uLnTx/>
                <a:uFillTx/>
                <a:latin typeface="Open sans" panose="020B0606030504020204" pitchFamily="34" charset="0"/>
                <a:ea typeface="Open sans" panose="020B0606030504020204" pitchFamily="34" charset="0"/>
                <a:cs typeface="Open sans" panose="020B0606030504020204" pitchFamily="34" charset="0"/>
              </a:rPr>
              <a:t>Kompetensutveckling</a:t>
            </a:r>
          </a:p>
        </p:txBody>
      </p:sp>
      <p:sp>
        <p:nvSpPr>
          <p:cNvPr id="2" name="Rektangel 1">
            <a:extLst>
              <a:ext uri="{FF2B5EF4-FFF2-40B4-BE49-F238E27FC236}">
                <a16:creationId xmlns:a16="http://schemas.microsoft.com/office/drawing/2014/main" id="{39014822-A7C2-43D2-B61B-5A955A54B0AF}"/>
              </a:ext>
            </a:extLst>
          </p:cNvPr>
          <p:cNvSpPr/>
          <p:nvPr/>
        </p:nvSpPr>
        <p:spPr>
          <a:xfrm>
            <a:off x="3513207" y="5882151"/>
            <a:ext cx="7847214" cy="216982"/>
          </a:xfrm>
          <a:prstGeom prst="rect">
            <a:avLst/>
          </a:prstGeom>
        </p:spPr>
        <p:txBody>
          <a:bodyPr wrap="square">
            <a:spAutoFit/>
          </a:bodyPr>
          <a:lstStyle/>
          <a:p>
            <a:pPr marL="0" marR="0" lvl="0" indent="0" algn="r" defTabSz="822960" rtl="0" eaLnBrk="1" fontAlgn="auto" latinLnBrk="0" hangingPunct="1">
              <a:lnSpc>
                <a:spcPct val="100000"/>
              </a:lnSpc>
              <a:spcBef>
                <a:spcPts val="0"/>
              </a:spcBef>
              <a:spcAft>
                <a:spcPts val="0"/>
              </a:spcAft>
              <a:buClrTx/>
              <a:buSzTx/>
              <a:buFontTx/>
              <a:buNone/>
              <a:tabLst/>
              <a:defRPr/>
            </a:pPr>
            <a:r>
              <a:rPr kumimoji="0" lang="sv-SE" sz="810" b="0" i="0" u="none" strike="noStrike" kern="1200" cap="none" spc="0" normalizeH="0" baseline="0" noProof="0" dirty="0">
                <a:ln>
                  <a:noFill/>
                </a:ln>
                <a:solidFill>
                  <a:srgbClr val="262626"/>
                </a:solidFill>
                <a:effectLst/>
                <a:uLnTx/>
                <a:uFillTx/>
                <a:latin typeface="OpenSans-Light"/>
                <a:ea typeface="+mn-ea"/>
                <a:cs typeface="+mn-cs"/>
              </a:rPr>
              <a:t>KÄLLA: TRANSFORMATIONSPROCESSEN AV JOAKIM JANSSON OCH MARIE ANDERVIN (2016). ATT LEDA DIGITAL TRANSFORMATION. HOI FÖRLAG</a:t>
            </a:r>
            <a:endParaRPr kumimoji="0" lang="sv-SE" sz="81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ruta 5">
            <a:extLst>
              <a:ext uri="{FF2B5EF4-FFF2-40B4-BE49-F238E27FC236}">
                <a16:creationId xmlns:a16="http://schemas.microsoft.com/office/drawing/2014/main" id="{86A852D0-EB9F-4BDB-88EB-CECC7DB7CBB3}"/>
              </a:ext>
            </a:extLst>
          </p:cNvPr>
          <p:cNvSpPr txBox="1"/>
          <p:nvPr/>
        </p:nvSpPr>
        <p:spPr>
          <a:xfrm>
            <a:off x="9018771" y="2237704"/>
            <a:ext cx="1024225" cy="480131"/>
          </a:xfrm>
          <a:prstGeom prst="rect">
            <a:avLst/>
          </a:prstGeom>
          <a:noFill/>
          <a:ln>
            <a:noFill/>
          </a:ln>
        </p:spPr>
        <p:txBody>
          <a:bodyPr wrap="square" rtlCol="0">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sv-SE" sz="1260" b="1" i="0" u="none" strike="noStrike" kern="1200" cap="none" spc="0" normalizeH="0" baseline="0" noProof="0" dirty="0">
                <a:ln>
                  <a:noFill/>
                </a:ln>
                <a:solidFill>
                  <a:srgbClr val="4B4B4B"/>
                </a:solidFill>
                <a:effectLst/>
                <a:uLnTx/>
                <a:uFillTx/>
                <a:latin typeface="Open Sans Extrabold" charset="0"/>
                <a:ea typeface="Open Sans Extrabold" charset="0"/>
                <a:cs typeface="Open Sans Extrabold" charset="0"/>
              </a:rPr>
              <a:t>TA </a:t>
            </a:r>
          </a:p>
          <a:p>
            <a:pPr marL="0" marR="0" lvl="0" indent="0" algn="ctr" defTabSz="822960" rtl="0" eaLnBrk="1" fontAlgn="auto" latinLnBrk="0" hangingPunct="1">
              <a:lnSpc>
                <a:spcPct val="100000"/>
              </a:lnSpc>
              <a:spcBef>
                <a:spcPts val="0"/>
              </a:spcBef>
              <a:spcAft>
                <a:spcPts val="0"/>
              </a:spcAft>
              <a:buClrTx/>
              <a:buSzTx/>
              <a:buFontTx/>
              <a:buNone/>
              <a:tabLst/>
              <a:defRPr/>
            </a:pPr>
            <a:r>
              <a:rPr kumimoji="0" lang="sv-SE" sz="1260" b="1" i="0" u="none" strike="noStrike" kern="1200" cap="none" spc="0" normalizeH="0" baseline="0" noProof="0" dirty="0">
                <a:ln>
                  <a:noFill/>
                </a:ln>
                <a:solidFill>
                  <a:srgbClr val="4B4B4B"/>
                </a:solidFill>
                <a:effectLst/>
                <a:uLnTx/>
                <a:uFillTx/>
                <a:latin typeface="Open Sans Extrabold" charset="0"/>
                <a:ea typeface="Open Sans Extrabold" charset="0"/>
                <a:cs typeface="Open Sans Extrabold" charset="0"/>
              </a:rPr>
              <a:t>POSITION</a:t>
            </a:r>
          </a:p>
        </p:txBody>
      </p:sp>
      <p:sp>
        <p:nvSpPr>
          <p:cNvPr id="7" name="textruta 6">
            <a:extLst>
              <a:ext uri="{FF2B5EF4-FFF2-40B4-BE49-F238E27FC236}">
                <a16:creationId xmlns:a16="http://schemas.microsoft.com/office/drawing/2014/main" id="{86A852D0-EB9F-4BDB-88EB-CECC7DB7CBB3}"/>
              </a:ext>
            </a:extLst>
          </p:cNvPr>
          <p:cNvSpPr txBox="1"/>
          <p:nvPr/>
        </p:nvSpPr>
        <p:spPr>
          <a:xfrm>
            <a:off x="8146614" y="4527151"/>
            <a:ext cx="1024225" cy="480131"/>
          </a:xfrm>
          <a:prstGeom prst="rect">
            <a:avLst/>
          </a:prstGeom>
          <a:noFill/>
          <a:ln>
            <a:noFill/>
          </a:ln>
        </p:spPr>
        <p:txBody>
          <a:bodyPr wrap="square" rtlCol="0">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sv-SE" sz="1260" b="1" i="0" u="none" strike="noStrike" kern="1200" cap="none" spc="0" normalizeH="0" baseline="0" noProof="0" dirty="0">
                <a:ln>
                  <a:noFill/>
                </a:ln>
                <a:solidFill>
                  <a:srgbClr val="4B4B4B"/>
                </a:solidFill>
                <a:effectLst/>
                <a:uLnTx/>
                <a:uFillTx/>
                <a:latin typeface="Open Sans Extrabold" charset="0"/>
                <a:ea typeface="Open Sans Extrabold" charset="0"/>
                <a:cs typeface="Open Sans Extrabold" charset="0"/>
              </a:rPr>
              <a:t>VÄLJ RÄTT</a:t>
            </a:r>
          </a:p>
          <a:p>
            <a:pPr marL="0" marR="0" lvl="0" indent="0" algn="ctr" defTabSz="822960" rtl="0" eaLnBrk="1" fontAlgn="auto" latinLnBrk="0" hangingPunct="1">
              <a:lnSpc>
                <a:spcPct val="100000"/>
              </a:lnSpc>
              <a:spcBef>
                <a:spcPts val="0"/>
              </a:spcBef>
              <a:spcAft>
                <a:spcPts val="0"/>
              </a:spcAft>
              <a:buClrTx/>
              <a:buSzTx/>
              <a:buFontTx/>
              <a:buNone/>
              <a:tabLst/>
              <a:defRPr/>
            </a:pPr>
            <a:r>
              <a:rPr kumimoji="0" lang="sv-SE" sz="1260" b="1" i="0" u="none" strike="noStrike" kern="1200" cap="none" spc="0" normalizeH="0" baseline="0" noProof="0" dirty="0">
                <a:ln>
                  <a:noFill/>
                </a:ln>
                <a:solidFill>
                  <a:srgbClr val="4B4B4B"/>
                </a:solidFill>
                <a:effectLst/>
                <a:uLnTx/>
                <a:uFillTx/>
                <a:latin typeface="Open Sans Extrabold" charset="0"/>
                <a:ea typeface="Open Sans Extrabold" charset="0"/>
                <a:cs typeface="Open Sans Extrabold" charset="0"/>
              </a:rPr>
              <a:t>VÅGOR</a:t>
            </a:r>
          </a:p>
        </p:txBody>
      </p:sp>
      <p:sp>
        <p:nvSpPr>
          <p:cNvPr id="8" name="textruta 7">
            <a:extLst>
              <a:ext uri="{FF2B5EF4-FFF2-40B4-BE49-F238E27FC236}">
                <a16:creationId xmlns:a16="http://schemas.microsoft.com/office/drawing/2014/main" id="{86A852D0-EB9F-4BDB-88EB-CECC7DB7CBB3}"/>
              </a:ext>
            </a:extLst>
          </p:cNvPr>
          <p:cNvSpPr txBox="1"/>
          <p:nvPr/>
        </p:nvSpPr>
        <p:spPr>
          <a:xfrm>
            <a:off x="5356730" y="2789348"/>
            <a:ext cx="1084908" cy="674031"/>
          </a:xfrm>
          <a:prstGeom prst="rect">
            <a:avLst/>
          </a:prstGeom>
          <a:noFill/>
          <a:ln>
            <a:noFill/>
          </a:ln>
        </p:spPr>
        <p:txBody>
          <a:bodyPr wrap="square" rtlCol="0">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sv-SE" sz="1260" b="1" i="0" u="none" strike="noStrike" kern="1200" cap="none" spc="0" normalizeH="0" baseline="0" noProof="0" dirty="0">
                <a:ln>
                  <a:noFill/>
                </a:ln>
                <a:solidFill>
                  <a:srgbClr val="4B4B4B"/>
                </a:solidFill>
                <a:effectLst/>
                <a:uLnTx/>
                <a:uFillTx/>
                <a:latin typeface="Open Sans Extrabold" charset="0"/>
                <a:ea typeface="Open Sans Extrabold" charset="0"/>
                <a:cs typeface="Open Sans Extrabold" charset="0"/>
              </a:rPr>
              <a:t>GÖR DET</a:t>
            </a:r>
          </a:p>
          <a:p>
            <a:pPr marL="0" marR="0" lvl="0" indent="0" algn="ctr" defTabSz="822960" rtl="0" eaLnBrk="1" fontAlgn="auto" latinLnBrk="0" hangingPunct="1">
              <a:lnSpc>
                <a:spcPct val="100000"/>
              </a:lnSpc>
              <a:spcBef>
                <a:spcPts val="0"/>
              </a:spcBef>
              <a:spcAft>
                <a:spcPts val="0"/>
              </a:spcAft>
              <a:buClrTx/>
              <a:buSzTx/>
              <a:buFontTx/>
              <a:buNone/>
              <a:tabLst/>
              <a:defRPr/>
            </a:pPr>
            <a:r>
              <a:rPr kumimoji="0" lang="sv-SE" sz="1260" b="1" i="0" u="none" strike="noStrike" kern="1200" cap="none" spc="0" normalizeH="0" baseline="0" noProof="0" dirty="0">
                <a:ln>
                  <a:noFill/>
                </a:ln>
                <a:solidFill>
                  <a:srgbClr val="4B4B4B"/>
                </a:solidFill>
                <a:effectLst/>
                <a:uLnTx/>
                <a:uFillTx/>
                <a:latin typeface="Open Sans Extrabold" charset="0"/>
                <a:ea typeface="Open Sans Extrabold" charset="0"/>
                <a:cs typeface="Open Sans Extrabold" charset="0"/>
              </a:rPr>
              <a:t>MESTA AV</a:t>
            </a:r>
          </a:p>
          <a:p>
            <a:pPr marL="0" marR="0" lvl="0" indent="0" algn="ctr" defTabSz="822960" rtl="0" eaLnBrk="1" fontAlgn="auto" latinLnBrk="0" hangingPunct="1">
              <a:lnSpc>
                <a:spcPct val="100000"/>
              </a:lnSpc>
              <a:spcBef>
                <a:spcPts val="0"/>
              </a:spcBef>
              <a:spcAft>
                <a:spcPts val="0"/>
              </a:spcAft>
              <a:buClrTx/>
              <a:buSzTx/>
              <a:buFontTx/>
              <a:buNone/>
              <a:tabLst/>
              <a:defRPr/>
            </a:pPr>
            <a:r>
              <a:rPr kumimoji="0" lang="sv-SE" sz="1260" b="1" i="0" u="none" strike="noStrike" kern="1200" cap="none" spc="0" normalizeH="0" baseline="0" noProof="0" dirty="0">
                <a:ln>
                  <a:noFill/>
                </a:ln>
                <a:solidFill>
                  <a:srgbClr val="4B4B4B"/>
                </a:solidFill>
                <a:effectLst/>
                <a:uLnTx/>
                <a:uFillTx/>
                <a:latin typeface="Open Sans Extrabold" charset="0"/>
                <a:ea typeface="Open Sans Extrabold" charset="0"/>
                <a:cs typeface="Open Sans Extrabold" charset="0"/>
              </a:rPr>
              <a:t>VÅGORNA</a:t>
            </a:r>
          </a:p>
        </p:txBody>
      </p:sp>
    </p:spTree>
    <p:extLst>
      <p:ext uri="{BB962C8B-B14F-4D97-AF65-F5344CB8AC3E}">
        <p14:creationId xmlns:p14="http://schemas.microsoft.com/office/powerpoint/2010/main" val="482139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023C178-44A0-4070-A181-FF49E8F0EBBC}"/>
              </a:ext>
            </a:extLst>
          </p:cNvPr>
          <p:cNvSpPr>
            <a:spLocks noGrp="1"/>
          </p:cNvSpPr>
          <p:nvPr>
            <p:ph type="title"/>
          </p:nvPr>
        </p:nvSpPr>
        <p:spPr/>
        <p:txBody>
          <a:bodyPr/>
          <a:lstStyle/>
          <a:p>
            <a:endParaRPr lang="sv-SE"/>
          </a:p>
        </p:txBody>
      </p:sp>
      <p:sp>
        <p:nvSpPr>
          <p:cNvPr id="4" name="Rektangel 3">
            <a:extLst>
              <a:ext uri="{FF2B5EF4-FFF2-40B4-BE49-F238E27FC236}">
                <a16:creationId xmlns:a16="http://schemas.microsoft.com/office/drawing/2014/main" id="{72B028F0-B678-47B5-B80A-53B75600FE38}"/>
              </a:ext>
            </a:extLst>
          </p:cNvPr>
          <p:cNvSpPr/>
          <p:nvPr/>
        </p:nvSpPr>
        <p:spPr>
          <a:xfrm>
            <a:off x="609600" y="342900"/>
            <a:ext cx="10972800" cy="6172200"/>
          </a:xfrm>
          <a:prstGeom prst="rect">
            <a:avLst/>
          </a:prstGeom>
          <a:solidFill>
            <a:srgbClr val="CB51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sv-SE" sz="16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ruta 4">
            <a:extLst>
              <a:ext uri="{FF2B5EF4-FFF2-40B4-BE49-F238E27FC236}">
                <a16:creationId xmlns:a16="http://schemas.microsoft.com/office/drawing/2014/main" id="{480A1B5B-278E-4AEE-BC0D-5910FDC88472}"/>
              </a:ext>
            </a:extLst>
          </p:cNvPr>
          <p:cNvSpPr txBox="1"/>
          <p:nvPr/>
        </p:nvSpPr>
        <p:spPr>
          <a:xfrm>
            <a:off x="3798869" y="2950016"/>
            <a:ext cx="4594264" cy="590931"/>
          </a:xfrm>
          <a:prstGeom prst="rect">
            <a:avLst/>
          </a:prstGeom>
          <a:noFill/>
        </p:spPr>
        <p:txBody>
          <a:bodyPr wrap="square" rtlCol="0">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sv-SE" sz="324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Hur ska vi arbeta?</a:t>
            </a:r>
          </a:p>
        </p:txBody>
      </p:sp>
      <p:sp>
        <p:nvSpPr>
          <p:cNvPr id="6" name="Rektangel 5">
            <a:extLst>
              <a:ext uri="{FF2B5EF4-FFF2-40B4-BE49-F238E27FC236}">
                <a16:creationId xmlns:a16="http://schemas.microsoft.com/office/drawing/2014/main" id="{520727B3-D83D-414B-A950-669B6AA018BD}"/>
              </a:ext>
            </a:extLst>
          </p:cNvPr>
          <p:cNvSpPr/>
          <p:nvPr/>
        </p:nvSpPr>
        <p:spPr>
          <a:xfrm>
            <a:off x="0" y="-1"/>
            <a:ext cx="12192000" cy="691137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sv-SE" sz="16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ktangel 6">
            <a:extLst>
              <a:ext uri="{FF2B5EF4-FFF2-40B4-BE49-F238E27FC236}">
                <a16:creationId xmlns:a16="http://schemas.microsoft.com/office/drawing/2014/main" id="{4D13ED69-C1D7-497F-8448-80AE894B8533}"/>
              </a:ext>
            </a:extLst>
          </p:cNvPr>
          <p:cNvSpPr/>
          <p:nvPr/>
        </p:nvSpPr>
        <p:spPr>
          <a:xfrm>
            <a:off x="746760" y="351250"/>
            <a:ext cx="10972800" cy="6301010"/>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sv-SE" sz="16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ktangel 7">
            <a:extLst>
              <a:ext uri="{FF2B5EF4-FFF2-40B4-BE49-F238E27FC236}">
                <a16:creationId xmlns:a16="http://schemas.microsoft.com/office/drawing/2014/main" id="{CF27D828-5785-429B-9D3F-94AC41D7C597}"/>
              </a:ext>
            </a:extLst>
          </p:cNvPr>
          <p:cNvSpPr/>
          <p:nvPr/>
        </p:nvSpPr>
        <p:spPr>
          <a:xfrm>
            <a:off x="883920" y="488410"/>
            <a:ext cx="10972800" cy="6301010"/>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sv-SE" sz="16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ktangel 8">
            <a:extLst>
              <a:ext uri="{FF2B5EF4-FFF2-40B4-BE49-F238E27FC236}">
                <a16:creationId xmlns:a16="http://schemas.microsoft.com/office/drawing/2014/main" id="{A7F1774E-BDDF-4F56-81A3-FB3C9956E078}"/>
              </a:ext>
            </a:extLst>
          </p:cNvPr>
          <p:cNvSpPr/>
          <p:nvPr/>
        </p:nvSpPr>
        <p:spPr>
          <a:xfrm>
            <a:off x="1021080" y="610367"/>
            <a:ext cx="10972800" cy="6301010"/>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sv-SE" sz="16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ruta 9">
            <a:extLst>
              <a:ext uri="{FF2B5EF4-FFF2-40B4-BE49-F238E27FC236}">
                <a16:creationId xmlns:a16="http://schemas.microsoft.com/office/drawing/2014/main" id="{2190215F-0BBF-433C-A21E-3733EE1741A1}"/>
              </a:ext>
            </a:extLst>
          </p:cNvPr>
          <p:cNvSpPr txBox="1"/>
          <p:nvPr/>
        </p:nvSpPr>
        <p:spPr>
          <a:xfrm>
            <a:off x="1559496" y="1173158"/>
            <a:ext cx="12192000" cy="683264"/>
          </a:xfrm>
          <a:prstGeom prst="rect">
            <a:avLst/>
          </a:prstGeom>
          <a:noFill/>
        </p:spPr>
        <p:txBody>
          <a:bodyPr wrap="square" rtlCol="0">
            <a:spAutoFit/>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lang="sv-SE" sz="3840" b="1" dirty="0">
                <a:solidFill>
                  <a:srgbClr val="4B4B4B"/>
                </a:solidFill>
                <a:latin typeface="Open Sans Light" charset="0"/>
                <a:ea typeface="Open Sans Light" charset="0"/>
                <a:cs typeface="Open Sans Light" charset="0"/>
              </a:rPr>
              <a:t>Varför?</a:t>
            </a:r>
          </a:p>
        </p:txBody>
      </p:sp>
      <p:pic>
        <p:nvPicPr>
          <p:cNvPr id="12" name="Platshållare för innehåll 11">
            <a:extLst>
              <a:ext uri="{FF2B5EF4-FFF2-40B4-BE49-F238E27FC236}">
                <a16:creationId xmlns:a16="http://schemas.microsoft.com/office/drawing/2014/main" id="{E616478E-BC30-4BFF-9B6C-EA04F62E7F5F}"/>
              </a:ext>
            </a:extLst>
          </p:cNvPr>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2003136" y="3138659"/>
            <a:ext cx="8185726" cy="2200051"/>
          </a:xfrm>
        </p:spPr>
      </p:pic>
      <p:sp>
        <p:nvSpPr>
          <p:cNvPr id="13" name="textruta 12">
            <a:extLst>
              <a:ext uri="{FF2B5EF4-FFF2-40B4-BE49-F238E27FC236}">
                <a16:creationId xmlns:a16="http://schemas.microsoft.com/office/drawing/2014/main" id="{ACC6A502-1B10-4056-91E3-938B3ECB6C1D}"/>
              </a:ext>
            </a:extLst>
          </p:cNvPr>
          <p:cNvSpPr txBox="1"/>
          <p:nvPr/>
        </p:nvSpPr>
        <p:spPr>
          <a:xfrm>
            <a:off x="3103811" y="3449498"/>
            <a:ext cx="1366829" cy="341632"/>
          </a:xfrm>
          <a:prstGeom prst="rect">
            <a:avLst/>
          </a:prstGeom>
          <a:noFill/>
        </p:spPr>
        <p:txBody>
          <a:bodyPr wrap="square" rtlCol="0">
            <a:spAutoFit/>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kumimoji="0" lang="sv-SE" sz="1620" b="1" i="0" u="none" strike="noStrike" kern="1200" cap="none" spc="0" normalizeH="0" baseline="0" noProof="0" dirty="0">
                <a:ln>
                  <a:noFill/>
                </a:ln>
                <a:solidFill>
                  <a:srgbClr val="4B4B4B"/>
                </a:solidFill>
                <a:effectLst/>
                <a:uLnTx/>
                <a:uFillTx/>
                <a:latin typeface="Open sans" panose="020B0606030504020204" pitchFamily="34" charset="0"/>
                <a:ea typeface="Open sans" panose="020B0606030504020204" pitchFamily="34" charset="0"/>
                <a:cs typeface="Open sans" panose="020B0606030504020204" pitchFamily="34" charset="0"/>
              </a:rPr>
              <a:t>Demografi</a:t>
            </a:r>
          </a:p>
        </p:txBody>
      </p:sp>
      <p:sp>
        <p:nvSpPr>
          <p:cNvPr id="14" name="textruta 13">
            <a:extLst>
              <a:ext uri="{FF2B5EF4-FFF2-40B4-BE49-F238E27FC236}">
                <a16:creationId xmlns:a16="http://schemas.microsoft.com/office/drawing/2014/main" id="{5F2A28C4-8D4D-4136-ACC9-F68D30D11197}"/>
              </a:ext>
            </a:extLst>
          </p:cNvPr>
          <p:cNvSpPr txBox="1"/>
          <p:nvPr/>
        </p:nvSpPr>
        <p:spPr>
          <a:xfrm>
            <a:off x="2720671" y="4265974"/>
            <a:ext cx="2507895" cy="341632"/>
          </a:xfrm>
          <a:prstGeom prst="rect">
            <a:avLst/>
          </a:prstGeom>
          <a:noFill/>
        </p:spPr>
        <p:txBody>
          <a:bodyPr wrap="square" rtlCol="0">
            <a:spAutoFit/>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kumimoji="0" lang="sv-SE" sz="1620" b="1" i="0" u="none" strike="noStrike" kern="1200" cap="none" spc="0" normalizeH="0" baseline="0" noProof="0" dirty="0">
                <a:ln>
                  <a:noFill/>
                </a:ln>
                <a:solidFill>
                  <a:srgbClr val="4B4B4B"/>
                </a:solidFill>
                <a:effectLst/>
                <a:uLnTx/>
                <a:uFillTx/>
                <a:latin typeface="Open sans" panose="020B0606030504020204" pitchFamily="34" charset="0"/>
                <a:ea typeface="Open sans" panose="020B0606030504020204" pitchFamily="34" charset="0"/>
                <a:cs typeface="Open sans" panose="020B0606030504020204" pitchFamily="34" charset="0"/>
              </a:rPr>
              <a:t>Kompetensförsörjning</a:t>
            </a:r>
          </a:p>
        </p:txBody>
      </p:sp>
      <p:sp>
        <p:nvSpPr>
          <p:cNvPr id="15" name="textruta 14">
            <a:extLst>
              <a:ext uri="{FF2B5EF4-FFF2-40B4-BE49-F238E27FC236}">
                <a16:creationId xmlns:a16="http://schemas.microsoft.com/office/drawing/2014/main" id="{0F8C2ADB-EE3E-4BFE-BDD1-667C5E27D85A}"/>
              </a:ext>
            </a:extLst>
          </p:cNvPr>
          <p:cNvSpPr txBox="1"/>
          <p:nvPr/>
        </p:nvSpPr>
        <p:spPr>
          <a:xfrm>
            <a:off x="3311928" y="6147690"/>
            <a:ext cx="5671128" cy="341632"/>
          </a:xfrm>
          <a:prstGeom prst="rect">
            <a:avLst/>
          </a:prstGeom>
          <a:noFill/>
        </p:spPr>
        <p:txBody>
          <a:bodyPr wrap="square" rtlCol="0">
            <a:spAutoFit/>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kumimoji="0" lang="sv-SE" sz="1620" b="1" i="0" u="none" strike="noStrike" kern="1200" cap="none" spc="0" normalizeH="0" baseline="0" noProof="0" dirty="0">
                <a:ln>
                  <a:noFill/>
                </a:ln>
                <a:solidFill>
                  <a:srgbClr val="4B4B4B"/>
                </a:solidFill>
                <a:effectLst/>
                <a:uLnTx/>
                <a:uFillTx/>
                <a:latin typeface="Open sans" panose="020B0606030504020204" pitchFamily="34" charset="0"/>
                <a:ea typeface="Open sans" panose="020B0606030504020204" pitchFamily="34" charset="0"/>
                <a:cs typeface="Open sans" panose="020B0606030504020204" pitchFamily="34" charset="0"/>
              </a:rPr>
              <a:t>Möta invånarnas förändrade behov av välfärd</a:t>
            </a:r>
          </a:p>
        </p:txBody>
      </p:sp>
      <p:sp>
        <p:nvSpPr>
          <p:cNvPr id="16" name="textruta 15">
            <a:extLst>
              <a:ext uri="{FF2B5EF4-FFF2-40B4-BE49-F238E27FC236}">
                <a16:creationId xmlns:a16="http://schemas.microsoft.com/office/drawing/2014/main" id="{827B66C6-EA8C-404C-90DD-568CBC8E7243}"/>
              </a:ext>
            </a:extLst>
          </p:cNvPr>
          <p:cNvSpPr txBox="1"/>
          <p:nvPr/>
        </p:nvSpPr>
        <p:spPr>
          <a:xfrm>
            <a:off x="8206818" y="3760872"/>
            <a:ext cx="1785876" cy="341632"/>
          </a:xfrm>
          <a:prstGeom prst="rect">
            <a:avLst/>
          </a:prstGeom>
          <a:noFill/>
        </p:spPr>
        <p:txBody>
          <a:bodyPr wrap="square" rtlCol="0">
            <a:spAutoFit/>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kumimoji="0" lang="sv-SE" sz="1620" b="1" i="0" u="none" strike="noStrike" kern="1200" cap="none" spc="0" normalizeH="0" baseline="0" noProof="0" dirty="0">
                <a:ln>
                  <a:noFill/>
                </a:ln>
                <a:solidFill>
                  <a:srgbClr val="4B4B4B"/>
                </a:solidFill>
                <a:effectLst/>
                <a:uLnTx/>
                <a:uFillTx/>
                <a:latin typeface="Open sans" panose="020B0606030504020204" pitchFamily="34" charset="0"/>
                <a:ea typeface="Open sans" panose="020B0606030504020204" pitchFamily="34" charset="0"/>
                <a:cs typeface="Open sans" panose="020B0606030504020204" pitchFamily="34" charset="0"/>
              </a:rPr>
              <a:t>Ekonomi</a:t>
            </a:r>
          </a:p>
        </p:txBody>
      </p:sp>
      <p:sp>
        <p:nvSpPr>
          <p:cNvPr id="17" name="textruta 16">
            <a:extLst>
              <a:ext uri="{FF2B5EF4-FFF2-40B4-BE49-F238E27FC236}">
                <a16:creationId xmlns:a16="http://schemas.microsoft.com/office/drawing/2014/main" id="{B2BBB92E-AB82-4D0E-943C-197B9ABBAC31}"/>
              </a:ext>
            </a:extLst>
          </p:cNvPr>
          <p:cNvSpPr txBox="1"/>
          <p:nvPr/>
        </p:nvSpPr>
        <p:spPr>
          <a:xfrm>
            <a:off x="7314935" y="4451010"/>
            <a:ext cx="2156392" cy="341632"/>
          </a:xfrm>
          <a:prstGeom prst="rect">
            <a:avLst/>
          </a:prstGeom>
          <a:noFill/>
        </p:spPr>
        <p:txBody>
          <a:bodyPr wrap="square" rtlCol="0">
            <a:spAutoFit/>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kumimoji="0" lang="sv-SE" sz="1620" b="1" i="0" u="none" strike="noStrike" kern="1200" cap="none" spc="0" normalizeH="0" baseline="0" noProof="0" dirty="0">
                <a:ln>
                  <a:noFill/>
                </a:ln>
                <a:solidFill>
                  <a:srgbClr val="4B4B4B"/>
                </a:solidFill>
                <a:effectLst/>
                <a:uLnTx/>
                <a:uFillTx/>
                <a:latin typeface="Open sans" panose="020B0606030504020204" pitchFamily="34" charset="0"/>
                <a:ea typeface="Open sans" panose="020B0606030504020204" pitchFamily="34" charset="0"/>
                <a:cs typeface="Open sans" panose="020B0606030504020204" pitchFamily="34" charset="0"/>
              </a:rPr>
              <a:t>Teknikutveckling</a:t>
            </a:r>
          </a:p>
        </p:txBody>
      </p:sp>
      <p:sp>
        <p:nvSpPr>
          <p:cNvPr id="18" name="textruta 17">
            <a:extLst>
              <a:ext uri="{FF2B5EF4-FFF2-40B4-BE49-F238E27FC236}">
                <a16:creationId xmlns:a16="http://schemas.microsoft.com/office/drawing/2014/main" id="{EBF0FB17-8550-47B4-B250-EAA979CED8BA}"/>
              </a:ext>
            </a:extLst>
          </p:cNvPr>
          <p:cNvSpPr txBox="1"/>
          <p:nvPr/>
        </p:nvSpPr>
        <p:spPr>
          <a:xfrm rot="19225515">
            <a:off x="5187138" y="3732644"/>
            <a:ext cx="2507895" cy="341632"/>
          </a:xfrm>
          <a:prstGeom prst="rect">
            <a:avLst/>
          </a:prstGeom>
          <a:noFill/>
        </p:spPr>
        <p:txBody>
          <a:bodyPr wrap="square" rtlCol="0">
            <a:spAutoFit/>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kumimoji="0" lang="sv-SE" sz="1620" b="1" i="0" u="none" strike="noStrike" kern="1200" cap="none" spc="0" normalizeH="0" baseline="0" noProof="0" dirty="0">
                <a:ln>
                  <a:noFill/>
                </a:ln>
                <a:solidFill>
                  <a:srgbClr val="4B4B4B"/>
                </a:solidFill>
                <a:effectLst/>
                <a:uLnTx/>
                <a:uFillTx/>
                <a:latin typeface="Open sans" panose="020B0606030504020204" pitchFamily="34" charset="0"/>
                <a:ea typeface="Open sans" panose="020B0606030504020204" pitchFamily="34" charset="0"/>
                <a:cs typeface="Open sans" panose="020B0606030504020204" pitchFamily="34" charset="0"/>
              </a:rPr>
              <a:t>Nya beteenden</a:t>
            </a:r>
          </a:p>
        </p:txBody>
      </p:sp>
    </p:spTree>
    <p:extLst>
      <p:ext uri="{BB962C8B-B14F-4D97-AF65-F5344CB8AC3E}">
        <p14:creationId xmlns:p14="http://schemas.microsoft.com/office/powerpoint/2010/main" val="2265043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52F409E0-D5AD-4C76-8889-CC1DC3B8FCB4}"/>
              </a:ext>
            </a:extLst>
          </p:cNvPr>
          <p:cNvPicPr>
            <a:picLocks noChangeAspect="1"/>
          </p:cNvPicPr>
          <p:nvPr/>
        </p:nvPicPr>
        <p:blipFill rotWithShape="1">
          <a:blip r:embed="rId3"/>
          <a:srcRect t="7834" b="7834"/>
          <a:stretch/>
        </p:blipFill>
        <p:spPr>
          <a:xfrm>
            <a:off x="-609598" y="-1"/>
            <a:ext cx="12801598" cy="7200899"/>
          </a:xfrm>
          <a:prstGeom prst="rect">
            <a:avLst/>
          </a:prstGeom>
        </p:spPr>
      </p:pic>
      <p:sp>
        <p:nvSpPr>
          <p:cNvPr id="4" name="Rubrik 1">
            <a:extLst>
              <a:ext uri="{FF2B5EF4-FFF2-40B4-BE49-F238E27FC236}">
                <a16:creationId xmlns:a16="http://schemas.microsoft.com/office/drawing/2014/main" id="{B449825E-F09F-457E-B2AD-CBB8D1EEA6CF}"/>
              </a:ext>
            </a:extLst>
          </p:cNvPr>
          <p:cNvSpPr txBox="1">
            <a:spLocks/>
          </p:cNvSpPr>
          <p:nvPr/>
        </p:nvSpPr>
        <p:spPr>
          <a:xfrm>
            <a:off x="6166558" y="2163011"/>
            <a:ext cx="3870341" cy="3150527"/>
          </a:xfrm>
          <a:prstGeom prst="rect">
            <a:avLst/>
          </a:prstGeom>
        </p:spPr>
        <p:txBody>
          <a:bodyPr vert="horz" lIns="98755" tIns="49378" rIns="98755" bIns="49378"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740664" rtl="0" eaLnBrk="1" fontAlgn="auto" latinLnBrk="0" hangingPunct="1">
              <a:lnSpc>
                <a:spcPts val="5940"/>
              </a:lnSpc>
              <a:spcBef>
                <a:spcPct val="0"/>
              </a:spcBef>
              <a:spcAft>
                <a:spcPts val="0"/>
              </a:spcAft>
              <a:buClrTx/>
              <a:buSzTx/>
              <a:buFontTx/>
              <a:buNone/>
              <a:tabLst/>
              <a:defRPr/>
            </a:pPr>
            <a:r>
              <a:rPr kumimoji="0" lang="sv-SE" sz="8640" b="0" i="0" u="none" strike="noStrike" kern="1200" cap="none" spc="0" normalizeH="0" baseline="0" noProof="0" dirty="0">
                <a:ln>
                  <a:noFill/>
                </a:ln>
                <a:solidFill>
                  <a:prstClr val="white"/>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60</a:t>
            </a:r>
            <a:r>
              <a:rPr kumimoji="0" lang="sv-SE" sz="4320" b="0" i="0" u="none" strike="noStrike" kern="1200" cap="none" spc="0" normalizeH="0" baseline="0" noProof="0" dirty="0">
                <a:ln>
                  <a:noFill/>
                </a:ln>
                <a:solidFill>
                  <a:prstClr val="white"/>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 </a:t>
            </a:r>
            <a:br>
              <a:rPr kumimoji="0" lang="sv-SE" sz="4320" b="0" i="0" u="none" strike="noStrike" kern="1200" cap="none" spc="0" normalizeH="0" baseline="0" noProof="0" dirty="0">
                <a:ln>
                  <a:noFill/>
                </a:ln>
                <a:solidFill>
                  <a:prstClr val="white"/>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br>
            <a:r>
              <a:rPr kumimoji="0" lang="sv-SE" sz="5832" b="0" i="0" u="none" strike="noStrike" kern="1200" cap="none" spc="0" normalizeH="0" baseline="0" noProof="0" dirty="0">
                <a:ln>
                  <a:noFill/>
                </a:ln>
                <a:solidFill>
                  <a:prstClr val="white"/>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miljarder</a:t>
            </a:r>
          </a:p>
        </p:txBody>
      </p:sp>
      <p:sp>
        <p:nvSpPr>
          <p:cNvPr id="5" name="Rektangel 4">
            <a:extLst>
              <a:ext uri="{FF2B5EF4-FFF2-40B4-BE49-F238E27FC236}">
                <a16:creationId xmlns:a16="http://schemas.microsoft.com/office/drawing/2014/main" id="{52DC9B4B-8A10-4A5C-B54A-82EB1BA6D428}"/>
              </a:ext>
            </a:extLst>
          </p:cNvPr>
          <p:cNvSpPr/>
          <p:nvPr/>
        </p:nvSpPr>
        <p:spPr>
          <a:xfrm>
            <a:off x="6686872" y="4548802"/>
            <a:ext cx="2829714" cy="535531"/>
          </a:xfrm>
          <a:prstGeom prst="rect">
            <a:avLst/>
          </a:prstGeom>
        </p:spPr>
        <p:txBody>
          <a:bodyPr wrap="square">
            <a:spAutoFit/>
          </a:bodyPr>
          <a:lstStyle/>
          <a:p>
            <a:pPr marL="0" marR="0" lvl="0" indent="0" algn="ctr" defTabSz="770291" rtl="0" eaLnBrk="1" fontAlgn="auto" latinLnBrk="0" hangingPunct="1">
              <a:lnSpc>
                <a:spcPct val="100000"/>
              </a:lnSpc>
              <a:spcBef>
                <a:spcPts val="0"/>
              </a:spcBef>
              <a:spcAft>
                <a:spcPts val="0"/>
              </a:spcAft>
              <a:buClrTx/>
              <a:buSzTx/>
              <a:buFontTx/>
              <a:buNone/>
              <a:tabLst/>
              <a:defRPr/>
            </a:pPr>
            <a:r>
              <a:rPr kumimoji="0" lang="sv-SE" sz="1440" b="0" i="0" u="none" strike="noStrike" kern="1200" cap="none" spc="0" normalizeH="0" baseline="0" noProof="0" dirty="0">
                <a:ln>
                  <a:noFill/>
                </a:ln>
                <a:solidFill>
                  <a:prstClr val="white"/>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Vi växer och investerar </a:t>
            </a:r>
            <a:br>
              <a:rPr kumimoji="0" lang="sv-SE" sz="1440" b="0" i="0" u="none" strike="noStrike" kern="1200" cap="none" spc="0" normalizeH="0" baseline="0" noProof="0" dirty="0">
                <a:ln>
                  <a:noFill/>
                </a:ln>
                <a:solidFill>
                  <a:prstClr val="white"/>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br>
            <a:r>
              <a:rPr kumimoji="0" lang="sv-SE" sz="1440" b="0" i="0" u="none" strike="noStrike" kern="1200" cap="none" spc="0" normalizeH="0" baseline="0" noProof="0" dirty="0">
                <a:ln>
                  <a:noFill/>
                </a:ln>
                <a:solidFill>
                  <a:prstClr val="white"/>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för framtiden</a:t>
            </a:r>
          </a:p>
        </p:txBody>
      </p:sp>
    </p:spTree>
    <p:extLst>
      <p:ext uri="{BB962C8B-B14F-4D97-AF65-F5344CB8AC3E}">
        <p14:creationId xmlns:p14="http://schemas.microsoft.com/office/powerpoint/2010/main" val="1590967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p:txBody>
          <a:bodyPr>
            <a:noAutofit/>
          </a:bodyPr>
          <a:lstStyle/>
          <a:p>
            <a:r>
              <a:rPr lang="sv-SE" sz="3840" b="1" dirty="0">
                <a:latin typeface="Open Sans Light" charset="0"/>
                <a:ea typeface="Open Sans Light" charset="0"/>
                <a:cs typeface="Open Sans Light" charset="0"/>
              </a:rPr>
              <a:t>Digitaliserad välfärd</a:t>
            </a:r>
            <a:br>
              <a:rPr lang="sv-SE" sz="3840" b="1" dirty="0">
                <a:latin typeface="Open Sans Light" charset="0"/>
                <a:ea typeface="Open Sans Light" charset="0"/>
                <a:cs typeface="Open Sans Light" charset="0"/>
              </a:rPr>
            </a:br>
            <a:r>
              <a:rPr lang="sv-SE" sz="3840" b="1" dirty="0">
                <a:latin typeface="Open Sans Light" charset="0"/>
                <a:ea typeface="Open Sans Light" charset="0"/>
                <a:cs typeface="Open Sans Light" charset="0"/>
              </a:rPr>
              <a:t>Vad vill vi åstadkomma?</a:t>
            </a:r>
          </a:p>
        </p:txBody>
      </p:sp>
      <p:sp>
        <p:nvSpPr>
          <p:cNvPr id="7" name="Platshållare för text 6"/>
          <p:cNvSpPr>
            <a:spLocks noGrp="1"/>
          </p:cNvSpPr>
          <p:nvPr>
            <p:ph type="body" sz="quarter" idx="10"/>
          </p:nvPr>
        </p:nvSpPr>
        <p:spPr>
          <a:xfrm>
            <a:off x="609600" y="2132856"/>
            <a:ext cx="10972800" cy="3474720"/>
          </a:xfrm>
        </p:spPr>
        <p:txBody>
          <a:bodyPr/>
          <a:lstStyle/>
          <a:p>
            <a:pPr>
              <a:buFont typeface="Wingdings" panose="05000000000000000000" pitchFamily="2" charset="2"/>
              <a:buChar char="ü"/>
              <a:defRPr/>
            </a:pPr>
            <a:r>
              <a:rPr lang="sv-SE" dirty="0"/>
              <a:t>Enklare vardag för privatpersoner och företag.</a:t>
            </a:r>
          </a:p>
          <a:p>
            <a:pPr>
              <a:buFont typeface="Wingdings" panose="05000000000000000000" pitchFamily="2" charset="2"/>
              <a:buChar char="ü"/>
              <a:defRPr/>
            </a:pPr>
            <a:r>
              <a:rPr lang="sv-SE" dirty="0"/>
              <a:t>Smartare och öppnare förvaltning stödjer innovation och delaktighet.</a:t>
            </a:r>
          </a:p>
          <a:p>
            <a:pPr>
              <a:buFont typeface="Wingdings" panose="05000000000000000000" pitchFamily="2" charset="2"/>
              <a:buChar char="ü"/>
              <a:defRPr/>
            </a:pPr>
            <a:r>
              <a:rPr lang="sv-SE" dirty="0"/>
              <a:t>Högre kvalitet och effektivitet i verksamheten.</a:t>
            </a:r>
          </a:p>
          <a:p>
            <a:pPr>
              <a:buFont typeface="Wingdings" panose="05000000000000000000" pitchFamily="2" charset="2"/>
              <a:buChar char="ü"/>
              <a:defRPr/>
            </a:pPr>
            <a:endParaRPr lang="sv-SE" dirty="0"/>
          </a:p>
          <a:p>
            <a:pPr>
              <a:buFont typeface="Wingdings" panose="05000000000000000000" pitchFamily="2" charset="2"/>
              <a:buChar char="ü"/>
              <a:defRPr/>
            </a:pPr>
            <a:endParaRPr lang="sv-SE" dirty="0"/>
          </a:p>
          <a:p>
            <a:pPr>
              <a:buFont typeface="Wingdings" panose="05000000000000000000" pitchFamily="2" charset="2"/>
              <a:buChar char="ü"/>
              <a:defRPr/>
            </a:pPr>
            <a:endParaRPr lang="sv-SE" dirty="0"/>
          </a:p>
          <a:p>
            <a:pPr>
              <a:buFont typeface="Wingdings" panose="05000000000000000000" pitchFamily="2" charset="2"/>
              <a:buChar char="ü"/>
              <a:defRPr/>
            </a:pPr>
            <a:endParaRPr lang="sv-SE" dirty="0"/>
          </a:p>
          <a:p>
            <a:pPr>
              <a:buFont typeface="Wingdings" panose="05000000000000000000" pitchFamily="2" charset="2"/>
              <a:buChar char="ü"/>
              <a:defRPr/>
            </a:pPr>
            <a:endParaRPr lang="sv-SE" dirty="0"/>
          </a:p>
          <a:p>
            <a:pPr>
              <a:buFont typeface="Wingdings" panose="05000000000000000000" pitchFamily="2" charset="2"/>
              <a:buChar char="ü"/>
              <a:defRPr/>
            </a:pPr>
            <a:endParaRPr lang="sv-SE" dirty="0"/>
          </a:p>
          <a:p>
            <a:pPr indent="0">
              <a:defRPr/>
            </a:pPr>
            <a:r>
              <a:rPr lang="sv-SE" sz="2900" b="1" dirty="0"/>
              <a:t>Möta nya beteenden</a:t>
            </a:r>
          </a:p>
          <a:p>
            <a:endParaRPr lang="sv-SE" dirty="0"/>
          </a:p>
        </p:txBody>
      </p:sp>
    </p:spTree>
    <p:extLst>
      <p:ext uri="{BB962C8B-B14F-4D97-AF65-F5344CB8AC3E}">
        <p14:creationId xmlns:p14="http://schemas.microsoft.com/office/powerpoint/2010/main" val="42249607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p:cNvSpPr>
            <a:spLocks noGrp="1"/>
          </p:cNvSpPr>
          <p:nvPr>
            <p:ph type="title"/>
          </p:nvPr>
        </p:nvSpPr>
        <p:spPr>
          <a:xfrm>
            <a:off x="1158240" y="2708920"/>
            <a:ext cx="9875520" cy="1028700"/>
          </a:xfrm>
        </p:spPr>
        <p:txBody>
          <a:bodyPr/>
          <a:lstStyle/>
          <a:p>
            <a:pPr algn="ctr"/>
            <a:r>
              <a:rPr lang="sv-SE" sz="7920" dirty="0">
                <a:ea typeface="Open Sans Extrabold" panose="020B0906030804020204" pitchFamily="34" charset="0"/>
                <a:cs typeface="Open Sans Extrabold" panose="020B0906030804020204" pitchFamily="34" charset="0"/>
              </a:rPr>
              <a:t>Leda </a:t>
            </a:r>
            <a:r>
              <a:rPr lang="sv-SE" sz="7920" b="1" dirty="0">
                <a:ea typeface="Open Sans Extrabold" panose="020B0906030804020204" pitchFamily="34" charset="0"/>
                <a:cs typeface="Open Sans Extrabold" panose="020B0906030804020204" pitchFamily="34" charset="0"/>
              </a:rPr>
              <a:t>digital förändring</a:t>
            </a:r>
          </a:p>
        </p:txBody>
      </p:sp>
    </p:spTree>
    <p:extLst>
      <p:ext uri="{BB962C8B-B14F-4D97-AF65-F5344CB8AC3E}">
        <p14:creationId xmlns:p14="http://schemas.microsoft.com/office/powerpoint/2010/main" val="30830114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p:cNvPicPr>
            <a:picLocks noChangeAspect="1" noChangeArrowheads="1"/>
          </p:cNvPicPr>
          <p:nvPr/>
        </p:nvPicPr>
        <p:blipFill rotWithShape="1">
          <a:blip r:embed="rId3">
            <a:extLst>
              <a:ext uri="{28A0092B-C50C-407E-A947-70E740481C1C}">
                <a14:useLocalDpi xmlns:a14="http://schemas.microsoft.com/office/drawing/2010/main" val="0"/>
              </a:ext>
            </a:extLst>
          </a:blip>
          <a:srcRect l="22000" t="1" r="-506" b="-70"/>
          <a:stretch/>
        </p:blipFill>
        <p:spPr bwMode="auto">
          <a:xfrm>
            <a:off x="6172236" y="-1"/>
            <a:ext cx="6083489" cy="4578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ubrik 2"/>
          <p:cNvSpPr>
            <a:spLocks noGrp="1"/>
          </p:cNvSpPr>
          <p:nvPr>
            <p:ph type="title"/>
          </p:nvPr>
        </p:nvSpPr>
        <p:spPr>
          <a:xfrm>
            <a:off x="609600" y="404664"/>
            <a:ext cx="6566520" cy="1143000"/>
          </a:xfrm>
        </p:spPr>
        <p:txBody>
          <a:bodyPr>
            <a:noAutofit/>
          </a:bodyPr>
          <a:lstStyle/>
          <a:p>
            <a:r>
              <a:rPr lang="sv-SE" sz="3840" b="1" dirty="0">
                <a:latin typeface="Open Sans Light" charset="0"/>
                <a:ea typeface="Open Sans Light" charset="0"/>
                <a:cs typeface="Open Sans Light" charset="0"/>
              </a:rPr>
              <a:t>Skellefteå kommun </a:t>
            </a:r>
            <a:br>
              <a:rPr lang="sv-SE" sz="3840" b="1" dirty="0">
                <a:latin typeface="Open Sans Light" charset="0"/>
                <a:ea typeface="Open Sans Light" charset="0"/>
                <a:cs typeface="Open Sans Light" charset="0"/>
              </a:rPr>
            </a:br>
            <a:r>
              <a:rPr lang="sv-SE" sz="3840" b="1" dirty="0">
                <a:latin typeface="Open Sans Light" charset="0"/>
                <a:ea typeface="Open Sans Light" charset="0"/>
                <a:cs typeface="Open Sans Light" charset="0"/>
              </a:rPr>
              <a:t>är EN organisation </a:t>
            </a:r>
          </a:p>
        </p:txBody>
      </p:sp>
      <p:sp>
        <p:nvSpPr>
          <p:cNvPr id="7" name="Platshållare för text 6"/>
          <p:cNvSpPr>
            <a:spLocks noGrp="1"/>
          </p:cNvSpPr>
          <p:nvPr>
            <p:ph type="body" sz="quarter" idx="10"/>
          </p:nvPr>
        </p:nvSpPr>
        <p:spPr>
          <a:xfrm>
            <a:off x="609600" y="1720200"/>
            <a:ext cx="5486400" cy="2788920"/>
          </a:xfrm>
        </p:spPr>
        <p:txBody>
          <a:bodyPr>
            <a:normAutofit/>
          </a:bodyPr>
          <a:lstStyle/>
          <a:p>
            <a:pPr marL="341986">
              <a:lnSpc>
                <a:spcPct val="110000"/>
              </a:lnSpc>
              <a:buFont typeface="Arial" panose="020B0604020202020204" pitchFamily="34" charset="0"/>
              <a:buChar char="•"/>
            </a:pPr>
            <a:r>
              <a:rPr lang="sv-SE" sz="1800" dirty="0"/>
              <a:t>Värdegrund med tillitsbaserad styrning</a:t>
            </a:r>
          </a:p>
          <a:p>
            <a:pPr marL="341986">
              <a:lnSpc>
                <a:spcPct val="110000"/>
              </a:lnSpc>
              <a:buFont typeface="Arial" panose="020B0604020202020204" pitchFamily="34" charset="0"/>
              <a:buChar char="•"/>
            </a:pPr>
            <a:r>
              <a:rPr lang="sv-SE" sz="1800" dirty="0"/>
              <a:t>Gemensamt tänk mellan enheter </a:t>
            </a:r>
          </a:p>
          <a:p>
            <a:pPr marL="341986">
              <a:lnSpc>
                <a:spcPct val="110000"/>
              </a:lnSpc>
              <a:buFont typeface="Arial" panose="020B0604020202020204" pitchFamily="34" charset="0"/>
              <a:buChar char="•"/>
            </a:pPr>
            <a:r>
              <a:rPr lang="sv-SE" sz="1800" dirty="0"/>
              <a:t>Digitalt först</a:t>
            </a:r>
          </a:p>
          <a:p>
            <a:pPr marL="341986">
              <a:lnSpc>
                <a:spcPct val="110000"/>
              </a:lnSpc>
              <a:buFont typeface="Arial" panose="020B0604020202020204" pitchFamily="34" charset="0"/>
              <a:buChar char="•"/>
            </a:pPr>
            <a:r>
              <a:rPr lang="sv-SE" sz="1800" dirty="0"/>
              <a:t>Digitalisering måste hänga ihop</a:t>
            </a:r>
          </a:p>
          <a:p>
            <a:pPr marL="341986">
              <a:lnSpc>
                <a:spcPct val="110000"/>
              </a:lnSpc>
              <a:buFont typeface="Arial" panose="020B0604020202020204" pitchFamily="34" charset="0"/>
              <a:buChar char="•"/>
            </a:pPr>
            <a:r>
              <a:rPr lang="sv-SE" sz="1800" dirty="0"/>
              <a:t>Invånare/kunddriven </a:t>
            </a:r>
            <a:r>
              <a:rPr lang="sv-SE" sz="1800" dirty="0" smtClean="0"/>
              <a:t>verksamhetsutveckling</a:t>
            </a:r>
          </a:p>
          <a:p>
            <a:pPr marL="341986">
              <a:lnSpc>
                <a:spcPct val="110000"/>
              </a:lnSpc>
              <a:buFont typeface="Arial" panose="020B0604020202020204" pitchFamily="34" charset="0"/>
              <a:buChar char="•"/>
            </a:pPr>
            <a:r>
              <a:rPr lang="sv-SE" sz="1800" dirty="0" smtClean="0"/>
              <a:t>Medarbetarna utvecklar</a:t>
            </a:r>
          </a:p>
          <a:p>
            <a:pPr marL="341986">
              <a:lnSpc>
                <a:spcPct val="110000"/>
              </a:lnSpc>
              <a:buFont typeface="Arial" panose="020B0604020202020204" pitchFamily="34" charset="0"/>
              <a:buChar char="•"/>
            </a:pPr>
            <a:r>
              <a:rPr lang="sv-SE" sz="1800" dirty="0" smtClean="0"/>
              <a:t>Vi lyfter goda exempel</a:t>
            </a:r>
            <a:endParaRPr lang="sv-SE" sz="1800" dirty="0"/>
          </a:p>
          <a:p>
            <a:endParaRPr lang="sv-SE" dirty="0"/>
          </a:p>
        </p:txBody>
      </p:sp>
    </p:spTree>
    <p:extLst>
      <p:ext uri="{BB962C8B-B14F-4D97-AF65-F5344CB8AC3E}">
        <p14:creationId xmlns:p14="http://schemas.microsoft.com/office/powerpoint/2010/main" val="26958026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ktangel 13">
            <a:extLst>
              <a:ext uri="{FF2B5EF4-FFF2-40B4-BE49-F238E27FC236}">
                <a16:creationId xmlns:a16="http://schemas.microsoft.com/office/drawing/2014/main" id="{60575933-DBFA-4ACA-BAF1-6B1564250DEF}"/>
              </a:ext>
            </a:extLst>
          </p:cNvPr>
          <p:cNvSpPr/>
          <p:nvPr/>
        </p:nvSpPr>
        <p:spPr>
          <a:xfrm>
            <a:off x="0" y="0"/>
            <a:ext cx="12192000" cy="6858000"/>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endParaRPr lang="sv-SE" sz="1620">
              <a:solidFill>
                <a:prstClr val="white"/>
              </a:solidFill>
              <a:latin typeface="Calibri" panose="020F0502020204030204"/>
            </a:endParaRPr>
          </a:p>
        </p:txBody>
      </p:sp>
      <p:sp>
        <p:nvSpPr>
          <p:cNvPr id="15" name="textruta 14">
            <a:extLst>
              <a:ext uri="{FF2B5EF4-FFF2-40B4-BE49-F238E27FC236}">
                <a16:creationId xmlns:a16="http://schemas.microsoft.com/office/drawing/2014/main" id="{C948D6F8-2C18-42FE-952C-88D99DE04007}"/>
              </a:ext>
            </a:extLst>
          </p:cNvPr>
          <p:cNvSpPr txBox="1"/>
          <p:nvPr/>
        </p:nvSpPr>
        <p:spPr>
          <a:xfrm>
            <a:off x="1214582" y="1649822"/>
            <a:ext cx="7833746" cy="683264"/>
          </a:xfrm>
          <a:prstGeom prst="rect">
            <a:avLst/>
          </a:prstGeom>
          <a:noFill/>
        </p:spPr>
        <p:txBody>
          <a:bodyPr wrap="square" rtlCol="0">
            <a:spAutoFit/>
          </a:bodyPr>
          <a:lstStyle/>
          <a:p>
            <a:pPr defTabSz="822960"/>
            <a:r>
              <a:rPr lang="sv-SE" sz="3840" b="1" dirty="0">
                <a:solidFill>
                  <a:srgbClr val="4B4B4B"/>
                </a:solidFill>
                <a:latin typeface="Open Sans Light" charset="0"/>
                <a:ea typeface="Open Sans Light" charset="0"/>
                <a:cs typeface="Open Sans Light" charset="0"/>
              </a:rPr>
              <a:t>Från myndighet till medspelare</a:t>
            </a:r>
          </a:p>
        </p:txBody>
      </p:sp>
      <p:pic>
        <p:nvPicPr>
          <p:cNvPr id="3" name="Bildobjekt 2">
            <a:extLst>
              <a:ext uri="{FF2B5EF4-FFF2-40B4-BE49-F238E27FC236}">
                <a16:creationId xmlns:a16="http://schemas.microsoft.com/office/drawing/2014/main" id="{591DB73B-DB06-48B6-9A96-CE8B436AD0D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505900" y="2853295"/>
            <a:ext cx="2557313" cy="2522551"/>
          </a:xfrm>
          <a:prstGeom prst="rect">
            <a:avLst/>
          </a:prstGeom>
        </p:spPr>
      </p:pic>
      <p:pic>
        <p:nvPicPr>
          <p:cNvPr id="6" name="Bildobjekt 5">
            <a:extLst>
              <a:ext uri="{FF2B5EF4-FFF2-40B4-BE49-F238E27FC236}">
                <a16:creationId xmlns:a16="http://schemas.microsoft.com/office/drawing/2014/main" id="{54C0EF38-E485-4202-A4E6-C1A7E1CC8F5B}"/>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128789" y="2826726"/>
            <a:ext cx="2454538" cy="2454538"/>
          </a:xfrm>
          <a:prstGeom prst="rect">
            <a:avLst/>
          </a:prstGeom>
        </p:spPr>
      </p:pic>
      <p:sp>
        <p:nvSpPr>
          <p:cNvPr id="7" name="Rektangel 6">
            <a:extLst>
              <a:ext uri="{FF2B5EF4-FFF2-40B4-BE49-F238E27FC236}">
                <a16:creationId xmlns:a16="http://schemas.microsoft.com/office/drawing/2014/main" id="{ACC08376-9F71-4893-BE78-5FF510747CC5}"/>
              </a:ext>
            </a:extLst>
          </p:cNvPr>
          <p:cNvSpPr/>
          <p:nvPr/>
        </p:nvSpPr>
        <p:spPr>
          <a:xfrm>
            <a:off x="10705708" y="5375847"/>
            <a:ext cx="101810" cy="108433"/>
          </a:xfrm>
          <a:prstGeom prst="rect">
            <a:avLst/>
          </a:prstGeom>
          <a:solidFill>
            <a:srgbClr val="8F29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endParaRPr lang="sv-SE" sz="1620">
              <a:solidFill>
                <a:prstClr val="white"/>
              </a:solidFill>
              <a:latin typeface="Calibri" panose="020F0502020204030204"/>
            </a:endParaRPr>
          </a:p>
        </p:txBody>
      </p:sp>
      <p:sp>
        <p:nvSpPr>
          <p:cNvPr id="8" name="textruta 7">
            <a:extLst>
              <a:ext uri="{FF2B5EF4-FFF2-40B4-BE49-F238E27FC236}">
                <a16:creationId xmlns:a16="http://schemas.microsoft.com/office/drawing/2014/main" id="{B94E9559-335B-4F23-A124-7CAFCA900BEC}"/>
              </a:ext>
            </a:extLst>
          </p:cNvPr>
          <p:cNvSpPr txBox="1"/>
          <p:nvPr/>
        </p:nvSpPr>
        <p:spPr>
          <a:xfrm>
            <a:off x="9322796" y="5312338"/>
            <a:ext cx="1382912" cy="244682"/>
          </a:xfrm>
          <a:prstGeom prst="rect">
            <a:avLst/>
          </a:prstGeom>
          <a:noFill/>
        </p:spPr>
        <p:txBody>
          <a:bodyPr wrap="square" rtlCol="0">
            <a:spAutoFit/>
          </a:bodyPr>
          <a:lstStyle/>
          <a:p>
            <a:pPr algn="r" defTabSz="822960"/>
            <a:r>
              <a:rPr lang="sv-SE" sz="990" dirty="0">
                <a:solidFill>
                  <a:srgbClr val="4B4B4B"/>
                </a:solidFill>
                <a:latin typeface="Calibri" panose="020F0502020204030204"/>
              </a:rPr>
              <a:t>KOMMUNEN</a:t>
            </a:r>
          </a:p>
        </p:txBody>
      </p:sp>
      <p:sp>
        <p:nvSpPr>
          <p:cNvPr id="53" name="Rektangel 52">
            <a:extLst>
              <a:ext uri="{FF2B5EF4-FFF2-40B4-BE49-F238E27FC236}">
                <a16:creationId xmlns:a16="http://schemas.microsoft.com/office/drawing/2014/main" id="{7A3FB84B-1ABF-4201-A36D-79A428E2C728}"/>
              </a:ext>
            </a:extLst>
          </p:cNvPr>
          <p:cNvSpPr/>
          <p:nvPr/>
        </p:nvSpPr>
        <p:spPr>
          <a:xfrm>
            <a:off x="10705708" y="5592980"/>
            <a:ext cx="101810" cy="10843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endParaRPr lang="sv-SE" sz="1620">
              <a:solidFill>
                <a:prstClr val="white"/>
              </a:solidFill>
              <a:latin typeface="Calibri" panose="020F0502020204030204"/>
            </a:endParaRPr>
          </a:p>
        </p:txBody>
      </p:sp>
      <p:sp>
        <p:nvSpPr>
          <p:cNvPr id="55" name="textruta 54">
            <a:extLst>
              <a:ext uri="{FF2B5EF4-FFF2-40B4-BE49-F238E27FC236}">
                <a16:creationId xmlns:a16="http://schemas.microsoft.com/office/drawing/2014/main" id="{6BCFB3C7-4C7C-45DC-B060-6B2BAC8C6713}"/>
              </a:ext>
            </a:extLst>
          </p:cNvPr>
          <p:cNvSpPr txBox="1"/>
          <p:nvPr/>
        </p:nvSpPr>
        <p:spPr>
          <a:xfrm>
            <a:off x="8118051" y="5529472"/>
            <a:ext cx="2587657" cy="244682"/>
          </a:xfrm>
          <a:prstGeom prst="rect">
            <a:avLst/>
          </a:prstGeom>
          <a:noFill/>
        </p:spPr>
        <p:txBody>
          <a:bodyPr wrap="square" rtlCol="0">
            <a:spAutoFit/>
          </a:bodyPr>
          <a:lstStyle/>
          <a:p>
            <a:pPr algn="r" defTabSz="822960"/>
            <a:r>
              <a:rPr lang="sv-SE" sz="990" dirty="0">
                <a:solidFill>
                  <a:srgbClr val="4B4B4B"/>
                </a:solidFill>
                <a:latin typeface="Calibri" panose="020F0502020204030204"/>
              </a:rPr>
              <a:t>FÖRETAG &amp; ANDRA SAMHÄLLSAKTÖRER</a:t>
            </a:r>
          </a:p>
        </p:txBody>
      </p:sp>
    </p:spTree>
    <p:extLst>
      <p:ext uri="{BB962C8B-B14F-4D97-AF65-F5344CB8AC3E}">
        <p14:creationId xmlns:p14="http://schemas.microsoft.com/office/powerpoint/2010/main" val="2679274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ktangel 13">
            <a:extLst>
              <a:ext uri="{FF2B5EF4-FFF2-40B4-BE49-F238E27FC236}">
                <a16:creationId xmlns:a16="http://schemas.microsoft.com/office/drawing/2014/main" id="{60575933-DBFA-4ACA-BAF1-6B1564250DEF}"/>
              </a:ext>
            </a:extLst>
          </p:cNvPr>
          <p:cNvSpPr/>
          <p:nvPr/>
        </p:nvSpPr>
        <p:spPr>
          <a:xfrm>
            <a:off x="0" y="0"/>
            <a:ext cx="12192000" cy="6858000"/>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sv-SE" sz="162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Bildobjekt 6">
            <a:extLst>
              <a:ext uri="{FF2B5EF4-FFF2-40B4-BE49-F238E27FC236}">
                <a16:creationId xmlns:a16="http://schemas.microsoft.com/office/drawing/2014/main" id="{397566DF-A84E-4241-B414-F2E877A927E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322310" y="2473099"/>
            <a:ext cx="3077156" cy="278789"/>
          </a:xfrm>
          <a:prstGeom prst="rect">
            <a:avLst/>
          </a:prstGeom>
        </p:spPr>
      </p:pic>
      <p:pic>
        <p:nvPicPr>
          <p:cNvPr id="8" name="Bildobjekt 7">
            <a:extLst>
              <a:ext uri="{FF2B5EF4-FFF2-40B4-BE49-F238E27FC236}">
                <a16:creationId xmlns:a16="http://schemas.microsoft.com/office/drawing/2014/main" id="{5B040BE0-8FCC-41EA-8D4C-615CCDDB2E53}"/>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575683" y="2734144"/>
            <a:ext cx="9102655" cy="2105828"/>
          </a:xfrm>
          <a:prstGeom prst="rect">
            <a:avLst/>
          </a:prstGeom>
        </p:spPr>
      </p:pic>
      <p:sp>
        <p:nvSpPr>
          <p:cNvPr id="9" name="Rektangel 8">
            <a:extLst>
              <a:ext uri="{FF2B5EF4-FFF2-40B4-BE49-F238E27FC236}">
                <a16:creationId xmlns:a16="http://schemas.microsoft.com/office/drawing/2014/main" id="{5A3D5806-3A6D-4D8A-9703-CF2BF6EBB63D}"/>
              </a:ext>
            </a:extLst>
          </p:cNvPr>
          <p:cNvSpPr/>
          <p:nvPr/>
        </p:nvSpPr>
        <p:spPr>
          <a:xfrm>
            <a:off x="1575683" y="4986338"/>
            <a:ext cx="9040634" cy="221842"/>
          </a:xfrm>
          <a:prstGeom prst="rect">
            <a:avLst/>
          </a:prstGeom>
          <a:solidFill>
            <a:srgbClr val="4B4B4B">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sv-SE" sz="16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ruta 9">
            <a:extLst>
              <a:ext uri="{FF2B5EF4-FFF2-40B4-BE49-F238E27FC236}">
                <a16:creationId xmlns:a16="http://schemas.microsoft.com/office/drawing/2014/main" id="{993C4DC1-1967-4046-A1B7-0C91A599631B}"/>
              </a:ext>
            </a:extLst>
          </p:cNvPr>
          <p:cNvSpPr txBox="1"/>
          <p:nvPr/>
        </p:nvSpPr>
        <p:spPr>
          <a:xfrm>
            <a:off x="1575683" y="4986337"/>
            <a:ext cx="586806" cy="216982"/>
          </a:xfrm>
          <a:prstGeom prst="rect">
            <a:avLst/>
          </a:prstGeom>
          <a:noFill/>
        </p:spPr>
        <p:txBody>
          <a:bodyPr wrap="square" rtlCol="0">
            <a:spAutoFit/>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kumimoji="0" lang="sv-SE" sz="81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DÅ</a:t>
            </a:r>
          </a:p>
        </p:txBody>
      </p:sp>
      <p:sp>
        <p:nvSpPr>
          <p:cNvPr id="11" name="textruta 10">
            <a:extLst>
              <a:ext uri="{FF2B5EF4-FFF2-40B4-BE49-F238E27FC236}">
                <a16:creationId xmlns:a16="http://schemas.microsoft.com/office/drawing/2014/main" id="{E83FE4E3-44DB-48C9-9E3C-67C5402DFD70}"/>
              </a:ext>
            </a:extLst>
          </p:cNvPr>
          <p:cNvSpPr txBox="1"/>
          <p:nvPr/>
        </p:nvSpPr>
        <p:spPr>
          <a:xfrm>
            <a:off x="5918020" y="4994663"/>
            <a:ext cx="586806" cy="216982"/>
          </a:xfrm>
          <a:prstGeom prst="rect">
            <a:avLst/>
          </a:prstGeom>
          <a:noFill/>
        </p:spPr>
        <p:txBody>
          <a:bodyPr wrap="square" rtlCol="0">
            <a:spAutoFit/>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kumimoji="0" lang="sv-SE" sz="81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NU</a:t>
            </a:r>
          </a:p>
        </p:txBody>
      </p:sp>
      <p:sp>
        <p:nvSpPr>
          <p:cNvPr id="12" name="textruta 11">
            <a:extLst>
              <a:ext uri="{FF2B5EF4-FFF2-40B4-BE49-F238E27FC236}">
                <a16:creationId xmlns:a16="http://schemas.microsoft.com/office/drawing/2014/main" id="{E614D3E6-0247-40AD-8F02-61046D434F8A}"/>
              </a:ext>
            </a:extLst>
          </p:cNvPr>
          <p:cNvSpPr txBox="1"/>
          <p:nvPr/>
        </p:nvSpPr>
        <p:spPr>
          <a:xfrm>
            <a:off x="8335041" y="4990743"/>
            <a:ext cx="2279242" cy="216982"/>
          </a:xfrm>
          <a:prstGeom prst="rect">
            <a:avLst/>
          </a:prstGeom>
          <a:noFill/>
        </p:spPr>
        <p:txBody>
          <a:bodyPr wrap="square" rtlCol="0">
            <a:spAutoFit/>
          </a:bodyPr>
          <a:lstStyle/>
          <a:p>
            <a:pPr marL="0" marR="0" lvl="0" indent="0" algn="r" defTabSz="822960" rtl="0" eaLnBrk="1" fontAlgn="auto" latinLnBrk="0" hangingPunct="1">
              <a:lnSpc>
                <a:spcPct val="100000"/>
              </a:lnSpc>
              <a:spcBef>
                <a:spcPts val="0"/>
              </a:spcBef>
              <a:spcAft>
                <a:spcPts val="0"/>
              </a:spcAft>
              <a:buClrTx/>
              <a:buSzTx/>
              <a:buFontTx/>
              <a:buNone/>
              <a:tabLst/>
              <a:defRPr/>
            </a:pPr>
            <a:r>
              <a:rPr kumimoji="0" lang="sv-SE" sz="81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INVÅNARENS GODA LIV</a:t>
            </a:r>
          </a:p>
        </p:txBody>
      </p:sp>
      <p:sp>
        <p:nvSpPr>
          <p:cNvPr id="13" name="Rektangel 12">
            <a:extLst>
              <a:ext uri="{FF2B5EF4-FFF2-40B4-BE49-F238E27FC236}">
                <a16:creationId xmlns:a16="http://schemas.microsoft.com/office/drawing/2014/main" id="{A51731A5-952C-44F3-835A-D2BBA2A39482}"/>
              </a:ext>
            </a:extLst>
          </p:cNvPr>
          <p:cNvSpPr/>
          <p:nvPr/>
        </p:nvSpPr>
        <p:spPr>
          <a:xfrm>
            <a:off x="1890550" y="2839486"/>
            <a:ext cx="424601" cy="2149847"/>
          </a:xfrm>
          <a:prstGeom prst="rect">
            <a:avLst/>
          </a:prstGeom>
          <a:solidFill>
            <a:srgbClr val="CB511C">
              <a:alpha val="4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sv-SE" sz="16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ruta 15">
            <a:extLst>
              <a:ext uri="{FF2B5EF4-FFF2-40B4-BE49-F238E27FC236}">
                <a16:creationId xmlns:a16="http://schemas.microsoft.com/office/drawing/2014/main" id="{664EF905-67F9-460B-B330-84396195B6B0}"/>
              </a:ext>
            </a:extLst>
          </p:cNvPr>
          <p:cNvSpPr txBox="1"/>
          <p:nvPr/>
        </p:nvSpPr>
        <p:spPr>
          <a:xfrm rot="16200000">
            <a:off x="1031840" y="3752016"/>
            <a:ext cx="2138988" cy="313932"/>
          </a:xfrm>
          <a:prstGeom prst="rect">
            <a:avLst/>
          </a:prstGeom>
          <a:noFill/>
        </p:spPr>
        <p:txBody>
          <a:bodyPr wrap="square" rtlCol="0">
            <a:spAutoFit/>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kumimoji="0" lang="sv-SE" sz="1440" b="1" i="0" u="none" strike="noStrike" kern="1200" cap="none" spc="0" normalizeH="0" baseline="0" noProof="0" dirty="0">
                <a:ln>
                  <a:noFill/>
                </a:ln>
                <a:solidFill>
                  <a:prstClr val="black"/>
                </a:solidFill>
                <a:effectLst/>
                <a:uLnTx/>
                <a:uFillTx/>
                <a:latin typeface="Calibri" panose="020F0502020204030204"/>
                <a:ea typeface="+mn-ea"/>
                <a:cs typeface="+mn-cs"/>
              </a:rPr>
              <a:t>Kundtjänst</a:t>
            </a:r>
          </a:p>
        </p:txBody>
      </p:sp>
      <p:sp>
        <p:nvSpPr>
          <p:cNvPr id="17" name="Rektangel 16">
            <a:extLst>
              <a:ext uri="{FF2B5EF4-FFF2-40B4-BE49-F238E27FC236}">
                <a16:creationId xmlns:a16="http://schemas.microsoft.com/office/drawing/2014/main" id="{7AE8C889-80BA-4943-B561-AEAE1560A1AE}"/>
              </a:ext>
            </a:extLst>
          </p:cNvPr>
          <p:cNvSpPr/>
          <p:nvPr/>
        </p:nvSpPr>
        <p:spPr>
          <a:xfrm rot="5400000">
            <a:off x="5886936" y="1743164"/>
            <a:ext cx="414058" cy="9040636"/>
          </a:xfrm>
          <a:prstGeom prst="rect">
            <a:avLst/>
          </a:prstGeom>
          <a:solidFill>
            <a:srgbClr val="CB511C">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sv-SE" sz="16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ruta 17">
            <a:extLst>
              <a:ext uri="{FF2B5EF4-FFF2-40B4-BE49-F238E27FC236}">
                <a16:creationId xmlns:a16="http://schemas.microsoft.com/office/drawing/2014/main" id="{8F2C3746-40DE-4E87-9069-26047F87176E}"/>
              </a:ext>
            </a:extLst>
          </p:cNvPr>
          <p:cNvSpPr txBox="1"/>
          <p:nvPr/>
        </p:nvSpPr>
        <p:spPr>
          <a:xfrm>
            <a:off x="4356737" y="5990379"/>
            <a:ext cx="10887610" cy="461665"/>
          </a:xfrm>
          <a:prstGeom prst="rect">
            <a:avLst/>
          </a:prstGeom>
          <a:noFill/>
        </p:spPr>
        <p:txBody>
          <a:bodyPr wrap="square" rtlCol="0">
            <a:spAutoFit/>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a:ln>
                  <a:noFill/>
                </a:ln>
                <a:solidFill>
                  <a:prstClr val="white"/>
                </a:solidFill>
                <a:effectLst/>
                <a:uLnTx/>
                <a:uFillTx/>
                <a:latin typeface="Calibri" panose="020F0502020204030204"/>
                <a:ea typeface="+mn-ea"/>
                <a:cs typeface="+mn-cs"/>
              </a:rPr>
              <a:t>Skellefteå kommuns värdegrund</a:t>
            </a:r>
          </a:p>
        </p:txBody>
      </p:sp>
      <p:sp>
        <p:nvSpPr>
          <p:cNvPr id="19" name="Rektangel 18">
            <a:extLst>
              <a:ext uri="{FF2B5EF4-FFF2-40B4-BE49-F238E27FC236}">
                <a16:creationId xmlns:a16="http://schemas.microsoft.com/office/drawing/2014/main" id="{F9062C51-1888-4A75-BE7B-925D635246F1}"/>
              </a:ext>
            </a:extLst>
          </p:cNvPr>
          <p:cNvSpPr/>
          <p:nvPr/>
        </p:nvSpPr>
        <p:spPr>
          <a:xfrm>
            <a:off x="2650292" y="2837668"/>
            <a:ext cx="424601" cy="2149847"/>
          </a:xfrm>
          <a:prstGeom prst="rect">
            <a:avLst/>
          </a:prstGeom>
          <a:solidFill>
            <a:srgbClr val="CB511C">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sv-SE" sz="162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textruta 19">
            <a:extLst>
              <a:ext uri="{FF2B5EF4-FFF2-40B4-BE49-F238E27FC236}">
                <a16:creationId xmlns:a16="http://schemas.microsoft.com/office/drawing/2014/main" id="{F5213315-1D59-4275-A4EA-7A844CEC24B3}"/>
              </a:ext>
            </a:extLst>
          </p:cNvPr>
          <p:cNvSpPr txBox="1"/>
          <p:nvPr/>
        </p:nvSpPr>
        <p:spPr>
          <a:xfrm rot="16200000">
            <a:off x="1792093" y="3795682"/>
            <a:ext cx="2138988" cy="313932"/>
          </a:xfrm>
          <a:prstGeom prst="rect">
            <a:avLst/>
          </a:prstGeom>
          <a:noFill/>
        </p:spPr>
        <p:txBody>
          <a:bodyPr wrap="square" rtlCol="0">
            <a:spAutoFit/>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kumimoji="0" lang="sv-SE" sz="1440" b="1" i="0" u="none" strike="noStrike" kern="1200" cap="none" spc="0" normalizeH="0" baseline="0" noProof="0" dirty="0">
                <a:ln>
                  <a:noFill/>
                </a:ln>
                <a:solidFill>
                  <a:prstClr val="black"/>
                </a:solidFill>
                <a:effectLst/>
                <a:uLnTx/>
                <a:uFillTx/>
                <a:latin typeface="Calibri" panose="020F0502020204030204"/>
                <a:ea typeface="+mn-ea"/>
                <a:cs typeface="+mn-cs"/>
              </a:rPr>
              <a:t>Processutveckling</a:t>
            </a:r>
          </a:p>
        </p:txBody>
      </p:sp>
      <p:sp>
        <p:nvSpPr>
          <p:cNvPr id="21" name="Rektangel 20">
            <a:extLst>
              <a:ext uri="{FF2B5EF4-FFF2-40B4-BE49-F238E27FC236}">
                <a16:creationId xmlns:a16="http://schemas.microsoft.com/office/drawing/2014/main" id="{1D0F9633-187D-47C1-AF40-0395BEA91AF0}"/>
              </a:ext>
            </a:extLst>
          </p:cNvPr>
          <p:cNvSpPr/>
          <p:nvPr/>
        </p:nvSpPr>
        <p:spPr>
          <a:xfrm>
            <a:off x="3381262" y="2835467"/>
            <a:ext cx="424601" cy="2149847"/>
          </a:xfrm>
          <a:prstGeom prst="rect">
            <a:avLst/>
          </a:prstGeom>
          <a:solidFill>
            <a:srgbClr val="CB511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sv-SE" sz="16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ruta 21">
            <a:extLst>
              <a:ext uri="{FF2B5EF4-FFF2-40B4-BE49-F238E27FC236}">
                <a16:creationId xmlns:a16="http://schemas.microsoft.com/office/drawing/2014/main" id="{0E59E246-713F-45B7-9F56-1853AB409C36}"/>
              </a:ext>
            </a:extLst>
          </p:cNvPr>
          <p:cNvSpPr txBox="1"/>
          <p:nvPr/>
        </p:nvSpPr>
        <p:spPr>
          <a:xfrm rot="16200000">
            <a:off x="2567527" y="3757346"/>
            <a:ext cx="2138988" cy="313932"/>
          </a:xfrm>
          <a:prstGeom prst="rect">
            <a:avLst/>
          </a:prstGeom>
          <a:noFill/>
        </p:spPr>
        <p:txBody>
          <a:bodyPr wrap="square" rtlCol="0">
            <a:spAutoFit/>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kumimoji="0" lang="sv-SE" sz="1440" b="1" i="0" u="none" strike="noStrike" kern="1200" cap="none" spc="0" normalizeH="0" baseline="0" noProof="0" dirty="0">
                <a:ln>
                  <a:noFill/>
                </a:ln>
                <a:solidFill>
                  <a:prstClr val="black"/>
                </a:solidFill>
                <a:effectLst/>
                <a:uLnTx/>
                <a:uFillTx/>
                <a:latin typeface="Calibri" panose="020F0502020204030204"/>
                <a:ea typeface="+mn-ea"/>
                <a:cs typeface="+mn-cs"/>
              </a:rPr>
              <a:t>Serviceförklaringar</a:t>
            </a:r>
          </a:p>
        </p:txBody>
      </p:sp>
      <p:sp>
        <p:nvSpPr>
          <p:cNvPr id="23" name="Rektangel 22">
            <a:extLst>
              <a:ext uri="{FF2B5EF4-FFF2-40B4-BE49-F238E27FC236}">
                <a16:creationId xmlns:a16="http://schemas.microsoft.com/office/drawing/2014/main" id="{098A34E1-6736-42F5-88FB-031AC804F59D}"/>
              </a:ext>
            </a:extLst>
          </p:cNvPr>
          <p:cNvSpPr/>
          <p:nvPr/>
        </p:nvSpPr>
        <p:spPr>
          <a:xfrm>
            <a:off x="4141692" y="2844817"/>
            <a:ext cx="424601" cy="2149847"/>
          </a:xfrm>
          <a:prstGeom prst="rect">
            <a:avLst/>
          </a:prstGeom>
          <a:solidFill>
            <a:srgbClr val="CB511C">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sv-SE" sz="16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ruta 23">
            <a:extLst>
              <a:ext uri="{FF2B5EF4-FFF2-40B4-BE49-F238E27FC236}">
                <a16:creationId xmlns:a16="http://schemas.microsoft.com/office/drawing/2014/main" id="{A125EFDC-2D19-476A-8896-53EC4226C411}"/>
              </a:ext>
            </a:extLst>
          </p:cNvPr>
          <p:cNvSpPr txBox="1"/>
          <p:nvPr/>
        </p:nvSpPr>
        <p:spPr>
          <a:xfrm rot="16200000">
            <a:off x="3263346" y="3765187"/>
            <a:ext cx="2138988" cy="313932"/>
          </a:xfrm>
          <a:prstGeom prst="rect">
            <a:avLst/>
          </a:prstGeom>
          <a:noFill/>
        </p:spPr>
        <p:txBody>
          <a:bodyPr wrap="square" rtlCol="0">
            <a:spAutoFit/>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kumimoji="0" lang="sv-SE" sz="810" b="1" i="0" u="none" strike="noStrike" kern="1200" cap="none" spc="0" normalizeH="0" baseline="0" noProof="0" dirty="0">
                <a:ln>
                  <a:noFill/>
                </a:ln>
                <a:solidFill>
                  <a:prstClr val="black"/>
                </a:solidFill>
                <a:effectLst/>
                <a:uLnTx/>
                <a:uFillTx/>
                <a:latin typeface="Calibri" panose="020F0502020204030204"/>
                <a:ea typeface="+mn-ea"/>
                <a:cs typeface="+mn-cs"/>
              </a:rPr>
              <a:t>Medveten </a:t>
            </a:r>
            <a:r>
              <a:rPr kumimoji="0" lang="sv-SE" sz="1440" b="1" i="0" u="none" strike="noStrike" kern="1200" cap="none" spc="0" normalizeH="0" baseline="0" noProof="0" dirty="0">
                <a:ln>
                  <a:noFill/>
                </a:ln>
                <a:solidFill>
                  <a:prstClr val="black"/>
                </a:solidFill>
                <a:effectLst/>
                <a:uLnTx/>
                <a:uFillTx/>
                <a:latin typeface="Calibri" panose="020F0502020204030204"/>
                <a:ea typeface="+mn-ea"/>
                <a:cs typeface="+mn-cs"/>
              </a:rPr>
              <a:t>kommunikation</a:t>
            </a:r>
          </a:p>
        </p:txBody>
      </p:sp>
      <p:sp>
        <p:nvSpPr>
          <p:cNvPr id="25" name="Rektangel 24">
            <a:extLst>
              <a:ext uri="{FF2B5EF4-FFF2-40B4-BE49-F238E27FC236}">
                <a16:creationId xmlns:a16="http://schemas.microsoft.com/office/drawing/2014/main" id="{B9D11426-5EFB-459D-8932-169C51ACAA06}"/>
              </a:ext>
            </a:extLst>
          </p:cNvPr>
          <p:cNvSpPr/>
          <p:nvPr/>
        </p:nvSpPr>
        <p:spPr>
          <a:xfrm>
            <a:off x="5516830" y="2841800"/>
            <a:ext cx="424601" cy="2149847"/>
          </a:xfrm>
          <a:prstGeom prst="rect">
            <a:avLst/>
          </a:prstGeom>
          <a:solidFill>
            <a:srgbClr val="CB511C">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sv-SE" sz="16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ruta 25">
            <a:extLst>
              <a:ext uri="{FF2B5EF4-FFF2-40B4-BE49-F238E27FC236}">
                <a16:creationId xmlns:a16="http://schemas.microsoft.com/office/drawing/2014/main" id="{7E2D521D-F335-4C74-A79A-ABDD9EC97F23}"/>
              </a:ext>
            </a:extLst>
          </p:cNvPr>
          <p:cNvSpPr txBox="1"/>
          <p:nvPr/>
        </p:nvSpPr>
        <p:spPr>
          <a:xfrm rot="16200000">
            <a:off x="4631369" y="3745564"/>
            <a:ext cx="2138988" cy="313932"/>
          </a:xfrm>
          <a:prstGeom prst="rect">
            <a:avLst/>
          </a:prstGeom>
          <a:noFill/>
        </p:spPr>
        <p:txBody>
          <a:bodyPr wrap="square" rtlCol="0">
            <a:spAutoFit/>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kumimoji="0" lang="sv-SE" sz="1440" b="1" i="0" u="none" strike="noStrike" kern="1200" cap="none" spc="0" normalizeH="0" baseline="0" noProof="0" dirty="0">
                <a:ln>
                  <a:noFill/>
                </a:ln>
                <a:solidFill>
                  <a:prstClr val="black"/>
                </a:solidFill>
                <a:effectLst/>
                <a:uLnTx/>
                <a:uFillTx/>
                <a:latin typeface="Calibri" panose="020F0502020204030204"/>
                <a:ea typeface="+mn-ea"/>
                <a:cs typeface="+mn-cs"/>
              </a:rPr>
              <a:t>Kvalitetsarbete</a:t>
            </a:r>
          </a:p>
        </p:txBody>
      </p:sp>
      <p:sp>
        <p:nvSpPr>
          <p:cNvPr id="27" name="Rektangel 26">
            <a:extLst>
              <a:ext uri="{FF2B5EF4-FFF2-40B4-BE49-F238E27FC236}">
                <a16:creationId xmlns:a16="http://schemas.microsoft.com/office/drawing/2014/main" id="{A3AD678D-5BF1-494C-AC0B-018CBD91A27C}"/>
              </a:ext>
            </a:extLst>
          </p:cNvPr>
          <p:cNvSpPr/>
          <p:nvPr/>
        </p:nvSpPr>
        <p:spPr>
          <a:xfrm>
            <a:off x="6235669" y="2836615"/>
            <a:ext cx="424601" cy="2149847"/>
          </a:xfrm>
          <a:prstGeom prst="rect">
            <a:avLst/>
          </a:prstGeom>
          <a:solidFill>
            <a:srgbClr val="CB511C">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sv-SE" sz="16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extruta 27">
            <a:extLst>
              <a:ext uri="{FF2B5EF4-FFF2-40B4-BE49-F238E27FC236}">
                <a16:creationId xmlns:a16="http://schemas.microsoft.com/office/drawing/2014/main" id="{CF7AFC18-2956-4998-8046-C973052F79FE}"/>
              </a:ext>
            </a:extLst>
          </p:cNvPr>
          <p:cNvSpPr txBox="1"/>
          <p:nvPr/>
        </p:nvSpPr>
        <p:spPr>
          <a:xfrm rot="16200000">
            <a:off x="5376959" y="3686820"/>
            <a:ext cx="2138988" cy="438582"/>
          </a:xfrm>
          <a:prstGeom prst="rect">
            <a:avLst/>
          </a:prstGeom>
          <a:noFill/>
        </p:spPr>
        <p:txBody>
          <a:bodyPr wrap="square" rtlCol="0">
            <a:spAutoFit/>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kumimoji="0" lang="sv-SE" sz="810" b="1" i="0" u="none" strike="noStrike" kern="1200" cap="none" spc="0" normalizeH="0" baseline="0" noProof="0" dirty="0">
                <a:ln>
                  <a:noFill/>
                </a:ln>
                <a:solidFill>
                  <a:prstClr val="white"/>
                </a:solidFill>
                <a:effectLst/>
                <a:uLnTx/>
                <a:uFillTx/>
                <a:latin typeface="Calibri" panose="020F0502020204030204"/>
                <a:ea typeface="+mn-ea"/>
                <a:cs typeface="+mn-cs"/>
              </a:rPr>
              <a:t>Digital </a:t>
            </a:r>
            <a:r>
              <a:rPr kumimoji="0" lang="sv-SE" sz="1440" b="1" i="0" u="none" strike="noStrike" kern="1200" cap="none" spc="0" normalizeH="0" baseline="0" noProof="0" dirty="0">
                <a:ln>
                  <a:noFill/>
                </a:ln>
                <a:solidFill>
                  <a:prstClr val="white"/>
                </a:solidFill>
                <a:effectLst/>
                <a:uLnTx/>
                <a:uFillTx/>
                <a:latin typeface="Calibri" panose="020F0502020204030204"/>
                <a:ea typeface="+mn-ea"/>
                <a:cs typeface="+mn-cs"/>
              </a:rPr>
              <a:t>verksamhetsarkitektur</a:t>
            </a:r>
          </a:p>
        </p:txBody>
      </p:sp>
      <p:sp>
        <p:nvSpPr>
          <p:cNvPr id="29" name="Rektangel 28">
            <a:extLst>
              <a:ext uri="{FF2B5EF4-FFF2-40B4-BE49-F238E27FC236}">
                <a16:creationId xmlns:a16="http://schemas.microsoft.com/office/drawing/2014/main" id="{61F7D445-4202-44D8-9BCD-1D75B616F6BD}"/>
              </a:ext>
            </a:extLst>
          </p:cNvPr>
          <p:cNvSpPr/>
          <p:nvPr/>
        </p:nvSpPr>
        <p:spPr>
          <a:xfrm>
            <a:off x="6978858" y="2840927"/>
            <a:ext cx="424601" cy="2149847"/>
          </a:xfrm>
          <a:prstGeom prst="rect">
            <a:avLst/>
          </a:prstGeom>
          <a:solidFill>
            <a:srgbClr val="CB511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sv-SE" sz="162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textruta 29">
            <a:extLst>
              <a:ext uri="{FF2B5EF4-FFF2-40B4-BE49-F238E27FC236}">
                <a16:creationId xmlns:a16="http://schemas.microsoft.com/office/drawing/2014/main" id="{B6065C7B-E6C0-42F9-9886-2507584819FC}"/>
              </a:ext>
            </a:extLst>
          </p:cNvPr>
          <p:cNvSpPr txBox="1"/>
          <p:nvPr/>
        </p:nvSpPr>
        <p:spPr>
          <a:xfrm rot="16200000">
            <a:off x="6120148" y="3753457"/>
            <a:ext cx="2138988" cy="313932"/>
          </a:xfrm>
          <a:prstGeom prst="rect">
            <a:avLst/>
          </a:prstGeom>
          <a:noFill/>
        </p:spPr>
        <p:txBody>
          <a:bodyPr wrap="square" rtlCol="0">
            <a:spAutoFit/>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kumimoji="0" lang="sv-SE" sz="1440" b="1" i="0" u="none" strike="noStrike" kern="1200" cap="none" spc="0" normalizeH="0" baseline="0" noProof="0" dirty="0">
                <a:ln>
                  <a:noFill/>
                </a:ln>
                <a:solidFill>
                  <a:prstClr val="white"/>
                </a:solidFill>
                <a:effectLst/>
                <a:uLnTx/>
                <a:uFillTx/>
                <a:latin typeface="Calibri" panose="020F0502020204030204"/>
                <a:ea typeface="+mn-ea"/>
                <a:cs typeface="+mn-cs"/>
              </a:rPr>
              <a:t>Informationsmodell</a:t>
            </a:r>
          </a:p>
        </p:txBody>
      </p:sp>
      <p:sp>
        <p:nvSpPr>
          <p:cNvPr id="31" name="Rektangel 30">
            <a:extLst>
              <a:ext uri="{FF2B5EF4-FFF2-40B4-BE49-F238E27FC236}">
                <a16:creationId xmlns:a16="http://schemas.microsoft.com/office/drawing/2014/main" id="{7CB3D689-8911-4111-9FF4-D41388B2716E}"/>
              </a:ext>
            </a:extLst>
          </p:cNvPr>
          <p:cNvSpPr/>
          <p:nvPr/>
        </p:nvSpPr>
        <p:spPr>
          <a:xfrm>
            <a:off x="7712042" y="2842648"/>
            <a:ext cx="424601" cy="2149847"/>
          </a:xfrm>
          <a:prstGeom prst="rect">
            <a:avLst/>
          </a:prstGeom>
          <a:solidFill>
            <a:srgbClr val="CB511C">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sv-SE" sz="16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ruta 31">
            <a:extLst>
              <a:ext uri="{FF2B5EF4-FFF2-40B4-BE49-F238E27FC236}">
                <a16:creationId xmlns:a16="http://schemas.microsoft.com/office/drawing/2014/main" id="{49505E9B-B88A-4911-883D-A78268C615F2}"/>
              </a:ext>
            </a:extLst>
          </p:cNvPr>
          <p:cNvSpPr txBox="1"/>
          <p:nvPr/>
        </p:nvSpPr>
        <p:spPr>
          <a:xfrm rot="16200000">
            <a:off x="6853332" y="3724694"/>
            <a:ext cx="2138988" cy="313932"/>
          </a:xfrm>
          <a:prstGeom prst="rect">
            <a:avLst/>
          </a:prstGeom>
          <a:noFill/>
        </p:spPr>
        <p:txBody>
          <a:bodyPr wrap="square" rtlCol="0">
            <a:spAutoFit/>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kumimoji="0" lang="sv-SE" sz="1440" b="1" i="0" u="none" strike="noStrike" kern="1200" cap="none" spc="0" normalizeH="0" baseline="0" noProof="0" dirty="0">
                <a:ln>
                  <a:noFill/>
                </a:ln>
                <a:solidFill>
                  <a:prstClr val="white"/>
                </a:solidFill>
                <a:effectLst/>
                <a:uLnTx/>
                <a:uFillTx/>
                <a:latin typeface="Calibri" panose="020F0502020204030204"/>
                <a:ea typeface="+mn-ea"/>
                <a:cs typeface="+mn-cs"/>
              </a:rPr>
              <a:t>Samarbete</a:t>
            </a:r>
          </a:p>
        </p:txBody>
      </p:sp>
      <p:sp>
        <p:nvSpPr>
          <p:cNvPr id="33" name="Rektangel 32">
            <a:extLst>
              <a:ext uri="{FF2B5EF4-FFF2-40B4-BE49-F238E27FC236}">
                <a16:creationId xmlns:a16="http://schemas.microsoft.com/office/drawing/2014/main" id="{B763C5CB-225B-40E7-A7B8-6169081B2BA7}"/>
              </a:ext>
            </a:extLst>
          </p:cNvPr>
          <p:cNvSpPr/>
          <p:nvPr/>
        </p:nvSpPr>
        <p:spPr>
          <a:xfrm>
            <a:off x="8443350" y="2838803"/>
            <a:ext cx="424601" cy="2149847"/>
          </a:xfrm>
          <a:prstGeom prst="rect">
            <a:avLst/>
          </a:prstGeom>
          <a:solidFill>
            <a:srgbClr val="CB511C">
              <a:alpha val="8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sv-SE" sz="16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ruta 33">
            <a:extLst>
              <a:ext uri="{FF2B5EF4-FFF2-40B4-BE49-F238E27FC236}">
                <a16:creationId xmlns:a16="http://schemas.microsoft.com/office/drawing/2014/main" id="{413B9D74-FB59-4EA5-AB96-1D511E845192}"/>
              </a:ext>
            </a:extLst>
          </p:cNvPr>
          <p:cNvSpPr txBox="1"/>
          <p:nvPr/>
        </p:nvSpPr>
        <p:spPr>
          <a:xfrm rot="16200000">
            <a:off x="7584640" y="3751334"/>
            <a:ext cx="2138988" cy="313932"/>
          </a:xfrm>
          <a:prstGeom prst="rect">
            <a:avLst/>
          </a:prstGeom>
          <a:noFill/>
        </p:spPr>
        <p:txBody>
          <a:bodyPr wrap="square" rtlCol="0">
            <a:spAutoFit/>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kumimoji="0" lang="sv-SE" sz="1440" b="1" i="0" u="none" strike="noStrike" kern="1200" cap="none" spc="0" normalizeH="0" baseline="0" noProof="0" dirty="0">
                <a:ln>
                  <a:noFill/>
                </a:ln>
                <a:solidFill>
                  <a:prstClr val="white"/>
                </a:solidFill>
                <a:effectLst/>
                <a:uLnTx/>
                <a:uFillTx/>
                <a:latin typeface="Calibri" panose="020F0502020204030204"/>
                <a:ea typeface="+mn-ea"/>
                <a:cs typeface="+mn-cs"/>
              </a:rPr>
              <a:t>Innovativa arbetssätt</a:t>
            </a:r>
          </a:p>
        </p:txBody>
      </p:sp>
      <p:sp>
        <p:nvSpPr>
          <p:cNvPr id="35" name="Rektangel 34">
            <a:extLst>
              <a:ext uri="{FF2B5EF4-FFF2-40B4-BE49-F238E27FC236}">
                <a16:creationId xmlns:a16="http://schemas.microsoft.com/office/drawing/2014/main" id="{9005FC7A-EE58-41FD-80EE-9AE2B3AEFB7C}"/>
              </a:ext>
            </a:extLst>
          </p:cNvPr>
          <p:cNvSpPr/>
          <p:nvPr/>
        </p:nvSpPr>
        <p:spPr>
          <a:xfrm>
            <a:off x="9159846" y="2837380"/>
            <a:ext cx="424601" cy="2149847"/>
          </a:xfrm>
          <a:prstGeom prst="rect">
            <a:avLst/>
          </a:prstGeom>
          <a:solidFill>
            <a:srgbClr val="CB511C">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sv-SE" sz="16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textruta 35">
            <a:extLst>
              <a:ext uri="{FF2B5EF4-FFF2-40B4-BE49-F238E27FC236}">
                <a16:creationId xmlns:a16="http://schemas.microsoft.com/office/drawing/2014/main" id="{3D397B81-2179-4105-99EA-58B54E77AD7C}"/>
              </a:ext>
            </a:extLst>
          </p:cNvPr>
          <p:cNvSpPr txBox="1"/>
          <p:nvPr/>
        </p:nvSpPr>
        <p:spPr>
          <a:xfrm rot="16200000">
            <a:off x="8301136" y="3749910"/>
            <a:ext cx="2138988" cy="313932"/>
          </a:xfrm>
          <a:prstGeom prst="rect">
            <a:avLst/>
          </a:prstGeom>
          <a:noFill/>
        </p:spPr>
        <p:txBody>
          <a:bodyPr wrap="square" rtlCol="0">
            <a:spAutoFit/>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kumimoji="0" lang="sv-SE" sz="1440" b="1" i="0" u="none" strike="noStrike" kern="1200" cap="none" spc="0" normalizeH="0" baseline="0" noProof="0" dirty="0">
                <a:ln>
                  <a:noFill/>
                </a:ln>
                <a:solidFill>
                  <a:prstClr val="white"/>
                </a:solidFill>
                <a:effectLst/>
                <a:uLnTx/>
                <a:uFillTx/>
                <a:latin typeface="Calibri" panose="020F0502020204030204"/>
                <a:ea typeface="+mn-ea"/>
                <a:cs typeface="+mn-cs"/>
              </a:rPr>
              <a:t>Samskapande invånare</a:t>
            </a:r>
          </a:p>
        </p:txBody>
      </p:sp>
      <p:sp>
        <p:nvSpPr>
          <p:cNvPr id="37" name="Rektangel 36">
            <a:extLst>
              <a:ext uri="{FF2B5EF4-FFF2-40B4-BE49-F238E27FC236}">
                <a16:creationId xmlns:a16="http://schemas.microsoft.com/office/drawing/2014/main" id="{CA71C746-5F53-479D-A616-A1B36D21F3EF}"/>
              </a:ext>
            </a:extLst>
          </p:cNvPr>
          <p:cNvSpPr/>
          <p:nvPr/>
        </p:nvSpPr>
        <p:spPr>
          <a:xfrm>
            <a:off x="9888739" y="2840896"/>
            <a:ext cx="424601" cy="2149847"/>
          </a:xfrm>
          <a:prstGeom prst="rect">
            <a:avLst/>
          </a:prstGeom>
          <a:solidFill>
            <a:srgbClr val="CB51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sv-SE" sz="16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textruta 37">
            <a:extLst>
              <a:ext uri="{FF2B5EF4-FFF2-40B4-BE49-F238E27FC236}">
                <a16:creationId xmlns:a16="http://schemas.microsoft.com/office/drawing/2014/main" id="{BC4BFADD-2C20-46E7-83D3-278E2DBBEB22}"/>
              </a:ext>
            </a:extLst>
          </p:cNvPr>
          <p:cNvSpPr txBox="1"/>
          <p:nvPr/>
        </p:nvSpPr>
        <p:spPr>
          <a:xfrm rot="16200000">
            <a:off x="9030029" y="3753426"/>
            <a:ext cx="2138988" cy="313932"/>
          </a:xfrm>
          <a:prstGeom prst="rect">
            <a:avLst/>
          </a:prstGeom>
          <a:noFill/>
        </p:spPr>
        <p:txBody>
          <a:bodyPr wrap="square" rtlCol="0">
            <a:spAutoFit/>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kumimoji="0" lang="sv-SE" sz="1440" b="1" i="0" u="none" strike="noStrike" kern="1200" cap="none" spc="0" normalizeH="0" baseline="0" noProof="0" dirty="0">
                <a:ln>
                  <a:noFill/>
                </a:ln>
                <a:solidFill>
                  <a:prstClr val="white"/>
                </a:solidFill>
                <a:effectLst/>
                <a:uLnTx/>
                <a:uFillTx/>
                <a:latin typeface="Calibri" panose="020F0502020204030204"/>
                <a:ea typeface="+mn-ea"/>
                <a:cs typeface="+mn-cs"/>
              </a:rPr>
              <a:t>Självservice</a:t>
            </a:r>
          </a:p>
        </p:txBody>
      </p:sp>
      <p:cxnSp>
        <p:nvCxnSpPr>
          <p:cNvPr id="39" name="Rak pilkoppling 38">
            <a:extLst>
              <a:ext uri="{FF2B5EF4-FFF2-40B4-BE49-F238E27FC236}">
                <a16:creationId xmlns:a16="http://schemas.microsoft.com/office/drawing/2014/main" id="{D60019AD-F415-46BA-9CD7-E08C55D0C00C}"/>
              </a:ext>
            </a:extLst>
          </p:cNvPr>
          <p:cNvCxnSpPr>
            <a:cxnSpLocks/>
          </p:cNvCxnSpPr>
          <p:nvPr/>
        </p:nvCxnSpPr>
        <p:spPr>
          <a:xfrm>
            <a:off x="2002781" y="5099467"/>
            <a:ext cx="3938650" cy="7082"/>
          </a:xfrm>
          <a:prstGeom prst="straightConnector1">
            <a:avLst/>
          </a:prstGeom>
          <a:ln w="952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Rak pilkoppling 39">
            <a:extLst>
              <a:ext uri="{FF2B5EF4-FFF2-40B4-BE49-F238E27FC236}">
                <a16:creationId xmlns:a16="http://schemas.microsoft.com/office/drawing/2014/main" id="{E96AADC5-3C5E-44FC-909E-7ED4718140D9}"/>
              </a:ext>
            </a:extLst>
          </p:cNvPr>
          <p:cNvCxnSpPr>
            <a:cxnSpLocks/>
          </p:cNvCxnSpPr>
          <p:nvPr/>
        </p:nvCxnSpPr>
        <p:spPr>
          <a:xfrm flipV="1">
            <a:off x="6328728" y="5085574"/>
            <a:ext cx="2852585" cy="22218"/>
          </a:xfrm>
          <a:prstGeom prst="straightConnector1">
            <a:avLst/>
          </a:prstGeom>
          <a:ln w="9525">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2" name="Bildobjekt 1">
            <a:extLst>
              <a:ext uri="{FF2B5EF4-FFF2-40B4-BE49-F238E27FC236}">
                <a16:creationId xmlns:a16="http://schemas.microsoft.com/office/drawing/2014/main" id="{79B99E64-4517-4A90-BA13-E38D8BE3B82B}"/>
              </a:ext>
            </a:extLst>
          </p:cNvPr>
          <p:cNvPicPr>
            <a:picLocks noChangeAspect="1"/>
          </p:cNvPicPr>
          <p:nvPr/>
        </p:nvPicPr>
        <p:blipFill>
          <a:blip r:embed="rId5"/>
          <a:stretch>
            <a:fillRect/>
          </a:stretch>
        </p:blipFill>
        <p:spPr>
          <a:xfrm>
            <a:off x="1571913" y="5378945"/>
            <a:ext cx="9042371" cy="409687"/>
          </a:xfrm>
          <a:prstGeom prst="rect">
            <a:avLst/>
          </a:prstGeom>
        </p:spPr>
      </p:pic>
      <p:sp>
        <p:nvSpPr>
          <p:cNvPr id="3" name="Rektangel 2">
            <a:extLst>
              <a:ext uri="{FF2B5EF4-FFF2-40B4-BE49-F238E27FC236}">
                <a16:creationId xmlns:a16="http://schemas.microsoft.com/office/drawing/2014/main" id="{AC3256BF-2606-4EE2-82DA-537F2FBC041F}"/>
              </a:ext>
            </a:extLst>
          </p:cNvPr>
          <p:cNvSpPr/>
          <p:nvPr/>
        </p:nvSpPr>
        <p:spPr>
          <a:xfrm>
            <a:off x="5674676" y="5401533"/>
            <a:ext cx="745717" cy="461665"/>
          </a:xfrm>
          <a:prstGeom prst="rect">
            <a:avLst/>
          </a:prstGeom>
        </p:spPr>
        <p:txBody>
          <a:bodyPr wrap="none">
            <a:spAutoFit/>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a:ln>
                  <a:noFill/>
                </a:ln>
                <a:solidFill>
                  <a:prstClr val="white"/>
                </a:solidFill>
                <a:effectLst/>
                <a:uLnTx/>
                <a:uFillTx/>
                <a:latin typeface="Calibri" panose="020F0502020204030204"/>
                <a:ea typeface="+mn-ea"/>
                <a:cs typeface="+mn-cs"/>
              </a:rPr>
              <a:t>Tillit</a:t>
            </a:r>
            <a:endParaRPr kumimoji="0" lang="sv-SE" sz="216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Bildobjekt 3">
            <a:extLst>
              <a:ext uri="{FF2B5EF4-FFF2-40B4-BE49-F238E27FC236}">
                <a16:creationId xmlns:a16="http://schemas.microsoft.com/office/drawing/2014/main" id="{F85D1313-5300-47E1-AD86-B18EAC0D2B08}"/>
              </a:ext>
            </a:extLst>
          </p:cNvPr>
          <p:cNvPicPr>
            <a:picLocks noChangeAspect="1"/>
          </p:cNvPicPr>
          <p:nvPr/>
        </p:nvPicPr>
        <p:blipFill>
          <a:blip r:embed="rId6"/>
          <a:stretch>
            <a:fillRect/>
          </a:stretch>
        </p:blipFill>
        <p:spPr>
          <a:xfrm>
            <a:off x="4880567" y="2842894"/>
            <a:ext cx="424319" cy="2150855"/>
          </a:xfrm>
          <a:prstGeom prst="rect">
            <a:avLst/>
          </a:prstGeom>
        </p:spPr>
      </p:pic>
      <p:sp>
        <p:nvSpPr>
          <p:cNvPr id="41" name="textruta 40">
            <a:extLst>
              <a:ext uri="{FF2B5EF4-FFF2-40B4-BE49-F238E27FC236}">
                <a16:creationId xmlns:a16="http://schemas.microsoft.com/office/drawing/2014/main" id="{08759CEC-C1DA-4045-8F34-3FF84206B23D}"/>
              </a:ext>
            </a:extLst>
          </p:cNvPr>
          <p:cNvSpPr txBox="1"/>
          <p:nvPr/>
        </p:nvSpPr>
        <p:spPr>
          <a:xfrm rot="16200000">
            <a:off x="4020818" y="3741868"/>
            <a:ext cx="2138988" cy="313932"/>
          </a:xfrm>
          <a:prstGeom prst="rect">
            <a:avLst/>
          </a:prstGeom>
          <a:noFill/>
        </p:spPr>
        <p:txBody>
          <a:bodyPr wrap="square" rtlCol="0">
            <a:spAutoFit/>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kumimoji="0" lang="sv-SE" sz="1440" b="1" i="0" u="none" strike="noStrike" kern="1200" cap="none" spc="0" normalizeH="0" baseline="0" noProof="0" dirty="0">
                <a:ln>
                  <a:noFill/>
                </a:ln>
                <a:solidFill>
                  <a:prstClr val="black"/>
                </a:solidFill>
                <a:effectLst/>
                <a:uLnTx/>
                <a:uFillTx/>
                <a:latin typeface="Calibri" panose="020F0502020204030204"/>
                <a:ea typeface="+mn-ea"/>
                <a:cs typeface="+mn-cs"/>
              </a:rPr>
              <a:t>Invånardialog</a:t>
            </a:r>
          </a:p>
        </p:txBody>
      </p:sp>
      <p:sp>
        <p:nvSpPr>
          <p:cNvPr id="42" name="textruta 41">
            <a:extLst>
              <a:ext uri="{FF2B5EF4-FFF2-40B4-BE49-F238E27FC236}">
                <a16:creationId xmlns:a16="http://schemas.microsoft.com/office/drawing/2014/main" id="{60B7C39C-AA68-4B14-BD08-0513F7E2CDC6}"/>
              </a:ext>
            </a:extLst>
          </p:cNvPr>
          <p:cNvSpPr txBox="1"/>
          <p:nvPr/>
        </p:nvSpPr>
        <p:spPr>
          <a:xfrm>
            <a:off x="1416699" y="1069798"/>
            <a:ext cx="8682824" cy="1274195"/>
          </a:xfrm>
          <a:prstGeom prst="rect">
            <a:avLst/>
          </a:prstGeom>
          <a:noFill/>
        </p:spPr>
        <p:txBody>
          <a:bodyPr wrap="square" rtlCol="0">
            <a:spAutoFit/>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kumimoji="0" lang="sv-SE" sz="3840" b="1" i="0" u="none" strike="noStrike" kern="1200" cap="none" spc="0" normalizeH="0" baseline="0" noProof="0" dirty="0">
                <a:ln>
                  <a:noFill/>
                </a:ln>
                <a:solidFill>
                  <a:srgbClr val="4B4B4B"/>
                </a:solidFill>
                <a:effectLst/>
                <a:uLnTx/>
                <a:uFillTx/>
                <a:latin typeface="Open Sans Light" charset="0"/>
                <a:ea typeface="Open Sans Light" charset="0"/>
                <a:cs typeface="Open Sans Light" charset="0"/>
              </a:rPr>
              <a:t>Vi har grundat för </a:t>
            </a:r>
            <a:r>
              <a:rPr kumimoji="0" lang="sv-SE" sz="3840" b="1" i="0" u="none" strike="noStrike" kern="1200" cap="none" spc="0" normalizeH="0" baseline="0" noProof="0" dirty="0" smtClean="0">
                <a:ln>
                  <a:noFill/>
                </a:ln>
                <a:solidFill>
                  <a:srgbClr val="4B4B4B"/>
                </a:solidFill>
                <a:effectLst/>
                <a:uLnTx/>
                <a:uFillTx/>
                <a:latin typeface="Open Sans Light" charset="0"/>
                <a:ea typeface="Open Sans Light" charset="0"/>
                <a:cs typeface="Open Sans Light" charset="0"/>
              </a:rPr>
              <a:t>samordnad digitalisering </a:t>
            </a:r>
            <a:r>
              <a:rPr kumimoji="0" lang="sv-SE" sz="3840" b="1" i="0" u="none" strike="noStrike" kern="1200" cap="none" spc="0" normalizeH="0" baseline="0" noProof="0" dirty="0">
                <a:ln>
                  <a:noFill/>
                </a:ln>
                <a:solidFill>
                  <a:srgbClr val="4B4B4B"/>
                </a:solidFill>
                <a:effectLst/>
                <a:uLnTx/>
                <a:uFillTx/>
                <a:latin typeface="Open Sans Light" charset="0"/>
                <a:ea typeface="Open Sans Light" charset="0"/>
                <a:cs typeface="Open Sans Light" charset="0"/>
              </a:rPr>
              <a:t>i tio år</a:t>
            </a:r>
            <a:endParaRPr kumimoji="0" lang="sv-SE" sz="3840" b="1" i="0" u="none" strike="noStrike" kern="1200" cap="none" spc="0" normalizeH="0" baseline="0" noProof="0" dirty="0">
              <a:ln>
                <a:noFill/>
              </a:ln>
              <a:solidFill>
                <a:srgbClr val="4B4B4B"/>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21254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22022" y="702745"/>
            <a:ext cx="11954698" cy="1143000"/>
          </a:xfrm>
        </p:spPr>
        <p:txBody>
          <a:bodyPr>
            <a:noAutofit/>
          </a:bodyPr>
          <a:lstStyle/>
          <a:p>
            <a:r>
              <a:rPr lang="sv-SE" sz="3500" b="1" dirty="0" smtClean="0">
                <a:latin typeface="Open Sans Light" charset="0"/>
                <a:ea typeface="Open Sans Light" charset="0"/>
                <a:cs typeface="Open Sans Light" charset="0"/>
              </a:rPr>
              <a:t>Hur </a:t>
            </a:r>
            <a:r>
              <a:rPr lang="sv-SE" sz="3500" b="1" dirty="0" smtClean="0">
                <a:latin typeface="35"/>
                <a:ea typeface="Open Sans Light" charset="0"/>
                <a:cs typeface="Open Sans Light" charset="0"/>
              </a:rPr>
              <a:t>har </a:t>
            </a:r>
            <a:r>
              <a:rPr lang="sv-SE" sz="3500" b="1" dirty="0">
                <a:latin typeface="35"/>
                <a:ea typeface="Open Sans Light" charset="0"/>
                <a:cs typeface="Open Sans Light" charset="0"/>
              </a:rPr>
              <a:t>digitala </a:t>
            </a:r>
            <a:r>
              <a:rPr lang="sv-SE" sz="3500" b="1" dirty="0" smtClean="0">
                <a:latin typeface="Open Sans Light" charset="0"/>
                <a:ea typeface="Open Sans Light" charset="0"/>
                <a:cs typeface="Open Sans Light" charset="0"/>
              </a:rPr>
              <a:t>strategin </a:t>
            </a:r>
            <a:r>
              <a:rPr lang="sv-SE" sz="3500" b="1" dirty="0">
                <a:latin typeface="Open Sans Light" charset="0"/>
                <a:ea typeface="Open Sans Light" charset="0"/>
                <a:cs typeface="Open Sans Light" charset="0"/>
              </a:rPr>
              <a:t>flyttat fram positionerna?</a:t>
            </a:r>
          </a:p>
        </p:txBody>
      </p:sp>
      <p:sp>
        <p:nvSpPr>
          <p:cNvPr id="3" name="Platshållare för text 2"/>
          <p:cNvSpPr>
            <a:spLocks noGrp="1"/>
          </p:cNvSpPr>
          <p:nvPr>
            <p:ph type="body" sz="quarter" idx="10"/>
          </p:nvPr>
        </p:nvSpPr>
        <p:spPr/>
        <p:txBody>
          <a:bodyPr/>
          <a:lstStyle/>
          <a:p>
            <a:r>
              <a:rPr lang="sv-SE" dirty="0"/>
              <a:t>Utvecklat </a:t>
            </a:r>
            <a:r>
              <a:rPr lang="sv-SE" dirty="0" smtClean="0"/>
              <a:t>ledarskapet </a:t>
            </a:r>
            <a:endParaRPr lang="sv-SE" dirty="0"/>
          </a:p>
          <a:p>
            <a:r>
              <a:rPr lang="sv-SE" dirty="0"/>
              <a:t>Förflyttat oss från verksamhetsperspektiv till kundperspektiv </a:t>
            </a:r>
          </a:p>
          <a:p>
            <a:r>
              <a:rPr lang="sv-SE" dirty="0"/>
              <a:t>Grundlagt IT-miljön</a:t>
            </a:r>
          </a:p>
          <a:p>
            <a:r>
              <a:rPr lang="sv-SE" dirty="0"/>
              <a:t>Utvecklingsprocess framtagen</a:t>
            </a:r>
          </a:p>
          <a:p>
            <a:r>
              <a:rPr lang="sv-SE" dirty="0"/>
              <a:t>Projektportfölj</a:t>
            </a:r>
          </a:p>
          <a:p>
            <a:r>
              <a:rPr lang="sv-SE" dirty="0"/>
              <a:t>Kvalitetsarbetet har drivit digitaliseringen framåt</a:t>
            </a:r>
          </a:p>
          <a:p>
            <a:r>
              <a:rPr lang="sv-SE" dirty="0"/>
              <a:t>Startat arkitekturarbetet (information, verksamhet/processer, system, infrastruktur)</a:t>
            </a:r>
          </a:p>
          <a:p>
            <a:endParaRPr lang="sv-SE" dirty="0"/>
          </a:p>
          <a:p>
            <a:endParaRPr lang="sv-SE" dirty="0"/>
          </a:p>
          <a:p>
            <a:endParaRPr lang="sv-SE" dirty="0"/>
          </a:p>
        </p:txBody>
      </p:sp>
    </p:spTree>
    <p:extLst>
      <p:ext uri="{BB962C8B-B14F-4D97-AF65-F5344CB8AC3E}">
        <p14:creationId xmlns:p14="http://schemas.microsoft.com/office/powerpoint/2010/main" val="3868843721"/>
      </p:ext>
    </p:extLst>
  </p:cSld>
  <p:clrMapOvr>
    <a:masterClrMapping/>
  </p:clrMapOvr>
  <p:timing>
    <p:tnLst>
      <p:par>
        <p:cTn id="1" dur="indefinite" restart="never" nodeType="tmRoot"/>
      </p:par>
    </p:tnLst>
  </p:timing>
</p:sld>
</file>

<file path=ppt/theme/theme1.xml><?xml version="1.0" encoding="utf-8"?>
<a:theme xmlns:a="http://schemas.openxmlformats.org/drawingml/2006/main" name="Ljusgrå">
  <a:themeElements>
    <a:clrScheme name="Skelleftea_kommun_grå">
      <a:dk1>
        <a:srgbClr val="000000"/>
      </a:dk1>
      <a:lt1>
        <a:srgbClr val="000000"/>
      </a:lt1>
      <a:dk2>
        <a:srgbClr val="EFEFEF"/>
      </a:dk2>
      <a:lt2>
        <a:srgbClr val="EFEFEF"/>
      </a:lt2>
      <a:accent1>
        <a:srgbClr val="EFC924"/>
      </a:accent1>
      <a:accent2>
        <a:srgbClr val="CB501B"/>
      </a:accent2>
      <a:accent3>
        <a:srgbClr val="613C59"/>
      </a:accent3>
      <a:accent4>
        <a:srgbClr val="72AD9F"/>
      </a:accent4>
      <a:accent5>
        <a:srgbClr val="13557C"/>
      </a:accent5>
      <a:accent6>
        <a:srgbClr val="8F286F"/>
      </a:accent6>
      <a:hlink>
        <a:srgbClr val="000000"/>
      </a:hlink>
      <a:folHlink>
        <a:srgbClr val="000000"/>
      </a:folHlink>
    </a:clrScheme>
    <a:fontScheme name="Open Sans">
      <a:majorFont>
        <a:latin typeface="Open Sans Extrabold"/>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owerpointmall_16_9.potx" id="{37E6537C-5A9D-46B5-B909-FC8126136E27}" vid="{12D0D03A-5881-4E10-9E85-75519D758FE9}"/>
    </a:ext>
  </a:extLst>
</a:theme>
</file>

<file path=ppt/theme/theme10.xml><?xml version="1.0" encoding="utf-8"?>
<a:theme xmlns:a="http://schemas.openxmlformats.org/drawingml/2006/main" name="Vit">
  <a:themeElements>
    <a:clrScheme name="Skellefteå kommuns profilfärger">
      <a:dk1>
        <a:srgbClr val="000000"/>
      </a:dk1>
      <a:lt1>
        <a:srgbClr val="4B4B4B"/>
      </a:lt1>
      <a:dk2>
        <a:srgbClr val="ECECEC"/>
      </a:dk2>
      <a:lt2>
        <a:srgbClr val="006EB6"/>
      </a:lt2>
      <a:accent1>
        <a:srgbClr val="CB511C"/>
      </a:accent1>
      <a:accent2>
        <a:srgbClr val="FFC01D"/>
      </a:accent2>
      <a:accent3>
        <a:srgbClr val="8F2970"/>
      </a:accent3>
      <a:accent4>
        <a:srgbClr val="4D7579"/>
      </a:accent4>
      <a:accent5>
        <a:srgbClr val="72AE9F"/>
      </a:accent5>
      <a:accent6>
        <a:srgbClr val="81786B"/>
      </a:accent6>
      <a:hlink>
        <a:srgbClr val="13567D"/>
      </a:hlink>
      <a:folHlink>
        <a:srgbClr val="623D5A"/>
      </a:folHlink>
    </a:clrScheme>
    <a:fontScheme name="Open Sans">
      <a:majorFont>
        <a:latin typeface="Open Sans Extrabold"/>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owerpointmall_16_9.potx" id="{37E6537C-5A9D-46B5-B909-FC8126136E27}" vid="{595B6DBC-831C-4B21-A9D6-2305B342D92F}"/>
    </a:ext>
  </a:extLst>
</a:theme>
</file>

<file path=ppt/theme/theme11.xml><?xml version="1.0" encoding="utf-8"?>
<a:theme xmlns:a="http://schemas.openxmlformats.org/drawingml/2006/main" name="2_Vit">
  <a:themeElements>
    <a:clrScheme name="Skellefteå kommuns profilfärger">
      <a:dk1>
        <a:srgbClr val="000000"/>
      </a:dk1>
      <a:lt1>
        <a:srgbClr val="4B4B4B"/>
      </a:lt1>
      <a:dk2>
        <a:srgbClr val="ECECEC"/>
      </a:dk2>
      <a:lt2>
        <a:srgbClr val="006EB6"/>
      </a:lt2>
      <a:accent1>
        <a:srgbClr val="CB511C"/>
      </a:accent1>
      <a:accent2>
        <a:srgbClr val="FFC01D"/>
      </a:accent2>
      <a:accent3>
        <a:srgbClr val="8F2970"/>
      </a:accent3>
      <a:accent4>
        <a:srgbClr val="4D7579"/>
      </a:accent4>
      <a:accent5>
        <a:srgbClr val="72AE9F"/>
      </a:accent5>
      <a:accent6>
        <a:srgbClr val="81786B"/>
      </a:accent6>
      <a:hlink>
        <a:srgbClr val="13567D"/>
      </a:hlink>
      <a:folHlink>
        <a:srgbClr val="623D5A"/>
      </a:folHlink>
    </a:clrScheme>
    <a:fontScheme name="Open Sans">
      <a:majorFont>
        <a:latin typeface="Open Sans Extrabold"/>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owerpointmall_16_9.potx" id="{37E6537C-5A9D-46B5-B909-FC8126136E27}" vid="{595B6DBC-831C-4B21-A9D6-2305B342D92F}"/>
    </a:ext>
  </a:extLst>
</a:theme>
</file>

<file path=ppt/theme/theme12.xml><?xml version="1.0" encoding="utf-8"?>
<a:theme xmlns:a="http://schemas.openxmlformats.org/drawingml/2006/main" name="3_Powerpointmall 4.3">
  <a:themeElements>
    <a:clrScheme name="Skellefteå kommuns profilfärger">
      <a:dk1>
        <a:srgbClr val="000000"/>
      </a:dk1>
      <a:lt1>
        <a:srgbClr val="4B4B4B"/>
      </a:lt1>
      <a:dk2>
        <a:srgbClr val="ECECEC"/>
      </a:dk2>
      <a:lt2>
        <a:srgbClr val="006EB6"/>
      </a:lt2>
      <a:accent1>
        <a:srgbClr val="CB511C"/>
      </a:accent1>
      <a:accent2>
        <a:srgbClr val="FFC01D"/>
      </a:accent2>
      <a:accent3>
        <a:srgbClr val="8F2970"/>
      </a:accent3>
      <a:accent4>
        <a:srgbClr val="4D7579"/>
      </a:accent4>
      <a:accent5>
        <a:srgbClr val="72AE9F"/>
      </a:accent5>
      <a:accent6>
        <a:srgbClr val="81786B"/>
      </a:accent6>
      <a:hlink>
        <a:srgbClr val="13567D"/>
      </a:hlink>
      <a:folHlink>
        <a:srgbClr val="623D5A"/>
      </a:folHlink>
    </a:clrScheme>
    <a:fontScheme name="Skellefteå kommun">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Powerpointmall 16.10">
  <a:themeElements>
    <a:clrScheme name="Skellefteå kommuns profilfärger">
      <a:dk1>
        <a:srgbClr val="000000"/>
      </a:dk1>
      <a:lt1>
        <a:srgbClr val="4B4B4B"/>
      </a:lt1>
      <a:dk2>
        <a:srgbClr val="ECECEC"/>
      </a:dk2>
      <a:lt2>
        <a:srgbClr val="006EB6"/>
      </a:lt2>
      <a:accent1>
        <a:srgbClr val="CB511C"/>
      </a:accent1>
      <a:accent2>
        <a:srgbClr val="FFC01D"/>
      </a:accent2>
      <a:accent3>
        <a:srgbClr val="8F2970"/>
      </a:accent3>
      <a:accent4>
        <a:srgbClr val="4D7579"/>
      </a:accent4>
      <a:accent5>
        <a:srgbClr val="72AE9F"/>
      </a:accent5>
      <a:accent6>
        <a:srgbClr val="81786B"/>
      </a:accent6>
      <a:hlink>
        <a:srgbClr val="13567D"/>
      </a:hlink>
      <a:folHlink>
        <a:srgbClr val="623D5A"/>
      </a:folHlink>
    </a:clrScheme>
    <a:fontScheme name="Skellefteå kommun">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3_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5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örkblå">
  <a:themeElements>
    <a:clrScheme name="Skelleftea_kommun_mörkblå 1">
      <a:dk1>
        <a:srgbClr val="FFFFFF"/>
      </a:dk1>
      <a:lt1>
        <a:srgbClr val="FEFFFF"/>
      </a:lt1>
      <a:dk2>
        <a:srgbClr val="13557C"/>
      </a:dk2>
      <a:lt2>
        <a:srgbClr val="13557C"/>
      </a:lt2>
      <a:accent1>
        <a:srgbClr val="CB501B"/>
      </a:accent1>
      <a:accent2>
        <a:srgbClr val="EFC924"/>
      </a:accent2>
      <a:accent3>
        <a:srgbClr val="72AD9F"/>
      </a:accent3>
      <a:accent4>
        <a:srgbClr val="FFFFFF"/>
      </a:accent4>
      <a:accent5>
        <a:srgbClr val="8F286F"/>
      </a:accent5>
      <a:accent6>
        <a:srgbClr val="000000"/>
      </a:accent6>
      <a:hlink>
        <a:srgbClr val="FFFFFF"/>
      </a:hlink>
      <a:folHlink>
        <a:srgbClr val="FFFFFF"/>
      </a:folHlink>
    </a:clrScheme>
    <a:fontScheme name="Open Sans">
      <a:majorFont>
        <a:latin typeface="Open Sans Extrabold"/>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owerpointmall_16_9.potx" id="{37E6537C-5A9D-46B5-B909-FC8126136E27}" vid="{975654BC-B83E-42C8-AB5F-18DE54CC3B50}"/>
    </a:ext>
  </a:extLst>
</a:theme>
</file>

<file path=ppt/theme/theme3.xml><?xml version="1.0" encoding="utf-8"?>
<a:theme xmlns:a="http://schemas.openxmlformats.org/drawingml/2006/main" name="Orange">
  <a:themeElements>
    <a:clrScheme name="Skelleftea_kommun_orange 1">
      <a:dk1>
        <a:srgbClr val="FFFFFF"/>
      </a:dk1>
      <a:lt1>
        <a:srgbClr val="FEFFFF"/>
      </a:lt1>
      <a:dk2>
        <a:srgbClr val="CB501B"/>
      </a:dk2>
      <a:lt2>
        <a:srgbClr val="CB501B"/>
      </a:lt2>
      <a:accent1>
        <a:srgbClr val="4B4A49"/>
      </a:accent1>
      <a:accent2>
        <a:srgbClr val="EFC924"/>
      </a:accent2>
      <a:accent3>
        <a:srgbClr val="FFFFFF"/>
      </a:accent3>
      <a:accent4>
        <a:srgbClr val="13557C"/>
      </a:accent4>
      <a:accent5>
        <a:srgbClr val="72AD9F"/>
      </a:accent5>
      <a:accent6>
        <a:srgbClr val="613C59"/>
      </a:accent6>
      <a:hlink>
        <a:srgbClr val="FFFFFF"/>
      </a:hlink>
      <a:folHlink>
        <a:srgbClr val="FFFFFF"/>
      </a:folHlink>
    </a:clrScheme>
    <a:fontScheme name="Open Sans">
      <a:majorFont>
        <a:latin typeface="Open Sans Extrabold"/>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owerpointmall_16_9.potx" id="{37E6537C-5A9D-46B5-B909-FC8126136E27}" vid="{866EA378-3978-4121-AAD6-C4EF00C70BE4}"/>
    </a:ext>
  </a:extLst>
</a:theme>
</file>

<file path=ppt/theme/theme4.xml><?xml version="1.0" encoding="utf-8"?>
<a:theme xmlns:a="http://schemas.openxmlformats.org/drawingml/2006/main" name="Ljuslila">
  <a:themeElements>
    <a:clrScheme name="Skelleftea_kommun_lila 1">
      <a:dk1>
        <a:srgbClr val="FFFFFF"/>
      </a:dk1>
      <a:lt1>
        <a:srgbClr val="FEFFFF"/>
      </a:lt1>
      <a:dk2>
        <a:srgbClr val="8F286F"/>
      </a:dk2>
      <a:lt2>
        <a:srgbClr val="8F286F"/>
      </a:lt2>
      <a:accent1>
        <a:srgbClr val="CB501B"/>
      </a:accent1>
      <a:accent2>
        <a:srgbClr val="EFC924"/>
      </a:accent2>
      <a:accent3>
        <a:srgbClr val="13557C"/>
      </a:accent3>
      <a:accent4>
        <a:srgbClr val="72AD9F"/>
      </a:accent4>
      <a:accent5>
        <a:srgbClr val="000000"/>
      </a:accent5>
      <a:accent6>
        <a:srgbClr val="FFFFFF"/>
      </a:accent6>
      <a:hlink>
        <a:srgbClr val="FFFFFF"/>
      </a:hlink>
      <a:folHlink>
        <a:srgbClr val="FFFFFF"/>
      </a:folHlink>
    </a:clrScheme>
    <a:fontScheme name="Open Sans">
      <a:majorFont>
        <a:latin typeface="Open Sans Extrabold"/>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owerpointmall_16_9.potx" id="{37E6537C-5A9D-46B5-B909-FC8126136E27}" vid="{9C10282E-44F2-41D5-BC95-9957F178DDD4}"/>
    </a:ext>
  </a:extLst>
</a:theme>
</file>

<file path=ppt/theme/theme5.xml><?xml version="1.0" encoding="utf-8"?>
<a:theme xmlns:a="http://schemas.openxmlformats.org/drawingml/2006/main" name="1_Vit">
  <a:themeElements>
    <a:clrScheme name="Skelleftea_kommun">
      <a:dk1>
        <a:srgbClr val="000000"/>
      </a:dk1>
      <a:lt1>
        <a:srgbClr val="FEFFFF"/>
      </a:lt1>
      <a:dk2>
        <a:srgbClr val="4B4B4A"/>
      </a:dk2>
      <a:lt2>
        <a:srgbClr val="EFEFEF"/>
      </a:lt2>
      <a:accent1>
        <a:srgbClr val="0082C3"/>
      </a:accent1>
      <a:accent2>
        <a:srgbClr val="EFC924"/>
      </a:accent2>
      <a:accent3>
        <a:srgbClr val="13567D"/>
      </a:accent3>
      <a:accent4>
        <a:srgbClr val="623D5A"/>
      </a:accent4>
      <a:accent5>
        <a:srgbClr val="8F2970"/>
      </a:accent5>
      <a:accent6>
        <a:srgbClr val="4D7579"/>
      </a:accent6>
      <a:hlink>
        <a:srgbClr val="000000"/>
      </a:hlink>
      <a:folHlink>
        <a:srgbClr val="4B4B4A"/>
      </a:folHlink>
    </a:clrScheme>
    <a:fontScheme name="Open Sans">
      <a:majorFont>
        <a:latin typeface="Open Sans Extrabold"/>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owerpointmall_4_3.potx" id="{46EA9513-742D-47DA-9AF7-DEE419027A0C}" vid="{53466426-EC07-45A8-8BA9-537014B660A7}"/>
    </a:ext>
  </a:extLst>
</a:theme>
</file>

<file path=ppt/theme/theme6.xml><?xml version="1.0" encoding="utf-8"?>
<a:theme xmlns:a="http://schemas.openxmlformats.org/drawingml/2006/main" name="3_Orange">
  <a:themeElements>
    <a:clrScheme name="Skelleftea_kommun_orange 1">
      <a:dk1>
        <a:srgbClr val="FFFFFF"/>
      </a:dk1>
      <a:lt1>
        <a:srgbClr val="FEFFFF"/>
      </a:lt1>
      <a:dk2>
        <a:srgbClr val="CB501B"/>
      </a:dk2>
      <a:lt2>
        <a:srgbClr val="CB501B"/>
      </a:lt2>
      <a:accent1>
        <a:srgbClr val="4B4A49"/>
      </a:accent1>
      <a:accent2>
        <a:srgbClr val="EFC924"/>
      </a:accent2>
      <a:accent3>
        <a:srgbClr val="FFFFFF"/>
      </a:accent3>
      <a:accent4>
        <a:srgbClr val="13557C"/>
      </a:accent4>
      <a:accent5>
        <a:srgbClr val="72AD9F"/>
      </a:accent5>
      <a:accent6>
        <a:srgbClr val="613C59"/>
      </a:accent6>
      <a:hlink>
        <a:srgbClr val="FFFFFF"/>
      </a:hlink>
      <a:folHlink>
        <a:srgbClr val="FFFFFF"/>
      </a:folHlink>
    </a:clrScheme>
    <a:fontScheme name="Open Sans">
      <a:majorFont>
        <a:latin typeface="Open Sans Extrabold"/>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owerpointmall_16_9.potx" id="{37E6537C-5A9D-46B5-B909-FC8126136E27}" vid="{866EA378-3978-4121-AAD6-C4EF00C70BE4}"/>
    </a:ext>
  </a:extLst>
</a:theme>
</file>

<file path=ppt/theme/theme7.xml><?xml version="1.0" encoding="utf-8"?>
<a:theme xmlns:a="http://schemas.openxmlformats.org/drawingml/2006/main" name="2_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Petrol">
  <a:themeElements>
    <a:clrScheme name="Skelleftea_kommun_mörkgrön 1">
      <a:dk1>
        <a:srgbClr val="FFFFFF"/>
      </a:dk1>
      <a:lt1>
        <a:srgbClr val="FEFFFF"/>
      </a:lt1>
      <a:dk2>
        <a:srgbClr val="4D7478"/>
      </a:dk2>
      <a:lt2>
        <a:srgbClr val="4D7478"/>
      </a:lt2>
      <a:accent1>
        <a:srgbClr val="EFC924"/>
      </a:accent1>
      <a:accent2>
        <a:srgbClr val="CB501B"/>
      </a:accent2>
      <a:accent3>
        <a:srgbClr val="613C59"/>
      </a:accent3>
      <a:accent4>
        <a:srgbClr val="FFFFFF"/>
      </a:accent4>
      <a:accent5>
        <a:srgbClr val="000000"/>
      </a:accent5>
      <a:accent6>
        <a:srgbClr val="8F286F"/>
      </a:accent6>
      <a:hlink>
        <a:srgbClr val="FFFFFF"/>
      </a:hlink>
      <a:folHlink>
        <a:srgbClr val="FFFFFF"/>
      </a:folHlink>
    </a:clrScheme>
    <a:fontScheme name="Open Sans">
      <a:majorFont>
        <a:latin typeface="Open Sans Extrabold"/>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imrå 180607" id="{DA4D4C1F-A49A-4F1D-820C-404AE273C05B}" vid="{0AD76C1A-9ADE-47C2-880E-FD6A8D053E6F}"/>
    </a:ext>
  </a:extLst>
</a:theme>
</file>

<file path=ppt/theme/theme9.xml><?xml version="1.0" encoding="utf-8"?>
<a:theme xmlns:a="http://schemas.openxmlformats.org/drawingml/2006/main" name="1_Petrol">
  <a:themeElements>
    <a:clrScheme name="Skelleftea_kommun_mörkgrön 1">
      <a:dk1>
        <a:srgbClr val="FFFFFF"/>
      </a:dk1>
      <a:lt1>
        <a:srgbClr val="FEFFFF"/>
      </a:lt1>
      <a:dk2>
        <a:srgbClr val="4D7478"/>
      </a:dk2>
      <a:lt2>
        <a:srgbClr val="4D7478"/>
      </a:lt2>
      <a:accent1>
        <a:srgbClr val="EFC924"/>
      </a:accent1>
      <a:accent2>
        <a:srgbClr val="CB501B"/>
      </a:accent2>
      <a:accent3>
        <a:srgbClr val="613C59"/>
      </a:accent3>
      <a:accent4>
        <a:srgbClr val="FFFFFF"/>
      </a:accent4>
      <a:accent5>
        <a:srgbClr val="000000"/>
      </a:accent5>
      <a:accent6>
        <a:srgbClr val="8F286F"/>
      </a:accent6>
      <a:hlink>
        <a:srgbClr val="FFFFFF"/>
      </a:hlink>
      <a:folHlink>
        <a:srgbClr val="FFFFFF"/>
      </a:folHlink>
    </a:clrScheme>
    <a:fontScheme name="Open Sans">
      <a:majorFont>
        <a:latin typeface="Open Sans Extrabold"/>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owerpointmall_16_9.potx" id="{37E6537C-5A9D-46B5-B909-FC8126136E27}" vid="{3ED4AA8E-7B65-467A-9A40-094DFFFFB66D}"/>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Skellefteå dokument" ma:contentTypeID="0x01010024A98CFCA2624D95A4BA7BEFACCC38DE0058D784E2ED12B94D8D038D75D5C18BFC" ma:contentTypeVersion="37" ma:contentTypeDescription="Innehållstyp för Skellefteå dokumentbibliotek." ma:contentTypeScope="" ma:versionID="e666faae7a75dcc49630bf903c07326c">
  <xsd:schema xmlns:xsd="http://www.w3.org/2001/XMLSchema" xmlns:xs="http://www.w3.org/2001/XMLSchema" xmlns:p="http://schemas.microsoft.com/office/2006/metadata/properties" xmlns:ns1="http://schemas.microsoft.com/sharepoint/v3" xmlns:ns2="44512e8f-a77a-4d24-80bf-11feb71d56eb" xmlns:ns3="811ae0ed-e42c-4991-8b44-6db0d276b37e" xmlns:ns4="http://schemas.microsoft.com/sharepoint/v3/fields" targetNamespace="http://schemas.microsoft.com/office/2006/metadata/properties" ma:root="true" ma:fieldsID="9a2f0073472fcc79a20f98a8a0005ade" ns1:_="" ns2:_="" ns3:_="" ns4:_="">
    <xsd:import namespace="http://schemas.microsoft.com/sharepoint/v3"/>
    <xsd:import namespace="44512e8f-a77a-4d24-80bf-11feb71d56eb"/>
    <xsd:import namespace="811ae0ed-e42c-4991-8b44-6db0d276b37e"/>
    <xsd:import namespace="http://schemas.microsoft.com/sharepoint/v3/fields"/>
    <xsd:element name="properties">
      <xsd:complexType>
        <xsd:sequence>
          <xsd:element name="documentManagement">
            <xsd:complexType>
              <xsd:all>
                <xsd:element ref="ns2:_dlc_DocId" minOccurs="0"/>
                <xsd:element ref="ns2:_dlc_DocIdUrl" minOccurs="0"/>
                <xsd:element ref="ns2:_dlc_DocIdPersistId" minOccurs="0"/>
                <xsd:element ref="ns2:TaxCatchAll" minOccurs="0"/>
                <xsd:element ref="ns2:TaxCatchAllLabel" minOccurs="0"/>
                <xsd:element ref="ns3:CSKeywordNotes" minOccurs="0"/>
                <xsd:element ref="ns3:CSServiceNotes"/>
                <xsd:element ref="ns3:CSDepartmentNotes"/>
                <xsd:element ref="ns3:CSUnitNotes" minOccurs="0"/>
                <xsd:element ref="ns3:CSProcessNotes" minOccurs="0"/>
                <xsd:element ref="ns3:CSDocumentType" minOccurs="0"/>
                <xsd:element ref="ns3:CSOwner" minOccurs="0"/>
                <xsd:element ref="ns3:CSCommitteeNotes" minOccurs="0"/>
                <xsd:element ref="ns1:StartDate"/>
                <xsd:element ref="ns4:EndDate"/>
                <xsd:element ref="ns3:CSPublish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StartDate" ma:index="27" ma:displayName="Gäller från och med" ma:default="[today]" ma:format="DateOnly" ma:internalName="StartDate" ma:readOnly="fals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44512e8f-a77a-4d24-80bf-11feb71d56eb" elementFormDefault="qualified">
    <xsd:import namespace="http://schemas.microsoft.com/office/2006/documentManagement/types"/>
    <xsd:import namespace="http://schemas.microsoft.com/office/infopath/2007/PartnerControls"/>
    <xsd:element name="_dlc_DocId" ma:index="8" nillable="true" ma:displayName="Dokument-ID-värde" ma:description="Värdet för dokument-ID som tilldelats till det här objektet." ma:internalName="_dlc_DocId" ma:readOnly="true">
      <xsd:simpleType>
        <xsd:restriction base="dms:Text"/>
      </xsd:simpleType>
    </xsd:element>
    <xsd:element name="_dlc_DocIdUrl" ma:index="9" nillable="true" ma:displayName="Dokument-ID" ma:description="Permanent länk till det här dokumente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11" nillable="true" ma:displayName="Taxonomy Catch All Column" ma:description="" ma:list="{a768954f-0956-4bd1-8546-c5755e67703d}" ma:internalName="TaxCatchAll" ma:showField="CatchAllData" ma:web="44512e8f-a77a-4d24-80bf-11feb71d56eb">
      <xsd:complexType>
        <xsd:complexContent>
          <xsd:extension base="dms:MultiChoiceLookup">
            <xsd:sequence>
              <xsd:element name="Value" type="dms:Lookup" maxOccurs="unbounded" minOccurs="0" nillable="true"/>
            </xsd:sequence>
          </xsd:extension>
        </xsd:complexContent>
      </xsd:complexType>
    </xsd:element>
    <xsd:element name="TaxCatchAllLabel" ma:index="12" nillable="true" ma:displayName="Taxonomy Catch All Column1" ma:description="" ma:list="{a768954f-0956-4bd1-8546-c5755e67703d}" ma:internalName="TaxCatchAllLabel" ma:readOnly="true" ma:showField="CatchAllDataLabel" ma:web="44512e8f-a77a-4d24-80bf-11feb71d56e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11ae0ed-e42c-4991-8b44-6db0d276b37e" elementFormDefault="qualified">
    <xsd:import namespace="http://schemas.microsoft.com/office/2006/documentManagement/types"/>
    <xsd:import namespace="http://schemas.microsoft.com/office/infopath/2007/PartnerControls"/>
    <xsd:element name="CSKeywordNotes" ma:index="14" nillable="true" ma:taxonomy="true" ma:internalName="CSKeywordNotes" ma:taxonomyFieldName="CSKeyword" ma:displayName="Nyckelord" ma:fieldId="{177bf572-0751-4815-b511-bb77c92f6015}" ma:taxonomyMulti="true" ma:sspId="586333c8-12a5-4cce-97b5-33ac363878a9" ma:termSetId="530d921c-e083-493f-9cb0-d60f2b3e6f5a" ma:anchorId="00000000-0000-0000-0000-000000000000" ma:open="true" ma:isKeyword="false">
      <xsd:complexType>
        <xsd:sequence>
          <xsd:element ref="pc:Terms" minOccurs="0" maxOccurs="1"/>
        </xsd:sequence>
      </xsd:complexType>
    </xsd:element>
    <xsd:element name="CSServiceNotes" ma:index="16" ma:taxonomy="true" ma:internalName="CSServiceNotes" ma:taxonomyFieldName="CSService" ma:displayName="Förvaltning" ma:readOnly="false" ma:fieldId="{37d4f8af-41da-461b-a29e-5f27a1eaa9d8}" ma:taxonomyMulti="true" ma:sspId="586333c8-12a5-4cce-97b5-33ac363878a9" ma:termSetId="575fd749-7506-4aad-a7d2-3de204f90ed8" ma:anchorId="00000000-0000-0000-0000-000000000000" ma:open="false" ma:isKeyword="false">
      <xsd:complexType>
        <xsd:sequence>
          <xsd:element ref="pc:Terms" minOccurs="0" maxOccurs="1"/>
        </xsd:sequence>
      </xsd:complexType>
    </xsd:element>
    <xsd:element name="CSDepartmentNotes" ma:index="18" ma:taxonomy="true" ma:internalName="CSDepartmentNotes" ma:taxonomyFieldName="CSDepartment" ma:displayName="Avdelning" ma:readOnly="false" ma:default="" ma:fieldId="{0402f494-219b-4ecb-9092-3850b35dced4}" ma:taxonomyMulti="true" ma:sspId="586333c8-12a5-4cce-97b5-33ac363878a9" ma:termSetId="929c040d-9b57-4904-bdc6-fa1ac9d29343" ma:anchorId="00000000-0000-0000-0000-000000000000" ma:open="false" ma:isKeyword="false">
      <xsd:complexType>
        <xsd:sequence>
          <xsd:element ref="pc:Terms" minOccurs="0" maxOccurs="1"/>
        </xsd:sequence>
      </xsd:complexType>
    </xsd:element>
    <xsd:element name="CSUnitNotes" ma:index="20" nillable="true" ma:taxonomy="true" ma:internalName="CSUnitNotes" ma:taxonomyFieldName="CSUnit" ma:displayName="Enhet" ma:readOnly="false" ma:fieldId="{899e1380-6011-47c8-b6b7-1afa6dd16611}" ma:taxonomyMulti="true" ma:sspId="586333c8-12a5-4cce-97b5-33ac363878a9" ma:termSetId="b323172e-bf9c-4deb-9147-4e2ba8a1fa13" ma:anchorId="00000000-0000-0000-0000-000000000000" ma:open="false" ma:isKeyword="false">
      <xsd:complexType>
        <xsd:sequence>
          <xsd:element ref="pc:Terms" minOccurs="0" maxOccurs="1"/>
        </xsd:sequence>
      </xsd:complexType>
    </xsd:element>
    <xsd:element name="CSProcessNotes" ma:index="22" nillable="true" ma:taxonomy="true" ma:internalName="CSProcessNotes" ma:taxonomyFieldName="CSProcess" ma:displayName="Process" ma:fieldId="{562103ef-a6ff-41cd-939b-a991df748d7d}" ma:taxonomyMulti="true" ma:sspId="586333c8-12a5-4cce-97b5-33ac363878a9" ma:termSetId="1e380c47-b1cf-4985-a9de-d4cf2ed1b6e0" ma:anchorId="00000000-0000-0000-0000-000000000000" ma:open="false" ma:isKeyword="false">
      <xsd:complexType>
        <xsd:sequence>
          <xsd:element ref="pc:Terms" minOccurs="0" maxOccurs="1"/>
        </xsd:sequence>
      </xsd:complexType>
    </xsd:element>
    <xsd:element name="CSDocumentType" ma:index="23" nillable="true" ma:displayName="Typ av styrande dokument" ma:default="Malldokument (Checklista, formulär, blanketter, mallar)" ma:format="Dropdown" ma:internalName="CSDocumentType" ma:readOnly="false">
      <xsd:simpleType>
        <xsd:restriction base="dms:Choice">
          <xsd:enumeration value="Malldokument (Checklista, formulär, blanketter, mallar)"/>
          <xsd:enumeration value="Övergripande styrande dokument (Styrkort, policy, strategi, riktlinje, vision, handledning, vägledning, program)"/>
          <xsd:enumeration value="Detaljerat styrande dokument (Instruktion, rutin, avtal, regel, reglemente, delegation, processbeskrivning)"/>
        </xsd:restriction>
      </xsd:simpleType>
    </xsd:element>
    <xsd:element name="CSOwner" ma:index="24" nillable="true" ma:displayName="Informationsägare" ma:list="UserInfo" ma:SharePointGroup="0" ma:internalName="CSOwn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SCommitteeNotes" ma:index="25" nillable="true" ma:taxonomy="true" ma:internalName="CSCommitteeNotes" ma:taxonomyFieldName="CSCommittee" ma:displayName="Nämnd" ma:fieldId="{ad95e21e-e4f3-4c68-85dd-aa1d0e386fd9}" ma:taxonomyMulti="true" ma:sspId="586333c8-12a5-4cce-97b5-33ac363878a9" ma:termSetId="2441dc23-2ae9-447a-93f4-e21d90a521bf" ma:anchorId="00000000-0000-0000-0000-000000000000" ma:open="false" ma:isKeyword="false">
      <xsd:complexType>
        <xsd:sequence>
          <xsd:element ref="pc:Terms" minOccurs="0" maxOccurs="1"/>
        </xsd:sequence>
      </xsd:complexType>
    </xsd:element>
    <xsd:element name="CSPublisher" ma:index="29" nillable="true" ma:displayName="Publicist" ma:list="UserInfo" ma:SearchPeopleOnly="false" ma:SharePointGroup="0" ma:internalName="CSPublish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EndDate" ma:index="28" ma:displayName="Gäller till och med" ma:default="[today]" ma:format="DateTime" ma:internalName="EndDate" ma:readOnly="fals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CSKeywordNotes xmlns="811ae0ed-e42c-4991-8b44-6db0d276b37e">
      <Terms xmlns="http://schemas.microsoft.com/office/infopath/2007/PartnerControls">
        <TermInfo xmlns="http://schemas.microsoft.com/office/infopath/2007/PartnerControls">
          <TermName>power point</TermName>
          <TermId>18fb125d-c9fe-4e73-8c81-2f63eb289051</TermId>
        </TermInfo>
        <TermInfo xmlns="http://schemas.microsoft.com/office/infopath/2007/PartnerControls">
          <TermName>Powerpoint</TermName>
          <TermId>8555a278-3401-492c-b56f-7d6e59d2d0f4</TermId>
        </TermInfo>
        <TermInfo xmlns="http://schemas.microsoft.com/office/infopath/2007/PartnerControls">
          <TermName>16.9</TermName>
          <TermId>aa9ad9e4-a4db-4f5d-ac4d-1acd8079d0ae</TermId>
        </TermInfo>
        <TermInfo xmlns="http://schemas.microsoft.com/office/infopath/2007/PartnerControls">
          <TermName>16:9</TermName>
          <TermId>dbcfa7ad-881e-484b-8ec7-765e1e21f56d</TermId>
        </TermInfo>
      </Terms>
    </CSKeywordNotes>
    <CSServiceNotes xmlns="811ae0ed-e42c-4991-8b44-6db0d276b37e">
      <Terms xmlns="http://schemas.microsoft.com/office/infopath/2007/PartnerControls">
        <TermInfo xmlns="http://schemas.microsoft.com/office/infopath/2007/PartnerControls">
          <TermName>Alla förvaltningar</TermName>
          <TermId>14542955-06b1-4d68-be2a-444a485fab94</TermId>
        </TermInfo>
      </Terms>
    </CSServiceNotes>
    <CSProcessNotes xmlns="811ae0ed-e42c-4991-8b44-6db0d276b37e">
      <Terms xmlns="http://schemas.microsoft.com/office/infopath/2007/PartnerControls"/>
    </CSProcessNotes>
    <CSPublisher xmlns="811ae0ed-e42c-4991-8b44-6db0d276b37e">
      <UserInfo>
        <DisplayName>Maria Salomonsson</DisplayName>
        <AccountId>52</AccountId>
        <AccountType/>
      </UserInfo>
    </CSPublisher>
    <CSOwner xmlns="811ae0ed-e42c-4991-8b44-6db0d276b37e">
      <UserInfo>
        <DisplayName/>
        <AccountId xsi:nil="true"/>
        <AccountType/>
      </UserInfo>
    </CSOwner>
    <CSDepartmentNotes xmlns="811ae0ed-e42c-4991-8b44-6db0d276b37e">
      <Terms xmlns="http://schemas.microsoft.com/office/infopath/2007/PartnerControls">
        <TermInfo xmlns="http://schemas.microsoft.com/office/infopath/2007/PartnerControls">
          <TermName xmlns="http://schemas.microsoft.com/office/infopath/2007/PartnerControls">Alla avdelningar</TermName>
          <TermId xmlns="http://schemas.microsoft.com/office/infopath/2007/PartnerControls">aaef064c-6a30-4fcf-90cc-febf2910344e</TermId>
        </TermInfo>
      </Terms>
    </CSDepartmentNotes>
    <TaxCatchAll xmlns="44512e8f-a77a-4d24-80bf-11feb71d56eb">
      <Value>5399</Value>
      <Value>5398</Value>
      <Value>5414</Value>
      <Value>5413</Value>
      <Value>76</Value>
      <Value>74</Value>
      <Value>4995</Value>
      <Value>3751</Value>
      <Value>534</Value>
    </TaxCatchAll>
    <CSDocumentType xmlns="811ae0ed-e42c-4991-8b44-6db0d276b37e">Malldokument (Checklista, formulär, blanketter, mallar)</CSDocumentType>
    <StartDate xmlns="http://schemas.microsoft.com/sharepoint/v3">2016-03-09T23:00:00+00:00</StartDate>
    <CSCommitteeNotes xmlns="811ae0ed-e42c-4991-8b44-6db0d276b37e">
      <Terms xmlns="http://schemas.microsoft.com/office/infopath/2007/PartnerControls"/>
    </CSCommitteeNotes>
    <CSUnitNotes xmlns="811ae0ed-e42c-4991-8b44-6db0d276b37e">
      <Terms xmlns="http://schemas.microsoft.com/office/infopath/2007/PartnerControls"/>
    </CSUnitNotes>
    <EndDate xmlns="http://schemas.microsoft.com/sharepoint/v3/fields">2026-12-31T23:55:00+01:00</EndDate>
    <_dlc_DocId xmlns="44512e8f-a77a-4d24-80bf-11feb71d56eb">KHY4RAKJPCXN-576-6191</_dlc_DocId>
    <_dlc_DocIdUrl xmlns="44512e8f-a77a-4d24-80bf-11feb71d56eb">
      <Url>http://insidan/information/reglerochstyrning/_layouts/DocIdRedir.aspx?ID=KHY4RAKJPCXN-576-6191</Url>
      <Description>KHY4RAKJPCXN-576-6191</Description>
    </_dlc_DocIdUrl>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378FC6E-1C13-4817-833E-97F53EC6D3B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4512e8f-a77a-4d24-80bf-11feb71d56eb"/>
    <ds:schemaRef ds:uri="811ae0ed-e42c-4991-8b44-6db0d276b37e"/>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79E1089-9D0D-43EB-9770-CFAABCFEEA5B}">
  <ds:schemaRefs>
    <ds:schemaRef ds:uri="http://schemas.microsoft.com/sharepoint/v3"/>
    <ds:schemaRef ds:uri="http://purl.org/dc/terms/"/>
    <ds:schemaRef ds:uri="44512e8f-a77a-4d24-80bf-11feb71d56eb"/>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811ae0ed-e42c-4991-8b44-6db0d276b37e"/>
    <ds:schemaRef ds:uri="http://schemas.microsoft.com/sharepoint/v3/fields"/>
    <ds:schemaRef ds:uri="http://www.w3.org/XML/1998/namespace"/>
    <ds:schemaRef ds:uri="http://purl.org/dc/dcmitype/"/>
  </ds:schemaRefs>
</ds:datastoreItem>
</file>

<file path=customXml/itemProps3.xml><?xml version="1.0" encoding="utf-8"?>
<ds:datastoreItem xmlns:ds="http://schemas.openxmlformats.org/officeDocument/2006/customXml" ds:itemID="{5F950286-8B50-4960-B4D5-25922C053690}">
  <ds:schemaRefs>
    <ds:schemaRef ds:uri="http://schemas.microsoft.com/sharepoint/events"/>
  </ds:schemaRefs>
</ds:datastoreItem>
</file>

<file path=customXml/itemProps4.xml><?xml version="1.0" encoding="utf-8"?>
<ds:datastoreItem xmlns:ds="http://schemas.openxmlformats.org/officeDocument/2006/customXml" ds:itemID="{4FEBD8A6-6E0E-4554-A595-0D7138F63C2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Powerpointmall 16.9</Template>
  <TotalTime>30466</TotalTime>
  <Words>775</Words>
  <Application>Microsoft Office PowerPoint</Application>
  <PresentationFormat>Bredbild</PresentationFormat>
  <Paragraphs>140</Paragraphs>
  <Slides>14</Slides>
  <Notes>11</Notes>
  <HiddenSlides>0</HiddenSlides>
  <MMClips>0</MMClips>
  <ScaleCrop>false</ScaleCrop>
  <HeadingPairs>
    <vt:vector size="6" baseType="variant">
      <vt:variant>
        <vt:lpstr>Använt teckensnitt</vt:lpstr>
      </vt:variant>
      <vt:variant>
        <vt:i4>11</vt:i4>
      </vt:variant>
      <vt:variant>
        <vt:lpstr>Tema</vt:lpstr>
      </vt:variant>
      <vt:variant>
        <vt:i4>15</vt:i4>
      </vt:variant>
      <vt:variant>
        <vt:lpstr>Bildrubriker</vt:lpstr>
      </vt:variant>
      <vt:variant>
        <vt:i4>14</vt:i4>
      </vt:variant>
    </vt:vector>
  </HeadingPairs>
  <TitlesOfParts>
    <vt:vector size="40" baseType="lpstr">
      <vt:lpstr>35</vt:lpstr>
      <vt:lpstr>Arial</vt:lpstr>
      <vt:lpstr>Calibri</vt:lpstr>
      <vt:lpstr>Calibri Light</vt:lpstr>
      <vt:lpstr>News Gothic MT</vt:lpstr>
      <vt:lpstr>Open Sans</vt:lpstr>
      <vt:lpstr>Open Sans</vt:lpstr>
      <vt:lpstr>Open Sans Extrabold</vt:lpstr>
      <vt:lpstr>Open Sans Light</vt:lpstr>
      <vt:lpstr>OpenSans-Light</vt:lpstr>
      <vt:lpstr>Wingdings</vt:lpstr>
      <vt:lpstr>Ljusgrå</vt:lpstr>
      <vt:lpstr>Mörkblå</vt:lpstr>
      <vt:lpstr>Orange</vt:lpstr>
      <vt:lpstr>Ljuslila</vt:lpstr>
      <vt:lpstr>1_Vit</vt:lpstr>
      <vt:lpstr>3_Orange</vt:lpstr>
      <vt:lpstr>2_Office-tema</vt:lpstr>
      <vt:lpstr>Petrol</vt:lpstr>
      <vt:lpstr>1_Petrol</vt:lpstr>
      <vt:lpstr>Vit</vt:lpstr>
      <vt:lpstr>2_Vit</vt:lpstr>
      <vt:lpstr>3_Powerpointmall 4.3</vt:lpstr>
      <vt:lpstr>Powerpointmall 16.10</vt:lpstr>
      <vt:lpstr>3_Office-tema</vt:lpstr>
      <vt:lpstr>5_Office-tema</vt:lpstr>
      <vt:lpstr>PowerPoint-presentation</vt:lpstr>
      <vt:lpstr>PowerPoint-presentation</vt:lpstr>
      <vt:lpstr>PowerPoint-presentation</vt:lpstr>
      <vt:lpstr>Digitaliserad välfärd Vad vill vi åstadkomma?</vt:lpstr>
      <vt:lpstr>Leda digital förändring</vt:lpstr>
      <vt:lpstr>Skellefteå kommun  är EN organisation </vt:lpstr>
      <vt:lpstr>PowerPoint-presentation</vt:lpstr>
      <vt:lpstr>PowerPoint-presentation</vt:lpstr>
      <vt:lpstr>Hur har digitala strategin flyttat fram positionerna?</vt:lpstr>
      <vt:lpstr>PowerPoint-presentation</vt:lpstr>
      <vt:lpstr>Allt som kan automatiseras ska automatiseras</vt:lpstr>
      <vt:lpstr>Nya arbetssätt för medskapande</vt:lpstr>
      <vt:lpstr>Vem gör vad?</vt:lpstr>
      <vt:lpstr>PowerPoint-presentation</vt:lpstr>
    </vt:vector>
  </TitlesOfParts>
  <Company>Skellefteå kommun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Projekt</dc:title>
  <dc:creator>Maria Salomonsson</dc:creator>
  <dc:description>Powerpointmall i kommunens grafiska profil. Format 16.9.</dc:description>
  <cp:lastModifiedBy>Marie Larsson /KLK</cp:lastModifiedBy>
  <cp:revision>263</cp:revision>
  <dcterms:created xsi:type="dcterms:W3CDTF">2017-08-29T14:03:14Z</dcterms:created>
  <dcterms:modified xsi:type="dcterms:W3CDTF">2019-03-12T13:29:30Z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0x01010024A98CFCA2624D95A4BA7BEFACCC38DE0058D784E2ED12B94D8D038D75D5C18BFC</vt:lpwstr>
  </property>
  <property fmtid="{D5CDD505-2E9C-101B-9397-08002B2CF9AE}" pid="3" name="_dlc_DocIdItemGuid">
    <vt:lpwstr>2dbba960-665b-4aa3-a619-42876208dae3</vt:lpwstr>
  </property>
  <property fmtid="{D5CDD505-2E9C-101B-9397-08002B2CF9AE}" pid="4" name="CSUnit">
    <vt:lpwstr/>
  </property>
  <property fmtid="{D5CDD505-2E9C-101B-9397-08002B2CF9AE}" pid="5" name="CSDepartment">
    <vt:lpwstr>534;#Kommunikation|8238e43c-edc5-45f3-91a1-e3bf4dd39e77</vt:lpwstr>
  </property>
  <property fmtid="{D5CDD505-2E9C-101B-9397-08002B2CF9AE}" pid="6" name="CSCommittee">
    <vt:lpwstr/>
  </property>
  <property fmtid="{D5CDD505-2E9C-101B-9397-08002B2CF9AE}" pid="7" name="CSService">
    <vt:lpwstr>76;#Support ＆ lokaler|6a1b364b-33e4-4c43-a1c3-ecfade71ec84</vt:lpwstr>
  </property>
  <property fmtid="{D5CDD505-2E9C-101B-9397-08002B2CF9AE}" pid="8" name="CSKeyword">
    <vt:lpwstr>74;#mall|2336cf18-e73b-45e0-bae1-9e65c4e4080d;#4995;#power point|18fb125d-c9fe-4e73-8c81-2f63eb289051;#3751;#Powerpoint|8555a278-3401-492c-b56f-7d6e59d2d0f4;#5398;#grafiska profilen|806a8a7a-43d6-4ad6-a9ec-0a266827820f;#5399;#ny grafisk profil|00cacebd-83</vt:lpwstr>
  </property>
  <property fmtid="{D5CDD505-2E9C-101B-9397-08002B2CF9AE}" pid="9" name="CSProcess">
    <vt:lpwstr/>
  </property>
</Properties>
</file>