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red3RFV98qY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Etik och samhälle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Repetition av filosofi 2019/2020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52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Etiska resonemangsmodeller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Vad betyder orden etik och moral?</a:t>
            </a:r>
          </a:p>
          <a:p>
            <a:r>
              <a:rPr lang="sv-SE" dirty="0" err="1" smtClean="0"/>
              <a:t>Metaetik</a:t>
            </a:r>
            <a:endParaRPr lang="sv-SE" dirty="0" smtClean="0"/>
          </a:p>
          <a:p>
            <a:r>
              <a:rPr lang="sv-SE" dirty="0" smtClean="0"/>
              <a:t>Normativ etik</a:t>
            </a:r>
          </a:p>
          <a:p>
            <a:r>
              <a:rPr lang="sv-SE" dirty="0" smtClean="0"/>
              <a:t>Konsekvensetik, effektetik</a:t>
            </a:r>
          </a:p>
          <a:p>
            <a:r>
              <a:rPr lang="sv-SE" dirty="0" smtClean="0"/>
              <a:t>Pliktetik</a:t>
            </a:r>
          </a:p>
          <a:p>
            <a:r>
              <a:rPr lang="sv-SE" dirty="0" err="1" smtClean="0"/>
              <a:t>Dygdetik</a:t>
            </a:r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Sed, vana. Etik är grekiska och moral latin.</a:t>
            </a:r>
          </a:p>
          <a:p>
            <a:r>
              <a:rPr lang="sv-SE" dirty="0" smtClean="0"/>
              <a:t>Tänkande över vad moral är </a:t>
            </a:r>
          </a:p>
          <a:p>
            <a:r>
              <a:rPr lang="sv-SE" dirty="0" smtClean="0"/>
              <a:t>Tänkande över vad som är rätt och fel</a:t>
            </a:r>
          </a:p>
          <a:p>
            <a:r>
              <a:rPr lang="sv-SE" dirty="0" smtClean="0"/>
              <a:t>Rätt är det som ger goda konsekvenser</a:t>
            </a:r>
          </a:p>
          <a:p>
            <a:r>
              <a:rPr lang="sv-SE" dirty="0" smtClean="0"/>
              <a:t>Det finns förnuftigt förankrade moraliska lagar som skall följas</a:t>
            </a:r>
          </a:p>
          <a:p>
            <a:r>
              <a:rPr lang="sv-SE" dirty="0" smtClean="0"/>
              <a:t>Rätt handling är den som gör mig till en god person</a:t>
            </a:r>
          </a:p>
        </p:txBody>
      </p:sp>
    </p:spTree>
    <p:extLst>
      <p:ext uri="{BB962C8B-B14F-4D97-AF65-F5344CB8AC3E}">
        <p14:creationId xmlns:p14="http://schemas.microsoft.com/office/powerpoint/2010/main" val="304231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effektetik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Vad är en effekt?</a:t>
            </a:r>
          </a:p>
          <a:p>
            <a:r>
              <a:rPr lang="sv-SE" dirty="0" smtClean="0"/>
              <a:t>Etisk egoism</a:t>
            </a:r>
          </a:p>
          <a:p>
            <a:r>
              <a:rPr lang="sv-SE" dirty="0" smtClean="0"/>
              <a:t>Utilitarism</a:t>
            </a:r>
          </a:p>
          <a:p>
            <a:r>
              <a:rPr lang="sv-SE" dirty="0" err="1" smtClean="0"/>
              <a:t>Bentham</a:t>
            </a:r>
            <a:endParaRPr lang="sv-SE" dirty="0" smtClean="0"/>
          </a:p>
          <a:p>
            <a:r>
              <a:rPr lang="sv-SE" dirty="0" smtClean="0"/>
              <a:t>Mill</a:t>
            </a:r>
          </a:p>
          <a:p>
            <a:r>
              <a:rPr lang="sv-SE" dirty="0" smtClean="0"/>
              <a:t>Liberalism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Lycka?</a:t>
            </a:r>
          </a:p>
          <a:p>
            <a:r>
              <a:rPr lang="sv-SE" dirty="0" smtClean="0"/>
              <a:t>Inte olycka?</a:t>
            </a:r>
          </a:p>
          <a:p>
            <a:r>
              <a:rPr lang="sv-SE" dirty="0" smtClean="0"/>
              <a:t>Njutning?</a:t>
            </a:r>
          </a:p>
          <a:p>
            <a:r>
              <a:rPr lang="sv-SE" dirty="0" smtClean="0"/>
              <a:t>Inte plåga?</a:t>
            </a:r>
          </a:p>
          <a:p>
            <a:r>
              <a:rPr lang="sv-SE" dirty="0" smtClean="0"/>
              <a:t>En handling som ökar den egna lyckan är moraliskt rätt</a:t>
            </a:r>
          </a:p>
          <a:p>
            <a:r>
              <a:rPr lang="sv-SE" dirty="0" smtClean="0"/>
              <a:t>En handling som ökar mängden lycka för största möjliga antal är moraliskt rätt</a:t>
            </a:r>
            <a:endParaRPr lang="sv-SE" dirty="0"/>
          </a:p>
        </p:txBody>
      </p:sp>
      <p:pic>
        <p:nvPicPr>
          <p:cNvPr id="5" name="Bildobjekt 4" descr="Henrik Alexandersson: Vägen till &lt;strong&gt;lycka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26" y="3809156"/>
            <a:ext cx="2064774" cy="291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7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pliktetik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Immanuel Kant</a:t>
            </a:r>
          </a:p>
          <a:p>
            <a:r>
              <a:rPr lang="sv-SE" dirty="0" smtClean="0"/>
              <a:t>Religiös pliktetik</a:t>
            </a:r>
          </a:p>
          <a:p>
            <a:r>
              <a:rPr lang="sv-SE" dirty="0" smtClean="0"/>
              <a:t>Det kategoriska imperativet</a:t>
            </a:r>
          </a:p>
          <a:p>
            <a:r>
              <a:rPr lang="sv-SE" dirty="0" smtClean="0"/>
              <a:t>Finns det en moralisk lag för oss att upptäcka?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Det finns en moralisk lag som kan upptäckas med det praktiska förnuftet</a:t>
            </a:r>
          </a:p>
          <a:p>
            <a:r>
              <a:rPr lang="sv-SE" dirty="0" smtClean="0"/>
              <a:t>Den moraliska lagen kommer från Gud</a:t>
            </a:r>
          </a:p>
          <a:p>
            <a:r>
              <a:rPr lang="sv-SE" dirty="0" smtClean="0"/>
              <a:t>”Handla enligt den regel du vill se upphöjd till allmän lag”</a:t>
            </a:r>
            <a:endParaRPr lang="sv-SE" dirty="0"/>
          </a:p>
        </p:txBody>
      </p:sp>
      <p:pic>
        <p:nvPicPr>
          <p:cNvPr id="5" name="Bildobjekt 4" descr="위염증상 자가진단법! 스스로 확인해보는 방법! :: 점심이의 세상이야기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15" y="4218432"/>
            <a:ext cx="2225040" cy="195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dygdetik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26156" y="2194560"/>
            <a:ext cx="4754880" cy="3977640"/>
          </a:xfrm>
        </p:spPr>
        <p:txBody>
          <a:bodyPr/>
          <a:lstStyle/>
          <a:p>
            <a:r>
              <a:rPr lang="sv-SE" dirty="0" smtClean="0"/>
              <a:t>Vad är en dygd?</a:t>
            </a:r>
          </a:p>
          <a:p>
            <a:endParaRPr lang="sv-SE" dirty="0"/>
          </a:p>
          <a:p>
            <a:r>
              <a:rPr lang="sv-SE" dirty="0" err="1" smtClean="0"/>
              <a:t>Dygdetiken</a:t>
            </a:r>
            <a:r>
              <a:rPr lang="sv-SE" dirty="0" smtClean="0"/>
              <a:t> har sina rötter i det antika Grekland. Aristoteles är en av företrädarna.</a:t>
            </a:r>
          </a:p>
          <a:p>
            <a:r>
              <a:rPr lang="sv-SE" dirty="0" smtClean="0"/>
              <a:t>Människan kan endast vara riktigt god i ett gott samhälle.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En moraliskt högtstående egenskap</a:t>
            </a:r>
          </a:p>
          <a:p>
            <a:r>
              <a:rPr lang="sv-SE" dirty="0" smtClean="0"/>
              <a:t>Uthållighet, tålamod, generositet, mod, måttfullhet…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Vi blir lyckliga av att eftersträva självförverkligande, tillsammans med andra människor.</a:t>
            </a:r>
            <a:endParaRPr lang="sv-SE" dirty="0"/>
          </a:p>
        </p:txBody>
      </p:sp>
      <p:pic>
        <p:nvPicPr>
          <p:cNvPr id="5" name="Bildobjekt 4" descr="Team Samarbete &lt;strong&gt;Sammanhållning&lt;/strong&gt; · Gratis bilder på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007" y="4743993"/>
            <a:ext cx="1826623" cy="182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6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Rättvisa?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Minns du den här filmen om John Rawls Robert </a:t>
            </a:r>
            <a:r>
              <a:rPr lang="sv-SE" dirty="0" err="1" smtClean="0"/>
              <a:t>Nozick</a:t>
            </a:r>
            <a:r>
              <a:rPr lang="sv-SE" dirty="0" smtClean="0"/>
              <a:t> och Charles Taylor?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www.youtube.com/watch?v=red3RFV98qY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Peter Singer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>
              <a:hlinkClick r:id="rId2"/>
            </a:endParaRPr>
          </a:p>
          <a:p>
            <a:pPr marL="0" indent="0">
              <a:buNone/>
            </a:pPr>
            <a:r>
              <a:rPr lang="sv-SE" dirty="0" smtClean="0"/>
              <a:t>   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smtClean="0"/>
              <a:t>Rawls: En teori om rättvisa</a:t>
            </a:r>
          </a:p>
          <a:p>
            <a:r>
              <a:rPr lang="sv-SE" dirty="0" err="1"/>
              <a:t>N</a:t>
            </a:r>
            <a:r>
              <a:rPr lang="sv-SE" dirty="0" err="1" smtClean="0"/>
              <a:t>ozick</a:t>
            </a:r>
            <a:r>
              <a:rPr lang="sv-SE" dirty="0" smtClean="0"/>
              <a:t>: Stat, anarki och utopi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Global rättvisa är nödvändig</a:t>
            </a:r>
            <a:endParaRPr lang="sv-SE" dirty="0"/>
          </a:p>
        </p:txBody>
      </p:sp>
      <p:pic>
        <p:nvPicPr>
          <p:cNvPr id="5" name="Bildobjekt 4" descr="Satellitbild –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267" y="4051663"/>
            <a:ext cx="23812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staten</a:t>
            </a:r>
            <a:endParaRPr lang="sv-SE" dirty="0"/>
          </a:p>
        </p:txBody>
      </p:sp>
      <p:pic>
        <p:nvPicPr>
          <p:cNvPr id="5" name="Platshållare för innehåll 4" descr="square &lt;strong&gt;pyramid&lt;/strong&gt; - Wiktionary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379" y="2263793"/>
            <a:ext cx="4418878" cy="2722030"/>
          </a:xfrm>
        </p:spPr>
      </p:pic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Platons idealstat</a:t>
            </a:r>
          </a:p>
          <a:p>
            <a:r>
              <a:rPr lang="sv-SE" dirty="0" smtClean="0"/>
              <a:t>Marx kommunism</a:t>
            </a:r>
          </a:p>
          <a:p>
            <a:r>
              <a:rPr lang="sv-SE" dirty="0" smtClean="0"/>
              <a:t>Samhällskontrakt och naturtillstånd</a:t>
            </a:r>
          </a:p>
          <a:p>
            <a:r>
              <a:rPr lang="sv-SE" dirty="0" smtClean="0"/>
              <a:t>Hobbes – stark härskare</a:t>
            </a:r>
          </a:p>
          <a:p>
            <a:r>
              <a:rPr lang="sv-SE" dirty="0" smtClean="0"/>
              <a:t>Locke </a:t>
            </a:r>
            <a:r>
              <a:rPr lang="sv-SE" dirty="0" smtClean="0"/>
              <a:t>– demokrati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5593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Naturen?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9848" y="2226564"/>
            <a:ext cx="4754880" cy="3977640"/>
          </a:xfrm>
        </p:spPr>
        <p:txBody>
          <a:bodyPr/>
          <a:lstStyle/>
          <a:p>
            <a:r>
              <a:rPr lang="sv-SE" dirty="0" smtClean="0"/>
              <a:t>Arne Naess</a:t>
            </a:r>
          </a:p>
          <a:p>
            <a:r>
              <a:rPr lang="sv-SE" dirty="0" smtClean="0"/>
              <a:t>Antropocentriskt perspektiv</a:t>
            </a:r>
          </a:p>
          <a:p>
            <a:r>
              <a:rPr lang="sv-SE" dirty="0" smtClean="0"/>
              <a:t>Biocentriskt perspektiv</a:t>
            </a:r>
          </a:p>
          <a:p>
            <a:r>
              <a:rPr lang="sv-SE" dirty="0" smtClean="0"/>
              <a:t>Ekocentriskt perspektiv</a:t>
            </a:r>
          </a:p>
          <a:p>
            <a:endParaRPr lang="sv-SE" dirty="0"/>
          </a:p>
        </p:txBody>
      </p:sp>
      <p:pic>
        <p:nvPicPr>
          <p:cNvPr id="5" name="Platshållare för innehåll 4" descr="NOVINKY - Revue Beau!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134" y="2373521"/>
            <a:ext cx="3048000" cy="2743200"/>
          </a:xfrm>
        </p:spPr>
      </p:pic>
      <p:pic>
        <p:nvPicPr>
          <p:cNvPr id="6" name="Bildobjekt 5" descr="Aarde Ruimte Planeet · Gratis foto op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5" y="4236285"/>
            <a:ext cx="3247928" cy="216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äslag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TM03090434[[fn=Träslag]]</Template>
  <TotalTime>58</TotalTime>
  <Words>293</Words>
  <Application>Microsoft Office PowerPoint</Application>
  <PresentationFormat>Bredbild</PresentationFormat>
  <Paragraphs>74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Träslag</vt:lpstr>
      <vt:lpstr>Etik och samhälle</vt:lpstr>
      <vt:lpstr>Etiska resonemangsmodeller</vt:lpstr>
      <vt:lpstr>effektetik</vt:lpstr>
      <vt:lpstr>pliktetik</vt:lpstr>
      <vt:lpstr>dygdetik</vt:lpstr>
      <vt:lpstr>Rättvisa?</vt:lpstr>
      <vt:lpstr>staten</vt:lpstr>
      <vt:lpstr>Naturen?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 och samhälle</dc:title>
  <dc:creator>Karin Bjurberg Lindström</dc:creator>
  <cp:lastModifiedBy>Karin Bjurberg Lindström</cp:lastModifiedBy>
  <cp:revision>19</cp:revision>
  <dcterms:created xsi:type="dcterms:W3CDTF">2020-05-25T07:13:05Z</dcterms:created>
  <dcterms:modified xsi:type="dcterms:W3CDTF">2020-05-25T08:15:35Z</dcterms:modified>
</cp:coreProperties>
</file>