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61" autoAdjust="0"/>
    <p:restoredTop sz="94660"/>
  </p:normalViewPr>
  <p:slideViewPr>
    <p:cSldViewPr snapToGrid="0">
      <p:cViewPr varScale="1">
        <p:scale>
          <a:sx n="73" d="100"/>
          <a:sy n="73" d="100"/>
        </p:scale>
        <p:origin x="62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sv-SE" smtClean="0"/>
              <a:t>Klicka om du vill redigera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5/25/2020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5/25/2020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5/25/2020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5/25/2020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5/25/2020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5/25/2020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5/25/2020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5/25/2020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5/25/2020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5/25/2020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5/25/2020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5/25/2020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hyperlink" Target="https://www.youtube.com/watch?v=red3RFV98qY" TargetMode="Externa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/>
              <a:t>Etik och samhälle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 smtClean="0"/>
              <a:t>Repetition av filosofi 2019/2020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205240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ubrik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Etiska resonemangsmodeller</a:t>
            </a:r>
            <a:endParaRPr lang="sv-SE" dirty="0"/>
          </a:p>
        </p:txBody>
      </p:sp>
      <p:sp>
        <p:nvSpPr>
          <p:cNvPr id="10" name="Platshållare för innehåll 9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v-SE" dirty="0" smtClean="0"/>
              <a:t>Vad betyder orden etik och moral?</a:t>
            </a:r>
          </a:p>
          <a:p>
            <a:r>
              <a:rPr lang="sv-SE" dirty="0" err="1" smtClean="0"/>
              <a:t>Metaetik</a:t>
            </a:r>
            <a:endParaRPr lang="sv-SE" dirty="0" smtClean="0"/>
          </a:p>
          <a:p>
            <a:r>
              <a:rPr lang="sv-SE" dirty="0" smtClean="0"/>
              <a:t>Normativ etik</a:t>
            </a:r>
          </a:p>
          <a:p>
            <a:r>
              <a:rPr lang="sv-SE" dirty="0" smtClean="0"/>
              <a:t>Konsekvensetik, effektetik</a:t>
            </a:r>
          </a:p>
          <a:p>
            <a:r>
              <a:rPr lang="sv-SE" dirty="0" smtClean="0"/>
              <a:t>Pliktetik</a:t>
            </a:r>
          </a:p>
          <a:p>
            <a:r>
              <a:rPr lang="sv-SE" dirty="0" err="1" smtClean="0"/>
              <a:t>Dygdetik</a:t>
            </a:r>
            <a:endParaRPr lang="sv-SE" dirty="0"/>
          </a:p>
        </p:txBody>
      </p:sp>
      <p:sp>
        <p:nvSpPr>
          <p:cNvPr id="11" name="Platshållare för innehåll 10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sv-SE" dirty="0" smtClean="0"/>
              <a:t>Sed, vana. Etik är grekiska och moral latin.</a:t>
            </a:r>
          </a:p>
          <a:p>
            <a:r>
              <a:rPr lang="sv-SE" dirty="0" smtClean="0"/>
              <a:t>Tänkande över vad moral är </a:t>
            </a:r>
          </a:p>
          <a:p>
            <a:r>
              <a:rPr lang="sv-SE" dirty="0" smtClean="0"/>
              <a:t>Tänkande över vad som är rätt och fel</a:t>
            </a:r>
          </a:p>
          <a:p>
            <a:r>
              <a:rPr lang="sv-SE" dirty="0" smtClean="0"/>
              <a:t>Rätt är det som ger goda konsekvenser</a:t>
            </a:r>
          </a:p>
          <a:p>
            <a:r>
              <a:rPr lang="sv-SE" dirty="0" smtClean="0"/>
              <a:t>Det finns förnuftigt förankrade moraliska lagar som skall följas</a:t>
            </a:r>
          </a:p>
          <a:p>
            <a:r>
              <a:rPr lang="sv-SE" dirty="0" smtClean="0"/>
              <a:t>Rätt handling är den som gör mig till en god person</a:t>
            </a:r>
          </a:p>
        </p:txBody>
      </p:sp>
    </p:spTree>
    <p:extLst>
      <p:ext uri="{BB962C8B-B14F-4D97-AF65-F5344CB8AC3E}">
        <p14:creationId xmlns:p14="http://schemas.microsoft.com/office/powerpoint/2010/main" val="3042317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effektetik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v-SE" dirty="0" smtClean="0"/>
              <a:t>Vad är en effekt?</a:t>
            </a:r>
          </a:p>
          <a:p>
            <a:r>
              <a:rPr lang="sv-SE" dirty="0" smtClean="0"/>
              <a:t>Etisk egoism</a:t>
            </a:r>
          </a:p>
          <a:p>
            <a:r>
              <a:rPr lang="sv-SE" dirty="0" smtClean="0"/>
              <a:t>Utilitarism</a:t>
            </a:r>
          </a:p>
          <a:p>
            <a:r>
              <a:rPr lang="sv-SE" dirty="0" err="1" smtClean="0"/>
              <a:t>Bentham</a:t>
            </a:r>
            <a:endParaRPr lang="sv-SE" dirty="0" smtClean="0"/>
          </a:p>
          <a:p>
            <a:r>
              <a:rPr lang="sv-SE" dirty="0" smtClean="0"/>
              <a:t>Mill</a:t>
            </a:r>
          </a:p>
          <a:p>
            <a:r>
              <a:rPr lang="sv-SE" dirty="0" smtClean="0"/>
              <a:t>Liberalism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sv-SE" dirty="0" smtClean="0"/>
              <a:t>Lycka?</a:t>
            </a:r>
          </a:p>
          <a:p>
            <a:r>
              <a:rPr lang="sv-SE" dirty="0" smtClean="0"/>
              <a:t>Inte olycka?</a:t>
            </a:r>
          </a:p>
          <a:p>
            <a:r>
              <a:rPr lang="sv-SE" dirty="0" smtClean="0"/>
              <a:t>Njutning?</a:t>
            </a:r>
          </a:p>
          <a:p>
            <a:r>
              <a:rPr lang="sv-SE" dirty="0" smtClean="0"/>
              <a:t>Inte plåga?</a:t>
            </a:r>
          </a:p>
          <a:p>
            <a:r>
              <a:rPr lang="sv-SE" dirty="0" smtClean="0"/>
              <a:t>En handling som ökar den egna lyckan är moraliskt rätt</a:t>
            </a:r>
          </a:p>
          <a:p>
            <a:r>
              <a:rPr lang="sv-SE" dirty="0" smtClean="0"/>
              <a:t>En handling som ökar mängden lycka för största möjliga antal är moraliskt rätt</a:t>
            </a:r>
            <a:endParaRPr lang="sv-SE" dirty="0"/>
          </a:p>
        </p:txBody>
      </p:sp>
      <p:pic>
        <p:nvPicPr>
          <p:cNvPr id="5" name="Bildobjekt 4" descr="Henrik Alexandersson: Vägen till &lt;strong&gt;lycka&lt;/strong&gt;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4426" y="3809156"/>
            <a:ext cx="2064774" cy="2918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0775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pliktetik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v-SE" dirty="0" smtClean="0"/>
              <a:t>Immanuel Kant</a:t>
            </a:r>
          </a:p>
          <a:p>
            <a:r>
              <a:rPr lang="sv-SE" dirty="0" smtClean="0"/>
              <a:t>Religiös pliktetik</a:t>
            </a:r>
          </a:p>
          <a:p>
            <a:r>
              <a:rPr lang="sv-SE" dirty="0" smtClean="0"/>
              <a:t>Det kategoriska imperativet</a:t>
            </a:r>
          </a:p>
          <a:p>
            <a:r>
              <a:rPr lang="sv-SE" dirty="0" smtClean="0"/>
              <a:t>Finns det en moralisk lag för oss att upptäcka?</a:t>
            </a:r>
          </a:p>
          <a:p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sv-SE" dirty="0" smtClean="0"/>
              <a:t>Det finns en moralisk lag som kan upptäckas med det praktiska förnuftet</a:t>
            </a:r>
          </a:p>
          <a:p>
            <a:r>
              <a:rPr lang="sv-SE" dirty="0" smtClean="0"/>
              <a:t>Den moraliska lagen kommer från Gud</a:t>
            </a:r>
          </a:p>
          <a:p>
            <a:r>
              <a:rPr lang="sv-SE" dirty="0" smtClean="0"/>
              <a:t>”Handla enligt den regel du vill se upphöjd till allmän lag”</a:t>
            </a:r>
            <a:endParaRPr lang="sv-SE" dirty="0"/>
          </a:p>
        </p:txBody>
      </p:sp>
      <p:pic>
        <p:nvPicPr>
          <p:cNvPr id="5" name="Bildobjekt 4" descr="위염증상 자가진단법! 스스로 확인해보는 방법! :: 점심이의 세상이야기!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9915" y="4218432"/>
            <a:ext cx="2225040" cy="1953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8455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 smtClean="0"/>
              <a:t>dygdetik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926156" y="2194560"/>
            <a:ext cx="4754880" cy="3977640"/>
          </a:xfrm>
        </p:spPr>
        <p:txBody>
          <a:bodyPr/>
          <a:lstStyle/>
          <a:p>
            <a:r>
              <a:rPr lang="sv-SE" dirty="0" smtClean="0"/>
              <a:t>Vad är en dygd?</a:t>
            </a:r>
          </a:p>
          <a:p>
            <a:endParaRPr lang="sv-SE" dirty="0"/>
          </a:p>
          <a:p>
            <a:r>
              <a:rPr lang="sv-SE" dirty="0" err="1" smtClean="0"/>
              <a:t>Dygdetiken</a:t>
            </a:r>
            <a:r>
              <a:rPr lang="sv-SE" dirty="0" smtClean="0"/>
              <a:t> har sina rötter i det antika Grekland. Aristoteles är en av företrädarna.</a:t>
            </a:r>
          </a:p>
          <a:p>
            <a:r>
              <a:rPr lang="sv-SE" dirty="0" smtClean="0"/>
              <a:t>Människan kan endast vara riktigt god i ett gott samhälle.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sv-SE" dirty="0" smtClean="0"/>
              <a:t>En moraliskt högtstående egenskap</a:t>
            </a:r>
          </a:p>
          <a:p>
            <a:r>
              <a:rPr lang="sv-SE" dirty="0" smtClean="0"/>
              <a:t>Uthållighet, tålamod, generositet, mod, måttfullhet…</a:t>
            </a:r>
          </a:p>
          <a:p>
            <a:endParaRPr lang="sv-SE" dirty="0"/>
          </a:p>
          <a:p>
            <a:endParaRPr lang="sv-SE" dirty="0" smtClean="0"/>
          </a:p>
          <a:p>
            <a:r>
              <a:rPr lang="sv-SE" dirty="0" smtClean="0"/>
              <a:t>Vi blir lyckliga av att eftersträva självförverkligande, tillsammans med andra människor.</a:t>
            </a:r>
            <a:endParaRPr lang="sv-SE" dirty="0"/>
          </a:p>
        </p:txBody>
      </p:sp>
      <p:pic>
        <p:nvPicPr>
          <p:cNvPr id="5" name="Bildobjekt 4" descr="Team Samarbete &lt;strong&gt;Sammanhållning&lt;/strong&gt; · Gratis bilder på Pixabay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6007" y="4743993"/>
            <a:ext cx="1826623" cy="1826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2065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Rättvisa?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sv-SE" dirty="0" smtClean="0"/>
              <a:t>Minns du den här filmen om John Rawls Robert </a:t>
            </a:r>
            <a:r>
              <a:rPr lang="sv-SE" dirty="0" err="1" smtClean="0"/>
              <a:t>Nozick</a:t>
            </a:r>
            <a:r>
              <a:rPr lang="sv-SE" dirty="0" smtClean="0"/>
              <a:t> och Charles Taylor?</a:t>
            </a:r>
          </a:p>
          <a:p>
            <a:pPr marL="0" indent="0">
              <a:buNone/>
            </a:pPr>
            <a:r>
              <a:rPr lang="sv-SE" dirty="0" smtClean="0"/>
              <a:t> </a:t>
            </a:r>
            <a:r>
              <a:rPr lang="sv-SE" dirty="0">
                <a:hlinkClick r:id="rId2"/>
              </a:rPr>
              <a:t>https://</a:t>
            </a:r>
            <a:r>
              <a:rPr lang="sv-SE" dirty="0" smtClean="0">
                <a:hlinkClick r:id="rId2"/>
              </a:rPr>
              <a:t>www.youtube.com/watch?v=red3RFV98qY</a:t>
            </a:r>
            <a:endParaRPr lang="sv-SE" dirty="0" smtClean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 smtClean="0"/>
              <a:t>Peter Singer</a:t>
            </a:r>
          </a:p>
          <a:p>
            <a:pPr marL="0" indent="0">
              <a:buNone/>
            </a:pPr>
            <a:endParaRPr lang="sv-SE" dirty="0" smtClean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 smtClean="0"/>
          </a:p>
          <a:p>
            <a:pPr marL="0" indent="0">
              <a:buNone/>
            </a:pPr>
            <a:endParaRPr lang="sv-SE" dirty="0" smtClean="0"/>
          </a:p>
          <a:p>
            <a:pPr marL="0" indent="0">
              <a:buNone/>
            </a:pPr>
            <a:endParaRPr lang="sv-SE" dirty="0">
              <a:hlinkClick r:id="rId2"/>
            </a:endParaRPr>
          </a:p>
          <a:p>
            <a:pPr marL="0" indent="0">
              <a:buNone/>
            </a:pPr>
            <a:r>
              <a:rPr lang="sv-SE" dirty="0" smtClean="0"/>
              <a:t>    </a:t>
            </a:r>
          </a:p>
          <a:p>
            <a:pPr marL="0" indent="0">
              <a:buNone/>
            </a:pP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v-SE" dirty="0" smtClean="0"/>
              <a:t>Rawls: En teori om rättvisa</a:t>
            </a:r>
          </a:p>
          <a:p>
            <a:r>
              <a:rPr lang="sv-SE" dirty="0" err="1"/>
              <a:t>N</a:t>
            </a:r>
            <a:r>
              <a:rPr lang="sv-SE" dirty="0" err="1" smtClean="0"/>
              <a:t>ozick</a:t>
            </a:r>
            <a:r>
              <a:rPr lang="sv-SE" dirty="0" smtClean="0"/>
              <a:t>: Stat, anarki och utopi</a:t>
            </a:r>
          </a:p>
          <a:p>
            <a:endParaRPr lang="sv-SE" dirty="0"/>
          </a:p>
          <a:p>
            <a:endParaRPr lang="sv-SE" dirty="0" smtClean="0"/>
          </a:p>
          <a:p>
            <a:endParaRPr lang="sv-SE" dirty="0"/>
          </a:p>
          <a:p>
            <a:r>
              <a:rPr lang="sv-SE" dirty="0" smtClean="0"/>
              <a:t>Global rättvisa är nödvändig</a:t>
            </a:r>
            <a:endParaRPr lang="sv-SE" dirty="0"/>
          </a:p>
        </p:txBody>
      </p:sp>
      <p:pic>
        <p:nvPicPr>
          <p:cNvPr id="5" name="Bildobjekt 4" descr="Satellitbild – Wikipedia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0267" y="4051663"/>
            <a:ext cx="2381250" cy="243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5899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staten</a:t>
            </a:r>
            <a:endParaRPr lang="sv-SE" dirty="0"/>
          </a:p>
        </p:txBody>
      </p:sp>
      <p:pic>
        <p:nvPicPr>
          <p:cNvPr id="5" name="Platshållare för innehåll 4" descr="square &lt;strong&gt;pyramid&lt;/strong&gt; - Wiktionary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7379" y="2263793"/>
            <a:ext cx="4418878" cy="2722030"/>
          </a:xfrm>
        </p:spPr>
      </p:pic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sv-SE" dirty="0" smtClean="0"/>
              <a:t>Platons idealstat</a:t>
            </a:r>
          </a:p>
          <a:p>
            <a:r>
              <a:rPr lang="sv-SE" dirty="0" smtClean="0"/>
              <a:t>Marx kommunism</a:t>
            </a:r>
          </a:p>
          <a:p>
            <a:r>
              <a:rPr lang="sv-SE" dirty="0" smtClean="0"/>
              <a:t>Samhällskontrakt och naturtillstånd</a:t>
            </a:r>
          </a:p>
          <a:p>
            <a:r>
              <a:rPr lang="sv-SE" dirty="0" smtClean="0"/>
              <a:t>Hobbes – stark härskare</a:t>
            </a:r>
          </a:p>
          <a:p>
            <a:r>
              <a:rPr lang="sv-SE" dirty="0" smtClean="0"/>
              <a:t>Locke </a:t>
            </a:r>
            <a:r>
              <a:rPr lang="sv-SE" dirty="0" smtClean="0"/>
              <a:t>– demokrati</a:t>
            </a:r>
            <a:endParaRPr lang="sv-SE" dirty="0" smtClean="0"/>
          </a:p>
        </p:txBody>
      </p:sp>
    </p:spTree>
    <p:extLst>
      <p:ext uri="{BB962C8B-B14F-4D97-AF65-F5344CB8AC3E}">
        <p14:creationId xmlns:p14="http://schemas.microsoft.com/office/powerpoint/2010/main" val="3855930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Naturen?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1069848" y="2226564"/>
            <a:ext cx="4754880" cy="3977640"/>
          </a:xfrm>
        </p:spPr>
        <p:txBody>
          <a:bodyPr/>
          <a:lstStyle/>
          <a:p>
            <a:r>
              <a:rPr lang="sv-SE" dirty="0" smtClean="0"/>
              <a:t>Arne Naess</a:t>
            </a:r>
          </a:p>
          <a:p>
            <a:r>
              <a:rPr lang="sv-SE" dirty="0" smtClean="0"/>
              <a:t>Antropocentriskt perspektiv</a:t>
            </a:r>
          </a:p>
          <a:p>
            <a:r>
              <a:rPr lang="sv-SE" dirty="0" smtClean="0"/>
              <a:t>Biocentriskt perspektiv</a:t>
            </a:r>
          </a:p>
          <a:p>
            <a:r>
              <a:rPr lang="sv-SE" dirty="0" smtClean="0"/>
              <a:t>Ekocentriskt perspektiv</a:t>
            </a:r>
          </a:p>
          <a:p>
            <a:endParaRPr lang="sv-SE" dirty="0"/>
          </a:p>
        </p:txBody>
      </p:sp>
      <p:pic>
        <p:nvPicPr>
          <p:cNvPr id="5" name="Platshållare för innehåll 4" descr="NOVINKY - Revue Beau!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134" y="2373521"/>
            <a:ext cx="3048000" cy="2743200"/>
          </a:xfrm>
        </p:spPr>
      </p:pic>
      <p:pic>
        <p:nvPicPr>
          <p:cNvPr id="6" name="Bildobjekt 5" descr="Aarde Ruimte Planeet · Gratis foto op Pixabay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2045" y="4236285"/>
            <a:ext cx="3247928" cy="2161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76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äslag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TM03090434[[fn=Träslag]]</Template>
  <TotalTime>58</TotalTime>
  <Words>293</Words>
  <Application>Microsoft Office PowerPoint</Application>
  <PresentationFormat>Bredbild</PresentationFormat>
  <Paragraphs>74</Paragraphs>
  <Slides>8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8</vt:i4>
      </vt:variant>
    </vt:vector>
  </HeadingPairs>
  <TitlesOfParts>
    <vt:vector size="12" baseType="lpstr">
      <vt:lpstr>Rockwell</vt:lpstr>
      <vt:lpstr>Rockwell Condensed</vt:lpstr>
      <vt:lpstr>Wingdings</vt:lpstr>
      <vt:lpstr>Träslag</vt:lpstr>
      <vt:lpstr>Etik och samhälle</vt:lpstr>
      <vt:lpstr>Etiska resonemangsmodeller</vt:lpstr>
      <vt:lpstr>effektetik</vt:lpstr>
      <vt:lpstr>pliktetik</vt:lpstr>
      <vt:lpstr>dygdetik</vt:lpstr>
      <vt:lpstr>Rättvisa?</vt:lpstr>
      <vt:lpstr>staten</vt:lpstr>
      <vt:lpstr>Naturen?</vt:lpstr>
    </vt:vector>
  </TitlesOfParts>
  <Company>Lycksele kommun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Etik och samhälle</dc:title>
  <dc:creator>Karin Bjurberg Lindström</dc:creator>
  <cp:lastModifiedBy>Karin Bjurberg Lindström</cp:lastModifiedBy>
  <cp:revision>19</cp:revision>
  <dcterms:created xsi:type="dcterms:W3CDTF">2020-05-25T07:13:05Z</dcterms:created>
  <dcterms:modified xsi:type="dcterms:W3CDTF">2020-05-25T08:15:35Z</dcterms:modified>
</cp:coreProperties>
</file>