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1d9ee5add_0_4:notes"/>
          <p:cNvSpPr txBox="1"/>
          <p:nvPr>
            <p:ph idx="1" type="body"/>
          </p:nvPr>
        </p:nvSpPr>
        <p:spPr>
          <a:xfrm>
            <a:off x="685802" y="4343405"/>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51d9ee5add_0_4:notes"/>
          <p:cNvSpPr/>
          <p:nvPr>
            <p:ph idx="2" type="sldImg"/>
          </p:nvPr>
        </p:nvSpPr>
        <p:spPr>
          <a:xfrm>
            <a:off x="91270" y="685619"/>
            <a:ext cx="6675600" cy="34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4f6bec13d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4f6bec13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44f6bec13d_2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4ffbb2b9f_2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4ffbb2b9f_2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SE"/>
              <a:t>- Transformationsteam. Olika avdelningar och roller. Stödja processen, stödja ledningen med kompetens</a:t>
            </a:r>
            <a:endParaRPr/>
          </a:p>
        </p:txBody>
      </p:sp>
      <p:sp>
        <p:nvSpPr>
          <p:cNvPr id="180" name="Google Shape;180;g44ffbb2b9f_2_5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4ffbb2b9f_2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4ffbb2b9f_2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SE"/>
              <a:t>- Förekomma, verktyg för motstånd/passivitet mot förändring. Största utmaningen är att övervinna passiviteten. </a:t>
            </a:r>
            <a:endParaRPr/>
          </a:p>
          <a:p>
            <a:pPr indent="0" lvl="0" marL="0" rtl="0" algn="l">
              <a:spcBef>
                <a:spcPts val="0"/>
              </a:spcBef>
              <a:spcAft>
                <a:spcPts val="0"/>
              </a:spcAft>
              <a:buNone/>
            </a:pPr>
            <a:r>
              <a:rPr lang="sv-SE"/>
              <a:t>- Betydelsen av förvaltning, viktig för inkrementell utveckling, dag till dag leveranser. Optimerad.</a:t>
            </a:r>
            <a:endParaRPr/>
          </a:p>
          <a:p>
            <a:pPr indent="0" lvl="0" marL="0" rtl="0" algn="l">
              <a:spcBef>
                <a:spcPts val="0"/>
              </a:spcBef>
              <a:spcAft>
                <a:spcPts val="0"/>
              </a:spcAft>
              <a:buNone/>
            </a:pPr>
            <a:r>
              <a:rPr lang="sv-SE"/>
              <a:t>- Nätverket - ger möjlighet till agil utveckling, testa, prova…</a:t>
            </a:r>
            <a:endParaRPr/>
          </a:p>
          <a:p>
            <a:pPr indent="0" lvl="0" marL="0" rtl="0" algn="l">
              <a:spcBef>
                <a:spcPts val="0"/>
              </a:spcBef>
              <a:spcAft>
                <a:spcPts val="0"/>
              </a:spcAft>
              <a:buNone/>
            </a:pPr>
            <a:r>
              <a:rPr lang="sv-SE"/>
              <a:t>- Båda organisationerna måste leva i symbios. Ledningen och styrningen sitter i förvaltningen. </a:t>
            </a:r>
            <a:endParaRPr/>
          </a:p>
        </p:txBody>
      </p:sp>
      <p:sp>
        <p:nvSpPr>
          <p:cNvPr id="189" name="Google Shape;189;g44ffbb2b9f_2_6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44ffbb2b9f_2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44ffbb2b9f_2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SE"/>
              <a:t>- Styrning, ledarskap</a:t>
            </a:r>
            <a:endParaRPr/>
          </a:p>
          <a:p>
            <a:pPr indent="0" lvl="0" marL="0" rtl="0" algn="l">
              <a:spcBef>
                <a:spcPts val="0"/>
              </a:spcBef>
              <a:spcAft>
                <a:spcPts val="0"/>
              </a:spcAft>
              <a:buNone/>
            </a:pPr>
            <a:r>
              <a:rPr lang="sv-SE"/>
              <a:t>- </a:t>
            </a:r>
            <a:r>
              <a:rPr lang="sv-SE"/>
              <a:t>Konkurrens</a:t>
            </a:r>
            <a:r>
              <a:rPr lang="sv-SE"/>
              <a:t>, </a:t>
            </a:r>
            <a:r>
              <a:rPr lang="sv-SE"/>
              <a:t>hierarki</a:t>
            </a:r>
            <a:r>
              <a:rPr lang="sv-SE"/>
              <a:t>, tillit.</a:t>
            </a:r>
            <a:endParaRPr/>
          </a:p>
          <a:p>
            <a:pPr indent="0" lvl="0" marL="0" rtl="0" algn="l">
              <a:spcBef>
                <a:spcPts val="0"/>
              </a:spcBef>
              <a:spcAft>
                <a:spcPts val="0"/>
              </a:spcAft>
              <a:buNone/>
            </a:pPr>
            <a:r>
              <a:rPr lang="sv-SE"/>
              <a:t>- New public management</a:t>
            </a:r>
            <a:endParaRPr/>
          </a:p>
        </p:txBody>
      </p:sp>
      <p:sp>
        <p:nvSpPr>
          <p:cNvPr id="199" name="Google Shape;199;g44ffbb2b9f_2_6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44ffbb2b9f_6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44ffbb2b9f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44ffbb2b9f_6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45088e25d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45088e25d2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1d9ee5add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51d9ee5add_0_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39a4182294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9a418229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39a4182294_0_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395fe32d1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395fe32d1a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51d9ee5add_0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51d9ee5add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51d9ee5add_0_12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324472f38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324472f382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1d9ee5add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51d9ee5add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d1b5a6a1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4d1b5a6a1e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324472f38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324472f382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39579729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SE"/>
              <a:t>Kritiska faktorer för att nå resultat</a:t>
            </a:r>
            <a:endParaRPr/>
          </a:p>
          <a:p>
            <a:pPr indent="0" lvl="0" marL="0" rtl="0" algn="l">
              <a:spcBef>
                <a:spcPts val="0"/>
              </a:spcBef>
              <a:spcAft>
                <a:spcPts val="0"/>
              </a:spcAft>
              <a:buNone/>
            </a:pPr>
            <a:r>
              <a:t/>
            </a:r>
            <a:endParaRPr/>
          </a:p>
          <a:p>
            <a:pPr indent="0" lvl="0" marL="0" rtl="0" algn="l">
              <a:spcBef>
                <a:spcPts val="0"/>
              </a:spcBef>
              <a:spcAft>
                <a:spcPts val="0"/>
              </a:spcAft>
              <a:buNone/>
            </a:pPr>
            <a:r>
              <a:rPr lang="sv-SE"/>
              <a:t>Insiktsarbete i organisationen</a:t>
            </a:r>
            <a:endParaRPr/>
          </a:p>
          <a:p>
            <a:pPr indent="0" lvl="0" marL="0" rtl="0" algn="l">
              <a:spcBef>
                <a:spcPts val="0"/>
              </a:spcBef>
              <a:spcAft>
                <a:spcPts val="0"/>
              </a:spcAft>
              <a:buNone/>
            </a:pPr>
            <a:r>
              <a:t/>
            </a:r>
            <a:endParaRPr/>
          </a:p>
          <a:p>
            <a:pPr indent="0" lvl="0" marL="0" rtl="0" algn="l">
              <a:spcBef>
                <a:spcPts val="0"/>
              </a:spcBef>
              <a:spcAft>
                <a:spcPts val="0"/>
              </a:spcAft>
              <a:buNone/>
            </a:pPr>
            <a:r>
              <a:rPr lang="sv-SE"/>
              <a:t>Insikt - tid - förändring</a:t>
            </a:r>
            <a:endParaRPr/>
          </a:p>
          <a:p>
            <a:pPr indent="0" lvl="0" marL="0" rtl="0" algn="l">
              <a:spcBef>
                <a:spcPts val="0"/>
              </a:spcBef>
              <a:spcAft>
                <a:spcPts val="0"/>
              </a:spcAft>
              <a:buNone/>
            </a:pPr>
            <a:r>
              <a:t/>
            </a:r>
            <a:endParaRPr/>
          </a:p>
          <a:p>
            <a:pPr indent="0" lvl="0" marL="0" rtl="0" algn="l">
              <a:spcBef>
                <a:spcPts val="0"/>
              </a:spcBef>
              <a:spcAft>
                <a:spcPts val="0"/>
              </a:spcAft>
              <a:buNone/>
            </a:pPr>
            <a:r>
              <a:rPr lang="sv-SE"/>
              <a:t>Varandras lärresurser</a:t>
            </a:r>
            <a:endParaRPr/>
          </a:p>
        </p:txBody>
      </p:sp>
      <p:sp>
        <p:nvSpPr>
          <p:cNvPr id="113" name="Google Shape;113;g395797297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1d9ee5add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51d9ee5add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4ffbb2b9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44ffbb2b9f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44ffbb2b9f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sv-SE"/>
              <a:t>Boken</a:t>
            </a:r>
            <a:endParaRPr/>
          </a:p>
          <a:p>
            <a:pPr indent="-317500" lvl="0" marL="457200" rtl="0" algn="l">
              <a:spcBef>
                <a:spcPts val="0"/>
              </a:spcBef>
              <a:spcAft>
                <a:spcPts val="0"/>
              </a:spcAft>
              <a:buClr>
                <a:schemeClr val="dk1"/>
              </a:buClr>
              <a:buSzPts val="1400"/>
              <a:buChar char="-"/>
            </a:pPr>
            <a:r>
              <a:rPr lang="sv-SE"/>
              <a:t>Instuderingsfrågor</a:t>
            </a:r>
            <a:endParaRPr/>
          </a:p>
          <a:p>
            <a:pPr indent="-317500" lvl="0" marL="457200" rtl="0" algn="l">
              <a:spcBef>
                <a:spcPts val="0"/>
              </a:spcBef>
              <a:spcAft>
                <a:spcPts val="0"/>
              </a:spcAft>
              <a:buClr>
                <a:schemeClr val="dk1"/>
              </a:buClr>
              <a:buSzPts val="1400"/>
              <a:buChar char="-"/>
            </a:pPr>
            <a:r>
              <a:rPr lang="sv-SE"/>
              <a:t>Webbsida</a:t>
            </a:r>
            <a:endParaRPr/>
          </a:p>
        </p:txBody>
      </p:sp>
      <p:sp>
        <p:nvSpPr>
          <p:cNvPr id="163" name="Google Shape;163;g44ffbb2b9f_1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bild på bakgrundsplatts">
  <p:cSld name="Rubrikbild på bakgrundsplatts">
    <p:spTree>
      <p:nvGrpSpPr>
        <p:cNvPr id="15"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b="41034" l="0" r="0" t="0"/>
          <a:stretch/>
        </p:blipFill>
        <p:spPr>
          <a:xfrm>
            <a:off x="0" y="-2"/>
            <a:ext cx="9147667" cy="4194000"/>
          </a:xfrm>
          <a:prstGeom prst="rect">
            <a:avLst/>
          </a:prstGeom>
          <a:noFill/>
          <a:ln>
            <a:noFill/>
          </a:ln>
        </p:spPr>
      </p:pic>
      <p:sp>
        <p:nvSpPr>
          <p:cNvPr id="17" name="Google Shape;17;p2"/>
          <p:cNvSpPr txBox="1"/>
          <p:nvPr>
            <p:ph type="ctrTitle"/>
          </p:nvPr>
        </p:nvSpPr>
        <p:spPr>
          <a:xfrm>
            <a:off x="755650" y="1168004"/>
            <a:ext cx="7704000" cy="756000"/>
          </a:xfrm>
          <a:prstGeom prst="rect">
            <a:avLst/>
          </a:prstGeom>
          <a:noFill/>
          <a:ln>
            <a:noFill/>
          </a:ln>
        </p:spPr>
        <p:txBody>
          <a:bodyPr anchorCtr="0" anchor="ctr" bIns="45700" lIns="91425" spcFirstLastPara="1" rIns="91425" wrap="square" tIns="45700"/>
          <a:lstStyle>
            <a:lvl1pPr lvl="0" rtl="0" algn="l">
              <a:spcBef>
                <a:spcPts val="0"/>
              </a:spcBef>
              <a:spcAft>
                <a:spcPts val="0"/>
              </a:spcAft>
              <a:buClr>
                <a:schemeClr val="lt1"/>
              </a:buClr>
              <a:buSzPts val="4400"/>
              <a:buFont typeface="Calibri"/>
              <a:buNone/>
              <a:defRPr sz="4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Rubrik + Brödtext, ljus bakgrund, Kapitelmärkning">
  <p:cSld name="1_Rubrik + Brödtext, ljus bakgrund, Kapitelmärkning">
    <p:spTree>
      <p:nvGrpSpPr>
        <p:cNvPr id="57" name="Shape 57"/>
        <p:cNvGrpSpPr/>
        <p:nvPr/>
      </p:nvGrpSpPr>
      <p:grpSpPr>
        <a:xfrm>
          <a:off x="0" y="0"/>
          <a:ext cx="0" cy="0"/>
          <a:chOff x="0" y="0"/>
          <a:chExt cx="0" cy="0"/>
        </a:xfrm>
      </p:grpSpPr>
      <p:pic>
        <p:nvPicPr>
          <p:cNvPr id="58" name="Google Shape;58;p11"/>
          <p:cNvPicPr preferRelativeResize="0"/>
          <p:nvPr/>
        </p:nvPicPr>
        <p:blipFill rotWithShape="1">
          <a:blip r:embed="rId2">
            <a:alphaModFix/>
          </a:blip>
          <a:srcRect b="40957" l="0" r="0" t="0"/>
          <a:stretch/>
        </p:blipFill>
        <p:spPr>
          <a:xfrm>
            <a:off x="0" y="-3"/>
            <a:ext cx="9147600" cy="4194000"/>
          </a:xfrm>
          <a:prstGeom prst="rect">
            <a:avLst/>
          </a:prstGeom>
          <a:noFill/>
          <a:ln>
            <a:noFill/>
          </a:ln>
        </p:spPr>
      </p:pic>
      <p:sp>
        <p:nvSpPr>
          <p:cNvPr id="59" name="Google Shape;59;p11"/>
          <p:cNvSpPr txBox="1"/>
          <p:nvPr>
            <p:ph idx="1" type="body"/>
          </p:nvPr>
        </p:nvSpPr>
        <p:spPr>
          <a:xfrm>
            <a:off x="760578" y="568325"/>
            <a:ext cx="7704000" cy="590700"/>
          </a:xfrm>
          <a:prstGeom prst="rect">
            <a:avLst/>
          </a:prstGeom>
          <a:noFill/>
          <a:ln>
            <a:noFill/>
          </a:ln>
        </p:spPr>
        <p:txBody>
          <a:bodyPr anchorCtr="0" anchor="ctr" bIns="45700" lIns="91425" spcFirstLastPara="1" rIns="91425" wrap="square" tIns="45700"/>
          <a:lstStyle>
            <a:lvl1pPr indent="-228600" lvl="0" marL="457200" rtl="0" algn="l">
              <a:spcBef>
                <a:spcPts val="600"/>
              </a:spcBef>
              <a:spcAft>
                <a:spcPts val="0"/>
              </a:spcAft>
              <a:buSzPts val="3000"/>
              <a:buNone/>
              <a:defRPr sz="3000">
                <a:solidFill>
                  <a:srgbClr val="0050A0"/>
                </a:solidFill>
                <a:latin typeface="Calibri"/>
                <a:ea typeface="Calibri"/>
                <a:cs typeface="Calibri"/>
                <a:sym typeface="Calibri"/>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60" name="Google Shape;60;p11"/>
          <p:cNvSpPr txBox="1"/>
          <p:nvPr>
            <p:ph idx="2" type="body"/>
          </p:nvPr>
        </p:nvSpPr>
        <p:spPr>
          <a:xfrm>
            <a:off x="755650" y="1336769"/>
            <a:ext cx="7704000" cy="2603100"/>
          </a:xfrm>
          <a:prstGeom prst="rect">
            <a:avLst/>
          </a:prstGeom>
          <a:noFill/>
          <a:ln>
            <a:noFill/>
          </a:ln>
        </p:spPr>
        <p:txBody>
          <a:bodyPr anchorCtr="0" anchor="t" bIns="45700" lIns="91425" spcFirstLastPara="1" rIns="91425" wrap="square" tIns="45700"/>
          <a:lstStyle>
            <a:lvl1pPr indent="-228600" lvl="0" marL="457200" rtl="0" algn="l">
              <a:spcBef>
                <a:spcPts val="600"/>
              </a:spcBef>
              <a:spcAft>
                <a:spcPts val="0"/>
              </a:spcAft>
              <a:buSzPts val="2000"/>
              <a:buNone/>
              <a:defRPr sz="2000">
                <a:solidFill>
                  <a:schemeClr val="dk1"/>
                </a:solidFill>
                <a:latin typeface="Calibri"/>
                <a:ea typeface="Calibri"/>
                <a:cs typeface="Calibri"/>
                <a:sym typeface="Calibri"/>
              </a:defRPr>
            </a:lvl1pPr>
            <a:lvl2pPr indent="-228600" lvl="1" marL="914400" rtl="0" algn="l">
              <a:spcBef>
                <a:spcPts val="600"/>
              </a:spcBef>
              <a:spcAft>
                <a:spcPts val="0"/>
              </a:spcAft>
              <a:buSzPts val="1800"/>
              <a:buNone/>
              <a:defRPr/>
            </a:lvl2pPr>
            <a:lvl3pPr indent="-228600" lvl="2" marL="1371600" rtl="0" algn="l">
              <a:spcBef>
                <a:spcPts val="320"/>
              </a:spcBef>
              <a:spcAft>
                <a:spcPts val="0"/>
              </a:spcAft>
              <a:buSzPts val="1600"/>
              <a:buNone/>
              <a:defRPr/>
            </a:lvl3pPr>
            <a:lvl4pPr indent="-228600" lvl="3" marL="1828800" rtl="0" algn="l">
              <a:spcBef>
                <a:spcPts val="280"/>
              </a:spcBef>
              <a:spcAft>
                <a:spcPts val="0"/>
              </a:spcAft>
              <a:buSzPts val="1400"/>
              <a:buNone/>
              <a:defRPr/>
            </a:lvl4pPr>
            <a:lvl5pPr indent="-228600" lvl="4" marL="2286000" rtl="0" algn="l">
              <a:spcBef>
                <a:spcPts val="240"/>
              </a:spcBef>
              <a:spcAft>
                <a:spcPts val="0"/>
              </a:spcAft>
              <a:buSzPts val="12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61" name="Google Shape;61;p11"/>
          <p:cNvSpPr txBox="1"/>
          <p:nvPr>
            <p:ph idx="3" type="body"/>
          </p:nvPr>
        </p:nvSpPr>
        <p:spPr>
          <a:xfrm>
            <a:off x="395288" y="249083"/>
            <a:ext cx="8064600" cy="160500"/>
          </a:xfrm>
          <a:prstGeom prst="rect">
            <a:avLst/>
          </a:prstGeom>
          <a:noFill/>
          <a:ln>
            <a:noFill/>
          </a:ln>
        </p:spPr>
        <p:txBody>
          <a:bodyPr anchorCtr="0" anchor="ctr" bIns="45700" lIns="91425" spcFirstLastPara="1" rIns="91425" wrap="square" tIns="45700"/>
          <a:lstStyle>
            <a:lvl1pPr indent="-228600" lvl="0" marL="457200" rtl="0" algn="l">
              <a:spcBef>
                <a:spcPts val="200"/>
              </a:spcBef>
              <a:spcAft>
                <a:spcPts val="0"/>
              </a:spcAft>
              <a:buSzPts val="1000"/>
              <a:buFont typeface="Calibri"/>
              <a:buNone/>
              <a:defRPr b="1" sz="1000">
                <a:solidFill>
                  <a:srgbClr val="0050A0"/>
                </a:solidFill>
                <a:latin typeface="Calibri"/>
                <a:ea typeface="Calibri"/>
                <a:cs typeface="Calibri"/>
                <a:sym typeface="Calibri"/>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Rubrik + Brödtext, ljus bakgrund, Kapitelmärkning">
  <p:cSld name="3_Rubrik + Brödtext, ljus bakgrund, Kapitelmärkning">
    <p:spTree>
      <p:nvGrpSpPr>
        <p:cNvPr id="62" name="Shape 62"/>
        <p:cNvGrpSpPr/>
        <p:nvPr/>
      </p:nvGrpSpPr>
      <p:grpSpPr>
        <a:xfrm>
          <a:off x="0" y="0"/>
          <a:ext cx="0" cy="0"/>
          <a:chOff x="0" y="0"/>
          <a:chExt cx="0" cy="0"/>
        </a:xfrm>
      </p:grpSpPr>
      <p:sp>
        <p:nvSpPr>
          <p:cNvPr id="63" name="Google Shape;63;p12"/>
          <p:cNvSpPr/>
          <p:nvPr/>
        </p:nvSpPr>
        <p:spPr>
          <a:xfrm>
            <a:off x="0" y="0"/>
            <a:ext cx="9144000" cy="4195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12"/>
          <p:cNvSpPr txBox="1"/>
          <p:nvPr>
            <p:ph idx="1" type="body"/>
          </p:nvPr>
        </p:nvSpPr>
        <p:spPr>
          <a:xfrm>
            <a:off x="760578" y="568325"/>
            <a:ext cx="7704000" cy="590700"/>
          </a:xfrm>
          <a:prstGeom prst="rect">
            <a:avLst/>
          </a:prstGeom>
          <a:noFill/>
          <a:ln>
            <a:noFill/>
          </a:ln>
        </p:spPr>
        <p:txBody>
          <a:bodyPr anchorCtr="0" anchor="ctr" bIns="45700" lIns="91425" spcFirstLastPara="1" rIns="91425" wrap="square" tIns="45700"/>
          <a:lstStyle>
            <a:lvl1pPr indent="-228600" lvl="0" marL="457200" rtl="0" algn="l">
              <a:spcBef>
                <a:spcPts val="600"/>
              </a:spcBef>
              <a:spcAft>
                <a:spcPts val="0"/>
              </a:spcAft>
              <a:buSzPts val="3000"/>
              <a:buNone/>
              <a:defRPr sz="3000">
                <a:solidFill>
                  <a:srgbClr val="0050A0"/>
                </a:solidFill>
                <a:latin typeface="Calibri"/>
                <a:ea typeface="Calibri"/>
                <a:cs typeface="Calibri"/>
                <a:sym typeface="Calibri"/>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65" name="Google Shape;65;p12"/>
          <p:cNvSpPr txBox="1"/>
          <p:nvPr>
            <p:ph idx="2" type="body"/>
          </p:nvPr>
        </p:nvSpPr>
        <p:spPr>
          <a:xfrm>
            <a:off x="755650" y="1336769"/>
            <a:ext cx="7704000" cy="2603100"/>
          </a:xfrm>
          <a:prstGeom prst="rect">
            <a:avLst/>
          </a:prstGeom>
          <a:noFill/>
          <a:ln>
            <a:noFill/>
          </a:ln>
        </p:spPr>
        <p:txBody>
          <a:bodyPr anchorCtr="0" anchor="t" bIns="45700" lIns="91425" spcFirstLastPara="1" rIns="91425" wrap="square" tIns="45700"/>
          <a:lstStyle>
            <a:lvl1pPr indent="-228600" lvl="0" marL="457200" rtl="0" algn="l">
              <a:spcBef>
                <a:spcPts val="600"/>
              </a:spcBef>
              <a:spcAft>
                <a:spcPts val="0"/>
              </a:spcAft>
              <a:buSzPts val="2000"/>
              <a:buNone/>
              <a:defRPr sz="2000">
                <a:solidFill>
                  <a:schemeClr val="dk1"/>
                </a:solidFill>
                <a:latin typeface="Calibri"/>
                <a:ea typeface="Calibri"/>
                <a:cs typeface="Calibri"/>
                <a:sym typeface="Calibri"/>
              </a:defRPr>
            </a:lvl1pPr>
            <a:lvl2pPr indent="-228600" lvl="1" marL="914400" rtl="0" algn="l">
              <a:spcBef>
                <a:spcPts val="600"/>
              </a:spcBef>
              <a:spcAft>
                <a:spcPts val="0"/>
              </a:spcAft>
              <a:buSzPts val="1800"/>
              <a:buNone/>
              <a:defRPr/>
            </a:lvl2pPr>
            <a:lvl3pPr indent="-228600" lvl="2" marL="1371600" rtl="0" algn="l">
              <a:spcBef>
                <a:spcPts val="320"/>
              </a:spcBef>
              <a:spcAft>
                <a:spcPts val="0"/>
              </a:spcAft>
              <a:buSzPts val="1600"/>
              <a:buNone/>
              <a:defRPr/>
            </a:lvl3pPr>
            <a:lvl4pPr indent="-228600" lvl="3" marL="1828800" rtl="0" algn="l">
              <a:spcBef>
                <a:spcPts val="280"/>
              </a:spcBef>
              <a:spcAft>
                <a:spcPts val="0"/>
              </a:spcAft>
              <a:buSzPts val="1400"/>
              <a:buNone/>
              <a:defRPr/>
            </a:lvl4pPr>
            <a:lvl5pPr indent="-228600" lvl="4" marL="2286000" rtl="0" algn="l">
              <a:spcBef>
                <a:spcPts val="240"/>
              </a:spcBef>
              <a:spcAft>
                <a:spcPts val="0"/>
              </a:spcAft>
              <a:buSzPts val="12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66" name="Google Shape;66;p12"/>
          <p:cNvSpPr txBox="1"/>
          <p:nvPr>
            <p:ph idx="3" type="body"/>
          </p:nvPr>
        </p:nvSpPr>
        <p:spPr>
          <a:xfrm>
            <a:off x="395288" y="249083"/>
            <a:ext cx="8064600" cy="160500"/>
          </a:xfrm>
          <a:prstGeom prst="rect">
            <a:avLst/>
          </a:prstGeom>
          <a:noFill/>
          <a:ln>
            <a:noFill/>
          </a:ln>
        </p:spPr>
        <p:txBody>
          <a:bodyPr anchorCtr="0" anchor="ctr" bIns="45700" lIns="91425" spcFirstLastPara="1" rIns="91425" wrap="square" tIns="45700"/>
          <a:lstStyle>
            <a:lvl1pPr indent="-228600" lvl="0" marL="457200" rtl="0" algn="l">
              <a:spcBef>
                <a:spcPts val="200"/>
              </a:spcBef>
              <a:spcAft>
                <a:spcPts val="0"/>
              </a:spcAft>
              <a:buSzPts val="1000"/>
              <a:buFont typeface="Calibri"/>
              <a:buNone/>
              <a:defRPr b="1" sz="1000">
                <a:solidFill>
                  <a:srgbClr val="0050A0"/>
                </a:solidFill>
                <a:latin typeface="Calibri"/>
                <a:ea typeface="Calibri"/>
                <a:cs typeface="Calibri"/>
                <a:sym typeface="Calibri"/>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7" name="Shape 67"/>
        <p:cNvGrpSpPr/>
        <p:nvPr/>
      </p:nvGrpSpPr>
      <p:grpSpPr>
        <a:xfrm>
          <a:off x="0" y="0"/>
          <a:ext cx="0" cy="0"/>
          <a:chOff x="0" y="0"/>
          <a:chExt cx="0" cy="0"/>
        </a:xfrm>
      </p:grpSpPr>
      <p:sp>
        <p:nvSpPr>
          <p:cNvPr id="68" name="Google Shape;68;p13"/>
          <p:cNvSpPr txBox="1"/>
          <p:nvPr>
            <p:ph idx="10" type="dt"/>
          </p:nvPr>
        </p:nvSpPr>
        <p:spPr>
          <a:xfrm>
            <a:off x="457200" y="4767264"/>
            <a:ext cx="2133600" cy="2739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3"/>
          <p:cNvSpPr txBox="1"/>
          <p:nvPr>
            <p:ph idx="11" type="ftr"/>
          </p:nvPr>
        </p:nvSpPr>
        <p:spPr>
          <a:xfrm>
            <a:off x="3124200" y="4767264"/>
            <a:ext cx="2895600" cy="2739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3"/>
          <p:cNvSpPr txBox="1"/>
          <p:nvPr>
            <p:ph idx="12" type="sldNum"/>
          </p:nvPr>
        </p:nvSpPr>
        <p:spPr>
          <a:xfrm>
            <a:off x="6553200" y="4767264"/>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sv-SE"/>
              <a:t>‹#›</a:t>
            </a:fld>
            <a:endParaRPr/>
          </a:p>
        </p:txBody>
      </p:sp>
      <p:sp>
        <p:nvSpPr>
          <p:cNvPr id="71" name="Google Shape;71;p13"/>
          <p:cNvSpPr txBox="1"/>
          <p:nvPr/>
        </p:nvSpPr>
        <p:spPr>
          <a:xfrm>
            <a:off x="395288" y="249083"/>
            <a:ext cx="8064600" cy="16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sv-SE" sz="1000">
                <a:solidFill>
                  <a:srgbClr val="0050A0"/>
                </a:solidFill>
                <a:latin typeface="Calibri"/>
                <a:ea typeface="Calibri"/>
                <a:cs typeface="Calibri"/>
                <a:sym typeface="Calibri"/>
              </a:rPr>
              <a:t>WS 1 | Att leda digital förändring | Skellefteå vt 2019</a:t>
            </a:r>
            <a:endParaRPr b="1" sz="1000">
              <a:solidFill>
                <a:srgbClr val="0050A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showMasterSp="0" type="tx">
  <p:cSld name="TITLE_AND_BODY">
    <p:spTree>
      <p:nvGrpSpPr>
        <p:cNvPr id="72" name="Shape 72"/>
        <p:cNvGrpSpPr/>
        <p:nvPr/>
      </p:nvGrpSpPr>
      <p:grpSpPr>
        <a:xfrm>
          <a:off x="0" y="0"/>
          <a:ext cx="0" cy="0"/>
          <a:chOff x="0" y="0"/>
          <a:chExt cx="0" cy="0"/>
        </a:xfrm>
      </p:grpSpPr>
      <p:pic>
        <p:nvPicPr>
          <p:cNvPr descr="Bildobjekt 2" id="73" name="Google Shape;73;p14"/>
          <p:cNvPicPr preferRelativeResize="0"/>
          <p:nvPr/>
        </p:nvPicPr>
        <p:blipFill rotWithShape="1">
          <a:blip r:embed="rId2">
            <a:alphaModFix/>
          </a:blip>
          <a:srcRect b="0" l="0" r="0" t="0"/>
          <a:stretch/>
        </p:blipFill>
        <p:spPr>
          <a:xfrm>
            <a:off x="12700" y="0"/>
            <a:ext cx="9143999" cy="901701"/>
          </a:xfrm>
          <a:prstGeom prst="rect">
            <a:avLst/>
          </a:prstGeom>
          <a:noFill/>
          <a:ln>
            <a:noFill/>
          </a:ln>
        </p:spPr>
      </p:pic>
      <p:pic>
        <p:nvPicPr>
          <p:cNvPr descr="EUlogo_v_CMYK.eps" id="74" name="Google Shape;74;p14"/>
          <p:cNvPicPr preferRelativeResize="0"/>
          <p:nvPr/>
        </p:nvPicPr>
        <p:blipFill rotWithShape="1">
          <a:blip r:embed="rId3">
            <a:alphaModFix/>
          </a:blip>
          <a:srcRect b="0" l="0" r="0" t="0"/>
          <a:stretch/>
        </p:blipFill>
        <p:spPr>
          <a:xfrm>
            <a:off x="722644" y="4560433"/>
            <a:ext cx="1389712" cy="480269"/>
          </a:xfrm>
          <a:prstGeom prst="rect">
            <a:avLst/>
          </a:prstGeom>
          <a:noFill/>
          <a:ln>
            <a:noFill/>
          </a:ln>
        </p:spPr>
      </p:pic>
      <p:sp>
        <p:nvSpPr>
          <p:cNvPr id="75" name="Google Shape;75;p14"/>
          <p:cNvSpPr txBox="1"/>
          <p:nvPr/>
        </p:nvSpPr>
        <p:spPr>
          <a:xfrm>
            <a:off x="4356100" y="102485"/>
            <a:ext cx="4788000" cy="396300"/>
          </a:xfrm>
          <a:prstGeom prst="rect">
            <a:avLst/>
          </a:prstGeom>
          <a:noFill/>
          <a:ln>
            <a:noFill/>
          </a:ln>
        </p:spPr>
        <p:txBody>
          <a:bodyPr anchorCtr="0" anchor="t" bIns="45725" lIns="45725" spcFirstLastPara="1" rIns="45725" wrap="square" tIns="45725">
            <a:noAutofit/>
          </a:bodyPr>
          <a:lstStyle/>
          <a:p>
            <a:pPr indent="0" lvl="0" marL="0" marR="0" rtl="0" algn="l">
              <a:lnSpc>
                <a:spcPct val="157692"/>
              </a:lnSpc>
              <a:spcBef>
                <a:spcPts val="0"/>
              </a:spcBef>
              <a:spcAft>
                <a:spcPts val="0"/>
              </a:spcAft>
              <a:buClr>
                <a:srgbClr val="FFFFFF"/>
              </a:buClr>
              <a:buSzPts val="2000"/>
              <a:buFont typeface="Calibri"/>
              <a:buNone/>
            </a:pPr>
            <a:r>
              <a:rPr b="0" i="1" lang="sv-SE" sz="2000" u="none" cap="none" strike="noStrike">
                <a:solidFill>
                  <a:srgbClr val="FFFFFF"/>
                </a:solidFill>
                <a:latin typeface="Calibri"/>
                <a:ea typeface="Calibri"/>
                <a:cs typeface="Calibri"/>
                <a:sym typeface="Calibri"/>
              </a:rPr>
              <a:t>Att leda digital förändring</a:t>
            </a:r>
            <a:endParaRPr sz="500"/>
          </a:p>
        </p:txBody>
      </p:sp>
      <p:sp>
        <p:nvSpPr>
          <p:cNvPr id="76" name="Google Shape;76;p14"/>
          <p:cNvSpPr txBox="1"/>
          <p:nvPr>
            <p:ph idx="12" type="sldNum"/>
          </p:nvPr>
        </p:nvSpPr>
        <p:spPr>
          <a:xfrm>
            <a:off x="6553200" y="4767264"/>
            <a:ext cx="327900" cy="372300"/>
          </a:xfrm>
          <a:prstGeom prst="rect">
            <a:avLst/>
          </a:prstGeom>
          <a:noFill/>
          <a:ln>
            <a:noFill/>
          </a:ln>
        </p:spPr>
        <p:txBody>
          <a:bodyPr anchorCtr="0" anchor="t" bIns="45725" lIns="45725" spcFirstLastPara="1" rIns="45725" wrap="square" tIns="45725">
            <a:noAutofit/>
          </a:bodyPr>
          <a:lstStyle>
            <a:lvl1pPr indent="0" lvl="0"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sv-SE"/>
              <a:t>‹#›</a:t>
            </a:fld>
            <a:endParaRPr sz="1300">
              <a:solidFill>
                <a:schemeClr val="dk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 på Bild">
  <p:cSld name="Rubrik på Bild">
    <p:spTree>
      <p:nvGrpSpPr>
        <p:cNvPr id="18"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b="0" l="0" r="0" t="0"/>
          <a:stretch/>
        </p:blipFill>
        <p:spPr>
          <a:xfrm>
            <a:off x="0" y="0"/>
            <a:ext cx="9144000" cy="4192588"/>
          </a:xfrm>
          <a:prstGeom prst="rect">
            <a:avLst/>
          </a:prstGeom>
          <a:noFill/>
          <a:ln>
            <a:noFill/>
          </a:ln>
        </p:spPr>
      </p:pic>
      <p:sp>
        <p:nvSpPr>
          <p:cNvPr id="20" name="Google Shape;20;p3"/>
          <p:cNvSpPr/>
          <p:nvPr>
            <p:ph idx="2" type="pic"/>
          </p:nvPr>
        </p:nvSpPr>
        <p:spPr>
          <a:xfrm>
            <a:off x="0" y="1"/>
            <a:ext cx="9144000" cy="4192500"/>
          </a:xfrm>
          <a:prstGeom prst="rect">
            <a:avLst/>
          </a:prstGeom>
          <a:noFill/>
          <a:ln>
            <a:noFill/>
          </a:ln>
        </p:spPr>
        <p:txBody>
          <a:bodyPr anchorCtr="0" anchor="t" bIns="45700" lIns="91425" spcFirstLastPara="1" rIns="91425" wrap="square" tIns="45700"/>
          <a:lstStyle>
            <a:lvl1pPr lvl="0" marR="0" rtl="0" algn="l">
              <a:spcBef>
                <a:spcPts val="400"/>
              </a:spcBef>
              <a:spcAft>
                <a:spcPts val="0"/>
              </a:spcAft>
              <a:buClr>
                <a:srgbClr val="0050A0"/>
              </a:buClr>
              <a:buSzPts val="2000"/>
              <a:buFont typeface="Arial"/>
              <a:buNone/>
              <a:defRPr b="0" i="0" sz="2000" u="none" cap="none" strike="noStrike">
                <a:solidFill>
                  <a:schemeClr val="dk1"/>
                </a:solidFill>
                <a:latin typeface="Calibri"/>
                <a:ea typeface="Calibri"/>
                <a:cs typeface="Calibri"/>
                <a:sym typeface="Calibri"/>
              </a:defRPr>
            </a:lvl1pPr>
            <a:lvl2pPr lvl="1" marR="0" rtl="0" algn="l">
              <a:spcBef>
                <a:spcPts val="360"/>
              </a:spcBef>
              <a:spcAft>
                <a:spcPts val="0"/>
              </a:spcAft>
              <a:buClr>
                <a:srgbClr val="0050A0"/>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spcBef>
                <a:spcPts val="320"/>
              </a:spcBef>
              <a:spcAft>
                <a:spcPts val="0"/>
              </a:spcAft>
              <a:buClr>
                <a:srgbClr val="0050A0"/>
              </a:buClr>
              <a:buSzPts val="1600"/>
              <a:buFont typeface="Arial"/>
              <a:buChar char="•"/>
              <a:defRPr b="0" i="0" sz="1600" u="none" cap="none" strike="noStrike">
                <a:solidFill>
                  <a:schemeClr val="dk1"/>
                </a:solidFill>
                <a:latin typeface="Calibri"/>
                <a:ea typeface="Calibri"/>
                <a:cs typeface="Calibri"/>
                <a:sym typeface="Calibri"/>
              </a:defRPr>
            </a:lvl3pPr>
            <a:lvl4pPr lvl="3" marR="0" rtl="0" algn="l">
              <a:spcBef>
                <a:spcPts val="280"/>
              </a:spcBef>
              <a:spcAft>
                <a:spcPts val="0"/>
              </a:spcAft>
              <a:buClr>
                <a:srgbClr val="0050A0"/>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spcBef>
                <a:spcPts val="240"/>
              </a:spcBef>
              <a:spcAft>
                <a:spcPts val="0"/>
              </a:spcAft>
              <a:buClr>
                <a:srgbClr val="0050A0"/>
              </a:buClr>
              <a:buSzPts val="1200"/>
              <a:buFont typeface="Arial"/>
              <a:buChar char="•"/>
              <a:defRPr b="0" i="0" sz="12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 name="Google Shape;21;p3"/>
          <p:cNvSpPr txBox="1"/>
          <p:nvPr>
            <p:ph type="ctrTitle"/>
          </p:nvPr>
        </p:nvSpPr>
        <p:spPr>
          <a:xfrm>
            <a:off x="762549" y="1168004"/>
            <a:ext cx="7704000" cy="756000"/>
          </a:xfrm>
          <a:prstGeom prst="rect">
            <a:avLst/>
          </a:prstGeom>
          <a:noFill/>
          <a:ln>
            <a:noFill/>
          </a:ln>
        </p:spPr>
        <p:txBody>
          <a:bodyPr anchorCtr="0" anchor="ctr" bIns="45700" lIns="91425" spcFirstLastPara="1" rIns="91425" wrap="square" tIns="45700"/>
          <a:lstStyle>
            <a:lvl1pPr lvl="0" rtl="0" algn="l">
              <a:spcBef>
                <a:spcPts val="0"/>
              </a:spcBef>
              <a:spcAft>
                <a:spcPts val="0"/>
              </a:spcAft>
              <a:buClr>
                <a:schemeClr val="lt1"/>
              </a:buClr>
              <a:buSzPts val="4400"/>
              <a:buFont typeface="Calibri"/>
              <a:buNone/>
              <a:defRPr sz="4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Rubrik och punktlista + kapitelmärkning">
  <p:cSld name="1_Rubrik och punktlista + kapitelmärkning">
    <p:spTree>
      <p:nvGrpSpPr>
        <p:cNvPr id="22" name="Shape 22"/>
        <p:cNvGrpSpPr/>
        <p:nvPr/>
      </p:nvGrpSpPr>
      <p:grpSpPr>
        <a:xfrm>
          <a:off x="0" y="0"/>
          <a:ext cx="0" cy="0"/>
          <a:chOff x="0" y="0"/>
          <a:chExt cx="0" cy="0"/>
        </a:xfrm>
      </p:grpSpPr>
      <p:sp>
        <p:nvSpPr>
          <p:cNvPr id="23" name="Google Shape;23;p4"/>
          <p:cNvSpPr txBox="1"/>
          <p:nvPr>
            <p:ph type="title"/>
          </p:nvPr>
        </p:nvSpPr>
        <p:spPr>
          <a:xfrm>
            <a:off x="761565" y="573881"/>
            <a:ext cx="7704000" cy="585000"/>
          </a:xfrm>
          <a:prstGeom prst="rect">
            <a:avLst/>
          </a:prstGeom>
          <a:noFill/>
          <a:ln>
            <a:noFill/>
          </a:ln>
        </p:spPr>
        <p:txBody>
          <a:bodyPr anchorCtr="0" anchor="ctr" bIns="45700" lIns="91425" spcFirstLastPara="1" rIns="91425" wrap="square" tIns="45700"/>
          <a:lstStyle>
            <a:lvl1pPr lvl="0" rtl="0" algn="l">
              <a:spcBef>
                <a:spcPts val="0"/>
              </a:spcBef>
              <a:spcAft>
                <a:spcPts val="0"/>
              </a:spcAft>
              <a:buClr>
                <a:srgbClr val="0050A0"/>
              </a:buClr>
              <a:buSzPts val="3000"/>
              <a:buFont typeface="Calibri"/>
              <a:buNone/>
              <a:defRPr sz="3000">
                <a:solidFill>
                  <a:srgbClr val="0050A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 name="Google Shape;24;p4"/>
          <p:cNvSpPr txBox="1"/>
          <p:nvPr>
            <p:ph idx="1" type="body"/>
          </p:nvPr>
        </p:nvSpPr>
        <p:spPr>
          <a:xfrm>
            <a:off x="761564" y="1329929"/>
            <a:ext cx="7698300" cy="2610000"/>
          </a:xfrm>
          <a:prstGeom prst="rect">
            <a:avLst/>
          </a:prstGeom>
          <a:noFill/>
          <a:ln>
            <a:noFill/>
          </a:ln>
        </p:spPr>
        <p:txBody>
          <a:bodyPr anchorCtr="0" anchor="t" bIns="45700" lIns="91425" spcFirstLastPara="1" rIns="91425" wrap="square" tIns="45700"/>
          <a:lstStyle>
            <a:lvl1pPr indent="-355600" lvl="0" marL="457200" rtl="0" algn="l">
              <a:spcBef>
                <a:spcPts val="400"/>
              </a:spcBef>
              <a:spcAft>
                <a:spcPts val="0"/>
              </a:spcAft>
              <a:buClr>
                <a:srgbClr val="0050A0"/>
              </a:buClr>
              <a:buSzPts val="2000"/>
              <a:buChar char="•"/>
              <a:defRPr sz="2000">
                <a:solidFill>
                  <a:schemeClr val="dk1"/>
                </a:solidFill>
                <a:latin typeface="Calibri"/>
                <a:ea typeface="Calibri"/>
                <a:cs typeface="Calibri"/>
                <a:sym typeface="Calibri"/>
              </a:defRPr>
            </a:lvl1pPr>
            <a:lvl2pPr indent="-342900" lvl="1" marL="914400" rtl="0" algn="l">
              <a:spcBef>
                <a:spcPts val="360"/>
              </a:spcBef>
              <a:spcAft>
                <a:spcPts val="0"/>
              </a:spcAft>
              <a:buClr>
                <a:srgbClr val="0050A0"/>
              </a:buClr>
              <a:buSzPts val="1800"/>
              <a:buFont typeface="Arial"/>
              <a:buChar char="•"/>
              <a:defRPr sz="1800">
                <a:solidFill>
                  <a:schemeClr val="dk1"/>
                </a:solidFill>
                <a:latin typeface="Calibri"/>
                <a:ea typeface="Calibri"/>
                <a:cs typeface="Calibri"/>
                <a:sym typeface="Calibri"/>
              </a:defRPr>
            </a:lvl2pPr>
            <a:lvl3pPr indent="-330200" lvl="2" marL="1371600" rtl="0" algn="l">
              <a:spcBef>
                <a:spcPts val="320"/>
              </a:spcBef>
              <a:spcAft>
                <a:spcPts val="0"/>
              </a:spcAft>
              <a:buClr>
                <a:srgbClr val="0050A0"/>
              </a:buClr>
              <a:buSzPts val="1600"/>
              <a:buFont typeface="Arial"/>
              <a:buChar char="•"/>
              <a:defRPr sz="1600">
                <a:solidFill>
                  <a:schemeClr val="dk1"/>
                </a:solidFill>
                <a:latin typeface="Calibri"/>
                <a:ea typeface="Calibri"/>
                <a:cs typeface="Calibri"/>
                <a:sym typeface="Calibri"/>
              </a:defRPr>
            </a:lvl3pPr>
            <a:lvl4pPr indent="-317500" lvl="3" marL="1828800" rtl="0" algn="l">
              <a:spcBef>
                <a:spcPts val="280"/>
              </a:spcBef>
              <a:spcAft>
                <a:spcPts val="0"/>
              </a:spcAft>
              <a:buClr>
                <a:srgbClr val="0050A0"/>
              </a:buClr>
              <a:buSzPts val="1400"/>
              <a:buFont typeface="Arial"/>
              <a:buChar char="•"/>
              <a:defRPr sz="1400">
                <a:solidFill>
                  <a:schemeClr val="dk1"/>
                </a:solidFill>
                <a:latin typeface="Calibri"/>
                <a:ea typeface="Calibri"/>
                <a:cs typeface="Calibri"/>
                <a:sym typeface="Calibri"/>
              </a:defRPr>
            </a:lvl4pPr>
            <a:lvl5pPr indent="-304800" lvl="4" marL="2286000" rtl="0" algn="l">
              <a:spcBef>
                <a:spcPts val="240"/>
              </a:spcBef>
              <a:spcAft>
                <a:spcPts val="0"/>
              </a:spcAft>
              <a:buClr>
                <a:srgbClr val="0050A0"/>
              </a:buClr>
              <a:buSzPts val="1200"/>
              <a:buFont typeface="Arial"/>
              <a:buChar char="•"/>
              <a:defRPr sz="1200">
                <a:solidFill>
                  <a:schemeClr val="dk1"/>
                </a:solidFill>
                <a:latin typeface="Calibri"/>
                <a:ea typeface="Calibri"/>
                <a:cs typeface="Calibri"/>
                <a:sym typeface="Calibri"/>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5" name="Google Shape;25;p4"/>
          <p:cNvSpPr txBox="1"/>
          <p:nvPr>
            <p:ph idx="2" type="body"/>
          </p:nvPr>
        </p:nvSpPr>
        <p:spPr>
          <a:xfrm>
            <a:off x="396000" y="248400"/>
            <a:ext cx="8063700" cy="161100"/>
          </a:xfrm>
          <a:prstGeom prst="rect">
            <a:avLst/>
          </a:prstGeom>
          <a:noFill/>
          <a:ln>
            <a:noFill/>
          </a:ln>
        </p:spPr>
        <p:txBody>
          <a:bodyPr anchorCtr="0" anchor="ctr" bIns="45700" lIns="91425" spcFirstLastPara="1" rIns="91425" wrap="square" tIns="45700"/>
          <a:lstStyle>
            <a:lvl1pPr indent="-228600" lvl="0" marL="457200" rtl="0" algn="l">
              <a:spcBef>
                <a:spcPts val="200"/>
              </a:spcBef>
              <a:spcAft>
                <a:spcPts val="0"/>
              </a:spcAft>
              <a:buSzPts val="1000"/>
              <a:buFont typeface="Calibri"/>
              <a:buNone/>
              <a:defRPr b="1" sz="1000">
                <a:solidFill>
                  <a:srgbClr val="0050A0"/>
                </a:solidFill>
                <a:latin typeface="Calibri"/>
                <a:ea typeface="Calibri"/>
                <a:cs typeface="Calibri"/>
                <a:sym typeface="Calibri"/>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6" name="Google Shape;26;p4"/>
          <p:cNvSpPr txBox="1"/>
          <p:nvPr/>
        </p:nvSpPr>
        <p:spPr>
          <a:xfrm>
            <a:off x="395288" y="249083"/>
            <a:ext cx="8064600" cy="16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sv-SE" sz="1000">
                <a:solidFill>
                  <a:srgbClr val="0050A0"/>
                </a:solidFill>
                <a:latin typeface="Calibri"/>
                <a:ea typeface="Calibri"/>
                <a:cs typeface="Calibri"/>
                <a:sym typeface="Calibri"/>
              </a:rPr>
              <a:t>WS 1 | Att leda digital förändring | Skellefteå vt 2019</a:t>
            </a:r>
            <a:endParaRPr b="1" sz="1000">
              <a:solidFill>
                <a:srgbClr val="0050A0"/>
              </a:solidFill>
              <a:latin typeface="Calibri"/>
              <a:ea typeface="Calibri"/>
              <a:cs typeface="Calibri"/>
              <a:sym typeface="Calibri"/>
            </a:endParaRPr>
          </a:p>
        </p:txBody>
      </p:sp>
      <p:sp>
        <p:nvSpPr>
          <p:cNvPr id="27" name="Google Shape;27;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 Brödtext, Bild, Kapitelmärkning">
  <p:cSld name="Rubrik, Brödtext, Bild, Kapitelmärkning">
    <p:spTree>
      <p:nvGrpSpPr>
        <p:cNvPr id="28" name="Shape 28"/>
        <p:cNvGrpSpPr/>
        <p:nvPr/>
      </p:nvGrpSpPr>
      <p:grpSpPr>
        <a:xfrm>
          <a:off x="0" y="0"/>
          <a:ext cx="0" cy="0"/>
          <a:chOff x="0" y="0"/>
          <a:chExt cx="0" cy="0"/>
        </a:xfrm>
      </p:grpSpPr>
      <p:sp>
        <p:nvSpPr>
          <p:cNvPr id="29" name="Google Shape;29;p5"/>
          <p:cNvSpPr txBox="1"/>
          <p:nvPr>
            <p:ph idx="1" type="body"/>
          </p:nvPr>
        </p:nvSpPr>
        <p:spPr>
          <a:xfrm>
            <a:off x="755650" y="573882"/>
            <a:ext cx="3816300" cy="585000"/>
          </a:xfrm>
          <a:prstGeom prst="rect">
            <a:avLst/>
          </a:prstGeom>
          <a:noFill/>
          <a:ln>
            <a:noFill/>
          </a:ln>
        </p:spPr>
        <p:txBody>
          <a:bodyPr anchorCtr="0" anchor="ctr" bIns="45700" lIns="91425" spcFirstLastPara="1" rIns="91425" wrap="square" tIns="45700"/>
          <a:lstStyle>
            <a:lvl1pPr indent="-228600" lvl="0" marL="457200" rtl="0" algn="l">
              <a:spcBef>
                <a:spcPts val="600"/>
              </a:spcBef>
              <a:spcAft>
                <a:spcPts val="0"/>
              </a:spcAft>
              <a:buSzPts val="3000"/>
              <a:buNone/>
              <a:defRPr sz="3000">
                <a:solidFill>
                  <a:srgbClr val="0050A0"/>
                </a:solidFill>
                <a:latin typeface="Calibri"/>
                <a:ea typeface="Calibri"/>
                <a:cs typeface="Calibri"/>
                <a:sym typeface="Calibri"/>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0" name="Google Shape;30;p5"/>
          <p:cNvSpPr txBox="1"/>
          <p:nvPr>
            <p:ph idx="2" type="body"/>
          </p:nvPr>
        </p:nvSpPr>
        <p:spPr>
          <a:xfrm>
            <a:off x="755650" y="1330110"/>
            <a:ext cx="3816300" cy="2862000"/>
          </a:xfrm>
          <a:prstGeom prst="rect">
            <a:avLst/>
          </a:prstGeom>
          <a:noFill/>
          <a:ln>
            <a:noFill/>
          </a:ln>
        </p:spPr>
        <p:txBody>
          <a:bodyPr anchorCtr="0" anchor="t" bIns="45700" lIns="91425" spcFirstLastPara="1" rIns="91425" wrap="square" tIns="45700"/>
          <a:lstStyle>
            <a:lvl1pPr indent="-228600" lvl="0" marL="457200" rtl="0" algn="l">
              <a:spcBef>
                <a:spcPts val="600"/>
              </a:spcBef>
              <a:spcAft>
                <a:spcPts val="0"/>
              </a:spcAft>
              <a:buSzPts val="2000"/>
              <a:buNone/>
              <a:defRPr sz="2000">
                <a:solidFill>
                  <a:schemeClr val="dk1"/>
                </a:solidFill>
                <a:latin typeface="Calibri"/>
                <a:ea typeface="Calibri"/>
                <a:cs typeface="Calibri"/>
                <a:sym typeface="Calibri"/>
              </a:defRPr>
            </a:lvl1pPr>
            <a:lvl2pPr indent="-228600" lvl="1" marL="914400" rtl="0" algn="l">
              <a:spcBef>
                <a:spcPts val="600"/>
              </a:spcBef>
              <a:spcAft>
                <a:spcPts val="0"/>
              </a:spcAft>
              <a:buSzPts val="1800"/>
              <a:buNone/>
              <a:defRPr/>
            </a:lvl2pPr>
            <a:lvl3pPr indent="-228600" lvl="2" marL="1371600" rtl="0" algn="l">
              <a:spcBef>
                <a:spcPts val="320"/>
              </a:spcBef>
              <a:spcAft>
                <a:spcPts val="0"/>
              </a:spcAft>
              <a:buSzPts val="1600"/>
              <a:buNone/>
              <a:defRPr/>
            </a:lvl3pPr>
            <a:lvl4pPr indent="-228600" lvl="3" marL="1828800" rtl="0" algn="l">
              <a:spcBef>
                <a:spcPts val="280"/>
              </a:spcBef>
              <a:spcAft>
                <a:spcPts val="0"/>
              </a:spcAft>
              <a:buSzPts val="1400"/>
              <a:buNone/>
              <a:defRPr/>
            </a:lvl4pPr>
            <a:lvl5pPr indent="-228600" lvl="4" marL="2286000" rtl="0" algn="l">
              <a:spcBef>
                <a:spcPts val="240"/>
              </a:spcBef>
              <a:spcAft>
                <a:spcPts val="0"/>
              </a:spcAft>
              <a:buSzPts val="12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1" name="Google Shape;31;p5"/>
          <p:cNvSpPr/>
          <p:nvPr>
            <p:ph idx="3" type="pic"/>
          </p:nvPr>
        </p:nvSpPr>
        <p:spPr>
          <a:xfrm>
            <a:off x="4859788" y="573882"/>
            <a:ext cx="3600000" cy="3618300"/>
          </a:xfrm>
          <a:prstGeom prst="rect">
            <a:avLst/>
          </a:prstGeom>
          <a:noFill/>
          <a:ln>
            <a:noFill/>
          </a:ln>
        </p:spPr>
        <p:txBody>
          <a:bodyPr anchorCtr="0" anchor="t" bIns="45700" lIns="91425" spcFirstLastPara="1" rIns="91425" wrap="square" tIns="45700"/>
          <a:lstStyle>
            <a:lvl1pPr lvl="0" marR="0" rtl="0" algn="l">
              <a:spcBef>
                <a:spcPts val="400"/>
              </a:spcBef>
              <a:spcAft>
                <a:spcPts val="0"/>
              </a:spcAft>
              <a:buClr>
                <a:srgbClr val="0050A0"/>
              </a:buClr>
              <a:buSzPts val="2000"/>
              <a:buFont typeface="Arial"/>
              <a:buNone/>
              <a:defRPr b="0" i="0" sz="2000" u="none" cap="none" strike="noStrike">
                <a:solidFill>
                  <a:schemeClr val="dk1"/>
                </a:solidFill>
                <a:latin typeface="Calibri"/>
                <a:ea typeface="Calibri"/>
                <a:cs typeface="Calibri"/>
                <a:sym typeface="Calibri"/>
              </a:defRPr>
            </a:lvl1pPr>
            <a:lvl2pPr lvl="1" marR="0" rtl="0" algn="l">
              <a:spcBef>
                <a:spcPts val="360"/>
              </a:spcBef>
              <a:spcAft>
                <a:spcPts val="0"/>
              </a:spcAft>
              <a:buClr>
                <a:srgbClr val="0050A0"/>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spcBef>
                <a:spcPts val="320"/>
              </a:spcBef>
              <a:spcAft>
                <a:spcPts val="0"/>
              </a:spcAft>
              <a:buClr>
                <a:srgbClr val="0050A0"/>
              </a:buClr>
              <a:buSzPts val="1600"/>
              <a:buFont typeface="Arial"/>
              <a:buChar char="•"/>
              <a:defRPr b="0" i="0" sz="1600" u="none" cap="none" strike="noStrike">
                <a:solidFill>
                  <a:schemeClr val="dk1"/>
                </a:solidFill>
                <a:latin typeface="Calibri"/>
                <a:ea typeface="Calibri"/>
                <a:cs typeface="Calibri"/>
                <a:sym typeface="Calibri"/>
              </a:defRPr>
            </a:lvl3pPr>
            <a:lvl4pPr lvl="3" marR="0" rtl="0" algn="l">
              <a:spcBef>
                <a:spcPts val="280"/>
              </a:spcBef>
              <a:spcAft>
                <a:spcPts val="0"/>
              </a:spcAft>
              <a:buClr>
                <a:srgbClr val="0050A0"/>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spcBef>
                <a:spcPts val="240"/>
              </a:spcBef>
              <a:spcAft>
                <a:spcPts val="0"/>
              </a:spcAft>
              <a:buClr>
                <a:srgbClr val="0050A0"/>
              </a:buClr>
              <a:buSzPts val="1200"/>
              <a:buFont typeface="Arial"/>
              <a:buChar char="•"/>
              <a:defRPr b="0" i="0" sz="12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 name="Google Shape;32;p5"/>
          <p:cNvSpPr txBox="1"/>
          <p:nvPr>
            <p:ph idx="4" type="body"/>
          </p:nvPr>
        </p:nvSpPr>
        <p:spPr>
          <a:xfrm>
            <a:off x="395288" y="249083"/>
            <a:ext cx="8064600" cy="160500"/>
          </a:xfrm>
          <a:prstGeom prst="rect">
            <a:avLst/>
          </a:prstGeom>
          <a:noFill/>
          <a:ln>
            <a:noFill/>
          </a:ln>
        </p:spPr>
        <p:txBody>
          <a:bodyPr anchorCtr="0" anchor="ctr" bIns="45700" lIns="91425" spcFirstLastPara="1" rIns="91425" wrap="square" tIns="45700"/>
          <a:lstStyle>
            <a:lvl1pPr indent="-228600" lvl="0" marL="457200" rtl="0" algn="l">
              <a:spcBef>
                <a:spcPts val="200"/>
              </a:spcBef>
              <a:spcAft>
                <a:spcPts val="0"/>
              </a:spcAft>
              <a:buSzPts val="1000"/>
              <a:buFont typeface="Calibri"/>
              <a:buNone/>
              <a:defRPr b="1" sz="1000">
                <a:solidFill>
                  <a:srgbClr val="0050A0"/>
                </a:solidFill>
                <a:latin typeface="Calibri"/>
                <a:ea typeface="Calibri"/>
                <a:cs typeface="Calibri"/>
                <a:sym typeface="Calibri"/>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 + Bild, Kapitelmärkning">
  <p:cSld name="Rubrik + Bild, Kapitelmärkning">
    <p:spTree>
      <p:nvGrpSpPr>
        <p:cNvPr id="33" name="Shape 33"/>
        <p:cNvGrpSpPr/>
        <p:nvPr/>
      </p:nvGrpSpPr>
      <p:grpSpPr>
        <a:xfrm>
          <a:off x="0" y="0"/>
          <a:ext cx="0" cy="0"/>
          <a:chOff x="0" y="0"/>
          <a:chExt cx="0" cy="0"/>
        </a:xfrm>
      </p:grpSpPr>
      <p:sp>
        <p:nvSpPr>
          <p:cNvPr id="34" name="Google Shape;34;p6"/>
          <p:cNvSpPr txBox="1"/>
          <p:nvPr>
            <p:ph idx="1" type="body"/>
          </p:nvPr>
        </p:nvSpPr>
        <p:spPr>
          <a:xfrm>
            <a:off x="755650" y="573882"/>
            <a:ext cx="7704000" cy="585000"/>
          </a:xfrm>
          <a:prstGeom prst="rect">
            <a:avLst/>
          </a:prstGeom>
          <a:noFill/>
          <a:ln>
            <a:noFill/>
          </a:ln>
        </p:spPr>
        <p:txBody>
          <a:bodyPr anchorCtr="0" anchor="ctr" bIns="45700" lIns="91425" spcFirstLastPara="1" rIns="91425" wrap="square" tIns="45700"/>
          <a:lstStyle>
            <a:lvl1pPr indent="-228600" lvl="0" marL="457200" rtl="0" algn="l">
              <a:spcBef>
                <a:spcPts val="600"/>
              </a:spcBef>
              <a:spcAft>
                <a:spcPts val="0"/>
              </a:spcAft>
              <a:buSzPts val="3000"/>
              <a:buNone/>
              <a:defRPr sz="3000">
                <a:solidFill>
                  <a:srgbClr val="0050A0"/>
                </a:solidFill>
                <a:latin typeface="Calibri"/>
                <a:ea typeface="Calibri"/>
                <a:cs typeface="Calibri"/>
                <a:sym typeface="Calibri"/>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5" name="Google Shape;35;p6"/>
          <p:cNvSpPr/>
          <p:nvPr>
            <p:ph idx="2" type="pic"/>
          </p:nvPr>
        </p:nvSpPr>
        <p:spPr>
          <a:xfrm>
            <a:off x="755650" y="1329614"/>
            <a:ext cx="7704000" cy="2610600"/>
          </a:xfrm>
          <a:prstGeom prst="rect">
            <a:avLst/>
          </a:prstGeom>
          <a:noFill/>
          <a:ln>
            <a:noFill/>
          </a:ln>
        </p:spPr>
        <p:txBody>
          <a:bodyPr anchorCtr="0" anchor="t" bIns="45700" lIns="91425" spcFirstLastPara="1" rIns="91425" wrap="square" tIns="45700"/>
          <a:lstStyle>
            <a:lvl1pPr lvl="0" marR="0" rtl="0" algn="l">
              <a:spcBef>
                <a:spcPts val="400"/>
              </a:spcBef>
              <a:spcAft>
                <a:spcPts val="0"/>
              </a:spcAft>
              <a:buClr>
                <a:srgbClr val="0050A0"/>
              </a:buClr>
              <a:buSzPts val="2000"/>
              <a:buFont typeface="Arial"/>
              <a:buNone/>
              <a:defRPr b="0" i="0" sz="2000" u="none" cap="none" strike="noStrike">
                <a:solidFill>
                  <a:schemeClr val="dk1"/>
                </a:solidFill>
                <a:latin typeface="Calibri"/>
                <a:ea typeface="Calibri"/>
                <a:cs typeface="Calibri"/>
                <a:sym typeface="Calibri"/>
              </a:defRPr>
            </a:lvl1pPr>
            <a:lvl2pPr lvl="1" marR="0" rtl="0" algn="l">
              <a:spcBef>
                <a:spcPts val="360"/>
              </a:spcBef>
              <a:spcAft>
                <a:spcPts val="0"/>
              </a:spcAft>
              <a:buClr>
                <a:srgbClr val="0050A0"/>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spcBef>
                <a:spcPts val="320"/>
              </a:spcBef>
              <a:spcAft>
                <a:spcPts val="0"/>
              </a:spcAft>
              <a:buClr>
                <a:srgbClr val="0050A0"/>
              </a:buClr>
              <a:buSzPts val="1600"/>
              <a:buFont typeface="Arial"/>
              <a:buChar char="•"/>
              <a:defRPr b="0" i="0" sz="1600" u="none" cap="none" strike="noStrike">
                <a:solidFill>
                  <a:schemeClr val="dk1"/>
                </a:solidFill>
                <a:latin typeface="Calibri"/>
                <a:ea typeface="Calibri"/>
                <a:cs typeface="Calibri"/>
                <a:sym typeface="Calibri"/>
              </a:defRPr>
            </a:lvl3pPr>
            <a:lvl4pPr lvl="3" marR="0" rtl="0" algn="l">
              <a:spcBef>
                <a:spcPts val="280"/>
              </a:spcBef>
              <a:spcAft>
                <a:spcPts val="0"/>
              </a:spcAft>
              <a:buClr>
                <a:srgbClr val="0050A0"/>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spcBef>
                <a:spcPts val="240"/>
              </a:spcBef>
              <a:spcAft>
                <a:spcPts val="0"/>
              </a:spcAft>
              <a:buClr>
                <a:srgbClr val="0050A0"/>
              </a:buClr>
              <a:buSzPts val="1200"/>
              <a:buFont typeface="Arial"/>
              <a:buChar char="•"/>
              <a:defRPr b="0" i="0" sz="12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6" name="Google Shape;36;p6"/>
          <p:cNvSpPr txBox="1"/>
          <p:nvPr>
            <p:ph idx="3" type="body"/>
          </p:nvPr>
        </p:nvSpPr>
        <p:spPr>
          <a:xfrm>
            <a:off x="395288" y="249492"/>
            <a:ext cx="8064600" cy="160200"/>
          </a:xfrm>
          <a:prstGeom prst="rect">
            <a:avLst/>
          </a:prstGeom>
          <a:noFill/>
          <a:ln>
            <a:noFill/>
          </a:ln>
        </p:spPr>
        <p:txBody>
          <a:bodyPr anchorCtr="0" anchor="ctr" bIns="45700" lIns="91425" spcFirstLastPara="1" rIns="91425" wrap="square" tIns="45700"/>
          <a:lstStyle>
            <a:lvl1pPr indent="-228600" lvl="0" marL="457200" rtl="0" algn="l">
              <a:spcBef>
                <a:spcPts val="200"/>
              </a:spcBef>
              <a:spcAft>
                <a:spcPts val="0"/>
              </a:spcAft>
              <a:buSzPts val="1000"/>
              <a:buFont typeface="Calibri"/>
              <a:buNone/>
              <a:defRPr b="1" sz="1000">
                <a:solidFill>
                  <a:srgbClr val="0050A0"/>
                </a:solidFill>
                <a:latin typeface="Calibri"/>
                <a:ea typeface="Calibri"/>
                <a:cs typeface="Calibri"/>
                <a:sym typeface="Calibri"/>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 + Brödtext, mörk bakgrund, Kapitelmärkning">
  <p:cSld name="Rubrik + Brödtext, mörk bakgrund, Kapitelmärkning">
    <p:spTree>
      <p:nvGrpSpPr>
        <p:cNvPr id="37"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b="41034" l="0" r="0" t="0"/>
          <a:stretch/>
        </p:blipFill>
        <p:spPr>
          <a:xfrm>
            <a:off x="0" y="-2"/>
            <a:ext cx="9147667" cy="4194000"/>
          </a:xfrm>
          <a:prstGeom prst="rect">
            <a:avLst/>
          </a:prstGeom>
          <a:noFill/>
          <a:ln>
            <a:noFill/>
          </a:ln>
        </p:spPr>
      </p:pic>
      <p:sp>
        <p:nvSpPr>
          <p:cNvPr id="39" name="Google Shape;39;p7"/>
          <p:cNvSpPr txBox="1"/>
          <p:nvPr>
            <p:ph idx="1" type="body"/>
          </p:nvPr>
        </p:nvSpPr>
        <p:spPr>
          <a:xfrm>
            <a:off x="755650" y="573882"/>
            <a:ext cx="7704000" cy="585000"/>
          </a:xfrm>
          <a:prstGeom prst="rect">
            <a:avLst/>
          </a:prstGeom>
          <a:noFill/>
          <a:ln>
            <a:noFill/>
          </a:ln>
        </p:spPr>
        <p:txBody>
          <a:bodyPr anchorCtr="0" anchor="ctr" bIns="45700" lIns="91425" spcFirstLastPara="1" rIns="91425" wrap="square" tIns="45700"/>
          <a:lstStyle>
            <a:lvl1pPr indent="-228600" lvl="0" marL="457200" rtl="0" algn="l">
              <a:spcBef>
                <a:spcPts val="600"/>
              </a:spcBef>
              <a:spcAft>
                <a:spcPts val="0"/>
              </a:spcAft>
              <a:buSzPts val="3000"/>
              <a:buNone/>
              <a:defRPr sz="3000">
                <a:solidFill>
                  <a:schemeClr val="lt1"/>
                </a:solidFill>
                <a:latin typeface="Calibri"/>
                <a:ea typeface="Calibri"/>
                <a:cs typeface="Calibri"/>
                <a:sym typeface="Calibri"/>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0" name="Google Shape;40;p7"/>
          <p:cNvSpPr txBox="1"/>
          <p:nvPr>
            <p:ph idx="2" type="body"/>
          </p:nvPr>
        </p:nvSpPr>
        <p:spPr>
          <a:xfrm>
            <a:off x="755650" y="1325563"/>
            <a:ext cx="7704000" cy="2614200"/>
          </a:xfrm>
          <a:prstGeom prst="rect">
            <a:avLst/>
          </a:prstGeom>
          <a:noFill/>
          <a:ln>
            <a:noFill/>
          </a:ln>
        </p:spPr>
        <p:txBody>
          <a:bodyPr anchorCtr="0" anchor="t" bIns="45700" lIns="91425" spcFirstLastPara="1" rIns="91425" wrap="square" tIns="45700"/>
          <a:lstStyle>
            <a:lvl1pPr indent="-228600" lvl="0" marL="457200" rtl="0" algn="l">
              <a:spcBef>
                <a:spcPts val="600"/>
              </a:spcBef>
              <a:spcAft>
                <a:spcPts val="0"/>
              </a:spcAft>
              <a:buSzPts val="2000"/>
              <a:buNone/>
              <a:defRPr sz="2000">
                <a:solidFill>
                  <a:schemeClr val="lt1"/>
                </a:solidFill>
                <a:latin typeface="Calibri"/>
                <a:ea typeface="Calibri"/>
                <a:cs typeface="Calibri"/>
                <a:sym typeface="Calibri"/>
              </a:defRPr>
            </a:lvl1pPr>
            <a:lvl2pPr indent="-228600" lvl="1" marL="914400" rtl="0" algn="l">
              <a:spcBef>
                <a:spcPts val="600"/>
              </a:spcBef>
              <a:spcAft>
                <a:spcPts val="0"/>
              </a:spcAft>
              <a:buSzPts val="1800"/>
              <a:buNone/>
              <a:defRPr/>
            </a:lvl2pPr>
            <a:lvl3pPr indent="-228600" lvl="2" marL="1371600" rtl="0" algn="l">
              <a:spcBef>
                <a:spcPts val="320"/>
              </a:spcBef>
              <a:spcAft>
                <a:spcPts val="0"/>
              </a:spcAft>
              <a:buSzPts val="1600"/>
              <a:buNone/>
              <a:defRPr/>
            </a:lvl3pPr>
            <a:lvl4pPr indent="-228600" lvl="3" marL="1828800" rtl="0" algn="l">
              <a:spcBef>
                <a:spcPts val="280"/>
              </a:spcBef>
              <a:spcAft>
                <a:spcPts val="0"/>
              </a:spcAft>
              <a:buSzPts val="1400"/>
              <a:buNone/>
              <a:defRPr/>
            </a:lvl4pPr>
            <a:lvl5pPr indent="-228600" lvl="4" marL="2286000" rtl="0" algn="l">
              <a:spcBef>
                <a:spcPts val="240"/>
              </a:spcBef>
              <a:spcAft>
                <a:spcPts val="0"/>
              </a:spcAft>
              <a:buSzPts val="12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1" name="Google Shape;41;p7"/>
          <p:cNvSpPr txBox="1"/>
          <p:nvPr>
            <p:ph idx="3" type="body"/>
          </p:nvPr>
        </p:nvSpPr>
        <p:spPr>
          <a:xfrm>
            <a:off x="395288" y="245562"/>
            <a:ext cx="8064300" cy="164100"/>
          </a:xfrm>
          <a:prstGeom prst="rect">
            <a:avLst/>
          </a:prstGeom>
          <a:noFill/>
          <a:ln>
            <a:noFill/>
          </a:ln>
        </p:spPr>
        <p:txBody>
          <a:bodyPr anchorCtr="0" anchor="ctr" bIns="45700" lIns="91425" spcFirstLastPara="1" rIns="91425" wrap="square" tIns="45700"/>
          <a:lstStyle>
            <a:lvl1pPr indent="-228600" lvl="0" marL="457200" rtl="0" algn="l">
              <a:spcBef>
                <a:spcPts val="200"/>
              </a:spcBef>
              <a:spcAft>
                <a:spcPts val="0"/>
              </a:spcAft>
              <a:buSzPts val="1000"/>
              <a:buFont typeface="Calibri"/>
              <a:buNone/>
              <a:defRPr b="1" sz="1000">
                <a:solidFill>
                  <a:schemeClr val="lt1"/>
                </a:solidFill>
                <a:latin typeface="Calibri"/>
                <a:ea typeface="Calibri"/>
                <a:cs typeface="Calibri"/>
                <a:sym typeface="Calibri"/>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 + Brödtext, ljus bakgrund, Kapitelmärkning">
  <p:cSld name="Rubrik + Brödtext, ljus bakgrund, Kapitelmärkning">
    <p:spTree>
      <p:nvGrpSpPr>
        <p:cNvPr id="42" name="Shape 42"/>
        <p:cNvGrpSpPr/>
        <p:nvPr/>
      </p:nvGrpSpPr>
      <p:grpSpPr>
        <a:xfrm>
          <a:off x="0" y="0"/>
          <a:ext cx="0" cy="0"/>
          <a:chOff x="0" y="0"/>
          <a:chExt cx="0" cy="0"/>
        </a:xfrm>
      </p:grpSpPr>
      <p:pic>
        <p:nvPicPr>
          <p:cNvPr id="43" name="Google Shape;43;p8"/>
          <p:cNvPicPr preferRelativeResize="0"/>
          <p:nvPr/>
        </p:nvPicPr>
        <p:blipFill rotWithShape="1">
          <a:blip r:embed="rId2">
            <a:alphaModFix/>
          </a:blip>
          <a:srcRect b="41547" l="0" r="0" t="0"/>
          <a:stretch/>
        </p:blipFill>
        <p:spPr>
          <a:xfrm>
            <a:off x="-6263" y="-2"/>
            <a:ext cx="9150266" cy="4194000"/>
          </a:xfrm>
          <a:prstGeom prst="rect">
            <a:avLst/>
          </a:prstGeom>
          <a:noFill/>
          <a:ln>
            <a:noFill/>
          </a:ln>
        </p:spPr>
      </p:pic>
      <p:sp>
        <p:nvSpPr>
          <p:cNvPr id="44" name="Google Shape;44;p8"/>
          <p:cNvSpPr txBox="1"/>
          <p:nvPr>
            <p:ph idx="1" type="body"/>
          </p:nvPr>
        </p:nvSpPr>
        <p:spPr>
          <a:xfrm>
            <a:off x="760578" y="573882"/>
            <a:ext cx="7704000" cy="585000"/>
          </a:xfrm>
          <a:prstGeom prst="rect">
            <a:avLst/>
          </a:prstGeom>
          <a:noFill/>
          <a:ln>
            <a:noFill/>
          </a:ln>
        </p:spPr>
        <p:txBody>
          <a:bodyPr anchorCtr="0" anchor="ctr" bIns="45700" lIns="91425" spcFirstLastPara="1" rIns="91425" wrap="square" tIns="45700"/>
          <a:lstStyle>
            <a:lvl1pPr indent="-228600" lvl="0" marL="457200" rtl="0" algn="l">
              <a:spcBef>
                <a:spcPts val="600"/>
              </a:spcBef>
              <a:spcAft>
                <a:spcPts val="0"/>
              </a:spcAft>
              <a:buSzPts val="3000"/>
              <a:buNone/>
              <a:defRPr sz="3000">
                <a:solidFill>
                  <a:srgbClr val="0050A0"/>
                </a:solidFill>
                <a:latin typeface="Calibri"/>
                <a:ea typeface="Calibri"/>
                <a:cs typeface="Calibri"/>
                <a:sym typeface="Calibri"/>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5" name="Google Shape;45;p8"/>
          <p:cNvSpPr txBox="1"/>
          <p:nvPr>
            <p:ph idx="2" type="body"/>
          </p:nvPr>
        </p:nvSpPr>
        <p:spPr>
          <a:xfrm>
            <a:off x="755650" y="1336769"/>
            <a:ext cx="7704000" cy="2603100"/>
          </a:xfrm>
          <a:prstGeom prst="rect">
            <a:avLst/>
          </a:prstGeom>
          <a:noFill/>
          <a:ln>
            <a:noFill/>
          </a:ln>
        </p:spPr>
        <p:txBody>
          <a:bodyPr anchorCtr="0" anchor="t" bIns="45700" lIns="91425" spcFirstLastPara="1" rIns="91425" wrap="square" tIns="45700"/>
          <a:lstStyle>
            <a:lvl1pPr indent="-228600" lvl="0" marL="457200" rtl="0" algn="l">
              <a:spcBef>
                <a:spcPts val="600"/>
              </a:spcBef>
              <a:spcAft>
                <a:spcPts val="0"/>
              </a:spcAft>
              <a:buSzPts val="2000"/>
              <a:buNone/>
              <a:defRPr sz="2000">
                <a:solidFill>
                  <a:schemeClr val="dk1"/>
                </a:solidFill>
                <a:latin typeface="Calibri"/>
                <a:ea typeface="Calibri"/>
                <a:cs typeface="Calibri"/>
                <a:sym typeface="Calibri"/>
              </a:defRPr>
            </a:lvl1pPr>
            <a:lvl2pPr indent="-228600" lvl="1" marL="914400" rtl="0" algn="l">
              <a:spcBef>
                <a:spcPts val="600"/>
              </a:spcBef>
              <a:spcAft>
                <a:spcPts val="0"/>
              </a:spcAft>
              <a:buSzPts val="1800"/>
              <a:buNone/>
              <a:defRPr/>
            </a:lvl2pPr>
            <a:lvl3pPr indent="-228600" lvl="2" marL="1371600" rtl="0" algn="l">
              <a:spcBef>
                <a:spcPts val="320"/>
              </a:spcBef>
              <a:spcAft>
                <a:spcPts val="0"/>
              </a:spcAft>
              <a:buSzPts val="1600"/>
              <a:buNone/>
              <a:defRPr/>
            </a:lvl3pPr>
            <a:lvl4pPr indent="-228600" lvl="3" marL="1828800" rtl="0" algn="l">
              <a:spcBef>
                <a:spcPts val="280"/>
              </a:spcBef>
              <a:spcAft>
                <a:spcPts val="0"/>
              </a:spcAft>
              <a:buSzPts val="1400"/>
              <a:buNone/>
              <a:defRPr/>
            </a:lvl4pPr>
            <a:lvl5pPr indent="-228600" lvl="4" marL="2286000" rtl="0" algn="l">
              <a:spcBef>
                <a:spcPts val="240"/>
              </a:spcBef>
              <a:spcAft>
                <a:spcPts val="0"/>
              </a:spcAft>
              <a:buSzPts val="12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6" name="Google Shape;46;p8"/>
          <p:cNvSpPr txBox="1"/>
          <p:nvPr>
            <p:ph idx="3" type="body"/>
          </p:nvPr>
        </p:nvSpPr>
        <p:spPr>
          <a:xfrm>
            <a:off x="395288" y="249083"/>
            <a:ext cx="8064600" cy="160500"/>
          </a:xfrm>
          <a:prstGeom prst="rect">
            <a:avLst/>
          </a:prstGeom>
          <a:noFill/>
          <a:ln>
            <a:noFill/>
          </a:ln>
        </p:spPr>
        <p:txBody>
          <a:bodyPr anchorCtr="0" anchor="ctr" bIns="45700" lIns="91425" spcFirstLastPara="1" rIns="91425" wrap="square" tIns="45700"/>
          <a:lstStyle>
            <a:lvl1pPr indent="-228600" lvl="0" marL="457200" rtl="0" algn="l">
              <a:spcBef>
                <a:spcPts val="200"/>
              </a:spcBef>
              <a:spcAft>
                <a:spcPts val="0"/>
              </a:spcAft>
              <a:buSzPts val="1000"/>
              <a:buFont typeface="Calibri"/>
              <a:buNone/>
              <a:defRPr b="1" sz="1000">
                <a:solidFill>
                  <a:srgbClr val="0050A0"/>
                </a:solidFill>
                <a:latin typeface="Calibri"/>
                <a:ea typeface="Calibri"/>
                <a:cs typeface="Calibri"/>
                <a:sym typeface="Calibri"/>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Rubrik + Brödtext, ljus bakgrund, Kapitelmärkning">
  <p:cSld name="2_Rubrik + Brödtext, ljus bakgrund, Kapitelmärkning">
    <p:spTree>
      <p:nvGrpSpPr>
        <p:cNvPr id="47" name="Shape 47"/>
        <p:cNvGrpSpPr/>
        <p:nvPr/>
      </p:nvGrpSpPr>
      <p:grpSpPr>
        <a:xfrm>
          <a:off x="0" y="0"/>
          <a:ext cx="0" cy="0"/>
          <a:chOff x="0" y="0"/>
          <a:chExt cx="0" cy="0"/>
        </a:xfrm>
      </p:grpSpPr>
      <p:sp>
        <p:nvSpPr>
          <p:cNvPr id="48" name="Google Shape;48;p9"/>
          <p:cNvSpPr/>
          <p:nvPr/>
        </p:nvSpPr>
        <p:spPr>
          <a:xfrm>
            <a:off x="0" y="0"/>
            <a:ext cx="9144000" cy="41958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9"/>
          <p:cNvSpPr txBox="1"/>
          <p:nvPr>
            <p:ph idx="1" type="body"/>
          </p:nvPr>
        </p:nvSpPr>
        <p:spPr>
          <a:xfrm>
            <a:off x="760578" y="573882"/>
            <a:ext cx="7704000" cy="585000"/>
          </a:xfrm>
          <a:prstGeom prst="rect">
            <a:avLst/>
          </a:prstGeom>
          <a:noFill/>
          <a:ln>
            <a:noFill/>
          </a:ln>
        </p:spPr>
        <p:txBody>
          <a:bodyPr anchorCtr="0" anchor="ctr" bIns="45700" lIns="91425" spcFirstLastPara="1" rIns="91425" wrap="square" tIns="45700"/>
          <a:lstStyle>
            <a:lvl1pPr indent="-228600" lvl="0" marL="457200" rtl="0" algn="l">
              <a:spcBef>
                <a:spcPts val="600"/>
              </a:spcBef>
              <a:spcAft>
                <a:spcPts val="0"/>
              </a:spcAft>
              <a:buSzPts val="3000"/>
              <a:buNone/>
              <a:defRPr sz="3000">
                <a:solidFill>
                  <a:srgbClr val="0050A0"/>
                </a:solidFill>
                <a:latin typeface="Calibri"/>
                <a:ea typeface="Calibri"/>
                <a:cs typeface="Calibri"/>
                <a:sym typeface="Calibri"/>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0" name="Google Shape;50;p9"/>
          <p:cNvSpPr txBox="1"/>
          <p:nvPr>
            <p:ph idx="2" type="body"/>
          </p:nvPr>
        </p:nvSpPr>
        <p:spPr>
          <a:xfrm>
            <a:off x="755650" y="1336769"/>
            <a:ext cx="7704000" cy="2603100"/>
          </a:xfrm>
          <a:prstGeom prst="rect">
            <a:avLst/>
          </a:prstGeom>
          <a:noFill/>
          <a:ln>
            <a:noFill/>
          </a:ln>
        </p:spPr>
        <p:txBody>
          <a:bodyPr anchorCtr="0" anchor="t" bIns="45700" lIns="91425" spcFirstLastPara="1" rIns="91425" wrap="square" tIns="45700"/>
          <a:lstStyle>
            <a:lvl1pPr indent="-228600" lvl="0" marL="457200" rtl="0" algn="l">
              <a:spcBef>
                <a:spcPts val="600"/>
              </a:spcBef>
              <a:spcAft>
                <a:spcPts val="0"/>
              </a:spcAft>
              <a:buSzPts val="2000"/>
              <a:buNone/>
              <a:defRPr sz="2000">
                <a:solidFill>
                  <a:schemeClr val="dk1"/>
                </a:solidFill>
                <a:latin typeface="Calibri"/>
                <a:ea typeface="Calibri"/>
                <a:cs typeface="Calibri"/>
                <a:sym typeface="Calibri"/>
              </a:defRPr>
            </a:lvl1pPr>
            <a:lvl2pPr indent="-228600" lvl="1" marL="914400" rtl="0" algn="l">
              <a:spcBef>
                <a:spcPts val="600"/>
              </a:spcBef>
              <a:spcAft>
                <a:spcPts val="0"/>
              </a:spcAft>
              <a:buSzPts val="1800"/>
              <a:buNone/>
              <a:defRPr/>
            </a:lvl2pPr>
            <a:lvl3pPr indent="-228600" lvl="2" marL="1371600" rtl="0" algn="l">
              <a:spcBef>
                <a:spcPts val="320"/>
              </a:spcBef>
              <a:spcAft>
                <a:spcPts val="0"/>
              </a:spcAft>
              <a:buSzPts val="1600"/>
              <a:buNone/>
              <a:defRPr/>
            </a:lvl3pPr>
            <a:lvl4pPr indent="-228600" lvl="3" marL="1828800" rtl="0" algn="l">
              <a:spcBef>
                <a:spcPts val="280"/>
              </a:spcBef>
              <a:spcAft>
                <a:spcPts val="0"/>
              </a:spcAft>
              <a:buSzPts val="1400"/>
              <a:buNone/>
              <a:defRPr/>
            </a:lvl4pPr>
            <a:lvl5pPr indent="-228600" lvl="4" marL="2286000" rtl="0" algn="l">
              <a:spcBef>
                <a:spcPts val="240"/>
              </a:spcBef>
              <a:spcAft>
                <a:spcPts val="0"/>
              </a:spcAft>
              <a:buSzPts val="12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1" name="Google Shape;51;p9"/>
          <p:cNvSpPr txBox="1"/>
          <p:nvPr>
            <p:ph idx="3" type="body"/>
          </p:nvPr>
        </p:nvSpPr>
        <p:spPr>
          <a:xfrm>
            <a:off x="395288" y="249083"/>
            <a:ext cx="8064600" cy="160500"/>
          </a:xfrm>
          <a:prstGeom prst="rect">
            <a:avLst/>
          </a:prstGeom>
          <a:noFill/>
          <a:ln>
            <a:noFill/>
          </a:ln>
        </p:spPr>
        <p:txBody>
          <a:bodyPr anchorCtr="0" anchor="ctr" bIns="45700" lIns="91425" spcFirstLastPara="1" rIns="91425" wrap="square" tIns="45700"/>
          <a:lstStyle>
            <a:lvl1pPr indent="-228600" lvl="0" marL="457200" rtl="0" algn="l">
              <a:spcBef>
                <a:spcPts val="200"/>
              </a:spcBef>
              <a:spcAft>
                <a:spcPts val="0"/>
              </a:spcAft>
              <a:buSzPts val="1000"/>
              <a:buFont typeface="Calibri"/>
              <a:buNone/>
              <a:defRPr b="1" sz="1000">
                <a:solidFill>
                  <a:srgbClr val="0050A0"/>
                </a:solidFill>
                <a:latin typeface="Calibri"/>
                <a:ea typeface="Calibri"/>
                <a:cs typeface="Calibri"/>
                <a:sym typeface="Calibri"/>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Rubrik + Brödtext, mörk bakgrund, Kapitelmärkning">
  <p:cSld name="1_Rubrik + Brödtext, mörk bakgrund, Kapitelmärkning">
    <p:spTree>
      <p:nvGrpSpPr>
        <p:cNvPr id="52" name="Shape 52"/>
        <p:cNvGrpSpPr/>
        <p:nvPr/>
      </p:nvGrpSpPr>
      <p:grpSpPr>
        <a:xfrm>
          <a:off x="0" y="0"/>
          <a:ext cx="0" cy="0"/>
          <a:chOff x="0" y="0"/>
          <a:chExt cx="0" cy="0"/>
        </a:xfrm>
      </p:grpSpPr>
      <p:pic>
        <p:nvPicPr>
          <p:cNvPr id="53" name="Google Shape;53;p10"/>
          <p:cNvPicPr preferRelativeResize="0"/>
          <p:nvPr/>
        </p:nvPicPr>
        <p:blipFill rotWithShape="1">
          <a:blip r:embed="rId2">
            <a:alphaModFix/>
          </a:blip>
          <a:srcRect b="40933" l="0" r="0" t="0"/>
          <a:stretch/>
        </p:blipFill>
        <p:spPr>
          <a:xfrm>
            <a:off x="0" y="-3"/>
            <a:ext cx="9147600" cy="4194000"/>
          </a:xfrm>
          <a:prstGeom prst="rect">
            <a:avLst/>
          </a:prstGeom>
          <a:noFill/>
          <a:ln>
            <a:noFill/>
          </a:ln>
        </p:spPr>
      </p:pic>
      <p:sp>
        <p:nvSpPr>
          <p:cNvPr id="54" name="Google Shape;54;p10"/>
          <p:cNvSpPr txBox="1"/>
          <p:nvPr>
            <p:ph idx="1" type="body"/>
          </p:nvPr>
        </p:nvSpPr>
        <p:spPr>
          <a:xfrm>
            <a:off x="755650" y="568325"/>
            <a:ext cx="7704000" cy="590700"/>
          </a:xfrm>
          <a:prstGeom prst="rect">
            <a:avLst/>
          </a:prstGeom>
          <a:noFill/>
          <a:ln>
            <a:noFill/>
          </a:ln>
        </p:spPr>
        <p:txBody>
          <a:bodyPr anchorCtr="0" anchor="ctr" bIns="45700" lIns="91425" spcFirstLastPara="1" rIns="91425" wrap="square" tIns="45700"/>
          <a:lstStyle>
            <a:lvl1pPr indent="-228600" lvl="0" marL="457200" rtl="0" algn="l">
              <a:spcBef>
                <a:spcPts val="600"/>
              </a:spcBef>
              <a:spcAft>
                <a:spcPts val="0"/>
              </a:spcAft>
              <a:buSzPts val="3000"/>
              <a:buNone/>
              <a:defRPr sz="3000">
                <a:solidFill>
                  <a:schemeClr val="lt1"/>
                </a:solidFill>
                <a:latin typeface="Calibri"/>
                <a:ea typeface="Calibri"/>
                <a:cs typeface="Calibri"/>
                <a:sym typeface="Calibri"/>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5" name="Google Shape;55;p10"/>
          <p:cNvSpPr txBox="1"/>
          <p:nvPr>
            <p:ph idx="2" type="body"/>
          </p:nvPr>
        </p:nvSpPr>
        <p:spPr>
          <a:xfrm>
            <a:off x="755576" y="1329929"/>
            <a:ext cx="7704000" cy="2610000"/>
          </a:xfrm>
          <a:prstGeom prst="rect">
            <a:avLst/>
          </a:prstGeom>
          <a:noFill/>
          <a:ln>
            <a:noFill/>
          </a:ln>
        </p:spPr>
        <p:txBody>
          <a:bodyPr anchorCtr="0" anchor="t" bIns="45700" lIns="91425" spcFirstLastPara="1" rIns="91425" wrap="square" tIns="45700"/>
          <a:lstStyle>
            <a:lvl1pPr indent="-228600" lvl="0" marL="457200" rtl="0" algn="l">
              <a:spcBef>
                <a:spcPts val="600"/>
              </a:spcBef>
              <a:spcAft>
                <a:spcPts val="0"/>
              </a:spcAft>
              <a:buSzPts val="2000"/>
              <a:buNone/>
              <a:defRPr sz="2000">
                <a:solidFill>
                  <a:schemeClr val="lt1"/>
                </a:solidFill>
                <a:latin typeface="Calibri"/>
                <a:ea typeface="Calibri"/>
                <a:cs typeface="Calibri"/>
                <a:sym typeface="Calibri"/>
              </a:defRPr>
            </a:lvl1pPr>
            <a:lvl2pPr indent="-228600" lvl="1" marL="914400" rtl="0" algn="l">
              <a:spcBef>
                <a:spcPts val="600"/>
              </a:spcBef>
              <a:spcAft>
                <a:spcPts val="0"/>
              </a:spcAft>
              <a:buSzPts val="1800"/>
              <a:buNone/>
              <a:defRPr/>
            </a:lvl2pPr>
            <a:lvl3pPr indent="-228600" lvl="2" marL="1371600" rtl="0" algn="l">
              <a:spcBef>
                <a:spcPts val="320"/>
              </a:spcBef>
              <a:spcAft>
                <a:spcPts val="0"/>
              </a:spcAft>
              <a:buSzPts val="1600"/>
              <a:buNone/>
              <a:defRPr/>
            </a:lvl3pPr>
            <a:lvl4pPr indent="-228600" lvl="3" marL="1828800" rtl="0" algn="l">
              <a:spcBef>
                <a:spcPts val="280"/>
              </a:spcBef>
              <a:spcAft>
                <a:spcPts val="0"/>
              </a:spcAft>
              <a:buSzPts val="1400"/>
              <a:buNone/>
              <a:defRPr/>
            </a:lvl4pPr>
            <a:lvl5pPr indent="-228600" lvl="4" marL="2286000" rtl="0" algn="l">
              <a:spcBef>
                <a:spcPts val="240"/>
              </a:spcBef>
              <a:spcAft>
                <a:spcPts val="0"/>
              </a:spcAft>
              <a:buSzPts val="12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6" name="Google Shape;56;p10"/>
          <p:cNvSpPr txBox="1"/>
          <p:nvPr>
            <p:ph idx="3" type="body"/>
          </p:nvPr>
        </p:nvSpPr>
        <p:spPr>
          <a:xfrm>
            <a:off x="395288" y="245562"/>
            <a:ext cx="8064300" cy="164100"/>
          </a:xfrm>
          <a:prstGeom prst="rect">
            <a:avLst/>
          </a:prstGeom>
          <a:noFill/>
          <a:ln>
            <a:noFill/>
          </a:ln>
        </p:spPr>
        <p:txBody>
          <a:bodyPr anchorCtr="0" anchor="ctr" bIns="45700" lIns="91425" spcFirstLastPara="1" rIns="91425" wrap="square" tIns="45700"/>
          <a:lstStyle>
            <a:lvl1pPr indent="-228600" lvl="0" marL="457200" rtl="0" algn="l">
              <a:spcBef>
                <a:spcPts val="200"/>
              </a:spcBef>
              <a:spcAft>
                <a:spcPts val="0"/>
              </a:spcAft>
              <a:buSzPts val="1000"/>
              <a:buFont typeface="Calibri"/>
              <a:buNone/>
              <a:defRPr b="1" sz="1000">
                <a:solidFill>
                  <a:schemeClr val="lt1"/>
                </a:solidFill>
                <a:latin typeface="Calibri"/>
                <a:ea typeface="Calibri"/>
                <a:cs typeface="Calibri"/>
                <a:sym typeface="Calibri"/>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755651" y="205979"/>
            <a:ext cx="7704000" cy="8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rgbClr val="0050A0"/>
              </a:buClr>
              <a:buSzPts val="4400"/>
              <a:buFont typeface="Calibri"/>
              <a:buNone/>
              <a:defRPr b="0" i="0" sz="4400" u="none" cap="none" strike="noStrike">
                <a:solidFill>
                  <a:srgbClr val="0050A0"/>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 name="Google Shape;11;p1"/>
          <p:cNvSpPr txBox="1"/>
          <p:nvPr>
            <p:ph idx="1" type="body"/>
          </p:nvPr>
        </p:nvSpPr>
        <p:spPr>
          <a:xfrm>
            <a:off x="755651" y="1200151"/>
            <a:ext cx="7704000" cy="2667600"/>
          </a:xfrm>
          <a:prstGeom prst="rect">
            <a:avLst/>
          </a:prstGeom>
          <a:noFill/>
          <a:ln>
            <a:noFill/>
          </a:ln>
        </p:spPr>
        <p:txBody>
          <a:bodyPr anchorCtr="0" anchor="t" bIns="45700" lIns="91425" spcFirstLastPara="1" rIns="91425" wrap="square" tIns="45700"/>
          <a:lstStyle>
            <a:lvl1pPr indent="-355600" lvl="0" marL="457200" marR="0" rtl="0" algn="l">
              <a:spcBef>
                <a:spcPts val="400"/>
              </a:spcBef>
              <a:spcAft>
                <a:spcPts val="0"/>
              </a:spcAft>
              <a:buClr>
                <a:srgbClr val="0050A0"/>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spcBef>
                <a:spcPts val="360"/>
              </a:spcBef>
              <a:spcAft>
                <a:spcPts val="0"/>
              </a:spcAft>
              <a:buClr>
                <a:srgbClr val="0050A0"/>
              </a:buClr>
              <a:buSzPts val="1800"/>
              <a:buFont typeface="Arial"/>
              <a:buChar char="•"/>
              <a:defRPr b="0" i="0" sz="1800"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rgbClr val="0050A0"/>
              </a:buClr>
              <a:buSzPts val="1600"/>
              <a:buFont typeface="Arial"/>
              <a:buChar char="•"/>
              <a:defRPr b="0" i="0" sz="1600" u="none" cap="none" strike="noStrike">
                <a:solidFill>
                  <a:schemeClr val="dk1"/>
                </a:solidFill>
                <a:latin typeface="Calibri"/>
                <a:ea typeface="Calibri"/>
                <a:cs typeface="Calibri"/>
                <a:sym typeface="Calibri"/>
              </a:defRPr>
            </a:lvl3pPr>
            <a:lvl4pPr indent="-317500" lvl="3" marL="1828800" marR="0" rtl="0" algn="l">
              <a:spcBef>
                <a:spcPts val="280"/>
              </a:spcBef>
              <a:spcAft>
                <a:spcPts val="0"/>
              </a:spcAft>
              <a:buClr>
                <a:srgbClr val="0050A0"/>
              </a:buClr>
              <a:buSzPts val="1400"/>
              <a:buFont typeface="Arial"/>
              <a:buChar char="•"/>
              <a:defRPr b="0" i="0" sz="1400" u="none" cap="none" strike="noStrike">
                <a:solidFill>
                  <a:schemeClr val="dk1"/>
                </a:solidFill>
                <a:latin typeface="Calibri"/>
                <a:ea typeface="Calibri"/>
                <a:cs typeface="Calibri"/>
                <a:sym typeface="Calibri"/>
              </a:defRPr>
            </a:lvl4pPr>
            <a:lvl5pPr indent="-304800" lvl="4" marL="2286000" marR="0" rtl="0" algn="l">
              <a:spcBef>
                <a:spcPts val="240"/>
              </a:spcBef>
              <a:spcAft>
                <a:spcPts val="0"/>
              </a:spcAft>
              <a:buClr>
                <a:srgbClr val="0050A0"/>
              </a:buClr>
              <a:buSzPts val="1200"/>
              <a:buFont typeface="Arial"/>
              <a:buChar char="•"/>
              <a:defRPr b="0" i="0" sz="12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2" name="Google Shape;12;p1"/>
          <p:cNvPicPr preferRelativeResize="0"/>
          <p:nvPr/>
        </p:nvPicPr>
        <p:blipFill rotWithShape="1">
          <a:blip r:embed="rId1">
            <a:alphaModFix/>
          </a:blip>
          <a:srcRect b="0" l="0" r="0" t="0"/>
          <a:stretch/>
        </p:blipFill>
        <p:spPr>
          <a:xfrm>
            <a:off x="7019629" y="4505693"/>
            <a:ext cx="1440161" cy="325996"/>
          </a:xfrm>
          <a:prstGeom prst="rect">
            <a:avLst/>
          </a:prstGeom>
          <a:noFill/>
          <a:ln>
            <a:noFill/>
          </a:ln>
        </p:spPr>
      </p:pic>
      <p:pic>
        <p:nvPicPr>
          <p:cNvPr descr="Skellefteå kommun_SVART.eps" id="13" name="Google Shape;13;p1"/>
          <p:cNvPicPr preferRelativeResize="0"/>
          <p:nvPr/>
        </p:nvPicPr>
        <p:blipFill rotWithShape="1">
          <a:blip r:embed="rId2">
            <a:alphaModFix/>
          </a:blip>
          <a:srcRect b="0" l="0" r="0" t="0"/>
          <a:stretch/>
        </p:blipFill>
        <p:spPr>
          <a:xfrm>
            <a:off x="5708525" y="4505700"/>
            <a:ext cx="1038995" cy="326000"/>
          </a:xfrm>
          <a:prstGeom prst="rect">
            <a:avLst/>
          </a:prstGeom>
          <a:noFill/>
          <a:ln>
            <a:noFill/>
          </a:ln>
        </p:spPr>
      </p:pic>
      <p:sp>
        <p:nvSpPr>
          <p:cNvPr id="14" name="Google Shape;14;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Calibri"/>
                <a:ea typeface="Calibri"/>
                <a:cs typeface="Calibri"/>
                <a:sym typeface="Calibri"/>
              </a:defRPr>
            </a:lvl1pPr>
            <a:lvl2pPr lvl="1" algn="r">
              <a:buNone/>
              <a:defRPr sz="1300">
                <a:solidFill>
                  <a:schemeClr val="dk1"/>
                </a:solidFill>
                <a:latin typeface="Calibri"/>
                <a:ea typeface="Calibri"/>
                <a:cs typeface="Calibri"/>
                <a:sym typeface="Calibri"/>
              </a:defRPr>
            </a:lvl2pPr>
            <a:lvl3pPr lvl="2" algn="r">
              <a:buNone/>
              <a:defRPr sz="1300">
                <a:solidFill>
                  <a:schemeClr val="dk1"/>
                </a:solidFill>
                <a:latin typeface="Calibri"/>
                <a:ea typeface="Calibri"/>
                <a:cs typeface="Calibri"/>
                <a:sym typeface="Calibri"/>
              </a:defRPr>
            </a:lvl3pPr>
            <a:lvl4pPr lvl="3" algn="r">
              <a:buNone/>
              <a:defRPr sz="1300">
                <a:solidFill>
                  <a:schemeClr val="dk1"/>
                </a:solidFill>
                <a:latin typeface="Calibri"/>
                <a:ea typeface="Calibri"/>
                <a:cs typeface="Calibri"/>
                <a:sym typeface="Calibri"/>
              </a:defRPr>
            </a:lvl4pPr>
            <a:lvl5pPr lvl="4" algn="r">
              <a:buNone/>
              <a:defRPr sz="1300">
                <a:solidFill>
                  <a:schemeClr val="dk1"/>
                </a:solidFill>
                <a:latin typeface="Calibri"/>
                <a:ea typeface="Calibri"/>
                <a:cs typeface="Calibri"/>
                <a:sym typeface="Calibri"/>
              </a:defRPr>
            </a:lvl5pPr>
            <a:lvl6pPr lvl="5" algn="r">
              <a:buNone/>
              <a:defRPr sz="1300">
                <a:solidFill>
                  <a:schemeClr val="dk1"/>
                </a:solidFill>
                <a:latin typeface="Calibri"/>
                <a:ea typeface="Calibri"/>
                <a:cs typeface="Calibri"/>
                <a:sym typeface="Calibri"/>
              </a:defRPr>
            </a:lvl6pPr>
            <a:lvl7pPr lvl="6" algn="r">
              <a:buNone/>
              <a:defRPr sz="1300">
                <a:solidFill>
                  <a:schemeClr val="dk1"/>
                </a:solidFill>
                <a:latin typeface="Calibri"/>
                <a:ea typeface="Calibri"/>
                <a:cs typeface="Calibri"/>
                <a:sym typeface="Calibri"/>
              </a:defRPr>
            </a:lvl7pPr>
            <a:lvl8pPr lvl="7" algn="r">
              <a:buNone/>
              <a:defRPr sz="1300">
                <a:solidFill>
                  <a:schemeClr val="dk1"/>
                </a:solidFill>
                <a:latin typeface="Calibri"/>
                <a:ea typeface="Calibri"/>
                <a:cs typeface="Calibri"/>
                <a:sym typeface="Calibri"/>
              </a:defRPr>
            </a:lvl8pPr>
            <a:lvl9pPr lvl="8" algn="r">
              <a:buNone/>
              <a:defRPr sz="13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643">
          <p15:clr>
            <a:srgbClr val="F26B43"/>
          </p15:clr>
        </p15:guide>
        <p15:guide id="2" pos="476">
          <p15:clr>
            <a:srgbClr val="F26B43"/>
          </p15:clr>
        </p15:guide>
        <p15:guide id="3" orient="horz" pos="158">
          <p15:clr>
            <a:srgbClr val="F26B43"/>
          </p15:clr>
        </p15:guide>
        <p15:guide id="4" orient="horz" pos="259">
          <p15:clr>
            <a:srgbClr val="F26B43"/>
          </p15:clr>
        </p15:guide>
        <p15:guide id="5" orient="horz" pos="835">
          <p15:clr>
            <a:srgbClr val="F26B43"/>
          </p15:clr>
        </p15:guide>
        <p15:guide id="6" orient="horz" pos="730">
          <p15:clr>
            <a:srgbClr val="F26B43"/>
          </p15:clr>
        </p15:guide>
        <p15:guide id="7" pos="5329">
          <p15:clr>
            <a:srgbClr val="F26B43"/>
          </p15:clr>
        </p15:guide>
        <p15:guide id="8" pos="249">
          <p15:clr>
            <a:srgbClr val="F26B43"/>
          </p15:clr>
        </p15:guide>
        <p15:guide id="9" orient="horz" pos="2482">
          <p15:clr>
            <a:srgbClr val="F26B43"/>
          </p15:clr>
        </p15:guide>
        <p15:guide id="10" orient="horz" pos="358">
          <p15:clr>
            <a:srgbClr val="F26B43"/>
          </p15:clr>
        </p15:guide>
        <p15:guide id="11" orient="horz" pos="2835">
          <p15:clr>
            <a:srgbClr val="F26B43"/>
          </p15:clr>
        </p15:guide>
        <p15:guide id="12" orient="horz" pos="3044">
          <p15:clr>
            <a:srgbClr val="F26B43"/>
          </p15:clr>
        </p15:guide>
        <p15:guide id="13" pos="2880">
          <p15:clr>
            <a:srgbClr val="F26B43"/>
          </p15:clr>
        </p15:guide>
        <p15:guide id="14" pos="306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www.youtube.com/watch?v=CeCgCWS4RDo"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hyperlink" Target="https://teknifik.se/teknikens-under-podcast/" TargetMode="External"/><Relationship Id="rId4" Type="http://schemas.openxmlformats.org/officeDocument/2006/relationships/hyperlink" Target="https://deladigitalt.se" TargetMode="External"/><Relationship Id="rId5" Type="http://schemas.openxmlformats.org/officeDocument/2006/relationships/hyperlink" Target="https://digitaliseringsradet.s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hyperlink" Target="https://tinyurl.com/ledadigita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hyperlink" Target="https://digitaltransformation.net" TargetMode="External"/><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pic>
        <p:nvPicPr>
          <p:cNvPr id="81" name="Google Shape;81;p15"/>
          <p:cNvPicPr preferRelativeResize="0"/>
          <p:nvPr/>
        </p:nvPicPr>
        <p:blipFill rotWithShape="1">
          <a:blip r:embed="rId3">
            <a:alphaModFix amt="40000"/>
          </a:blip>
          <a:srcRect b="5446" l="3562" r="4609" t="0"/>
          <a:stretch/>
        </p:blipFill>
        <p:spPr>
          <a:xfrm>
            <a:off x="0" y="1220950"/>
            <a:ext cx="9144000" cy="2625576"/>
          </a:xfrm>
          <a:prstGeom prst="rect">
            <a:avLst/>
          </a:prstGeom>
          <a:noFill/>
          <a:ln>
            <a:noFill/>
          </a:ln>
        </p:spPr>
      </p:pic>
      <p:sp>
        <p:nvSpPr>
          <p:cNvPr id="82" name="Google Shape;82;p15"/>
          <p:cNvSpPr txBox="1"/>
          <p:nvPr/>
        </p:nvSpPr>
        <p:spPr>
          <a:xfrm>
            <a:off x="1117950" y="1570200"/>
            <a:ext cx="6908100" cy="200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sv-SE" sz="2000">
                <a:solidFill>
                  <a:srgbClr val="000000"/>
                </a:solidFill>
                <a:latin typeface="Calibri"/>
                <a:ea typeface="Calibri"/>
                <a:cs typeface="Calibri"/>
                <a:sym typeface="Calibri"/>
              </a:rPr>
              <a:t>Vi står inför en stor digital förändring som ger oss nya möjligheter att skapa en smartare välfärd. Utbildningen "Att leda digital förändring” syftar till att du som ledare ska utveckla en kompetens att leda denna förändring. </a:t>
            </a:r>
            <a:endParaRPr sz="2000">
              <a:solidFill>
                <a:srgbClr val="000000"/>
              </a:solidFill>
              <a:latin typeface="Calibri"/>
              <a:ea typeface="Calibri"/>
              <a:cs typeface="Calibri"/>
              <a:sym typeface="Calibri"/>
            </a:endParaRPr>
          </a:p>
          <a:p>
            <a:pPr indent="0" lvl="0" marL="0" marR="0" rtl="0" algn="l">
              <a:spcBef>
                <a:spcPts val="0"/>
              </a:spcBef>
              <a:spcAft>
                <a:spcPts val="0"/>
              </a:spcAft>
              <a:buNone/>
            </a:pPr>
            <a:r>
              <a:t/>
            </a:r>
            <a:endParaRPr b="1" sz="2000">
              <a:latin typeface="Calibri"/>
              <a:ea typeface="Calibri"/>
              <a:cs typeface="Calibri"/>
              <a:sym typeface="Calibri"/>
            </a:endParaRPr>
          </a:p>
          <a:p>
            <a:pPr indent="0" lvl="0" marL="0" marR="0" rtl="0" algn="l">
              <a:spcBef>
                <a:spcPts val="0"/>
              </a:spcBef>
              <a:spcAft>
                <a:spcPts val="0"/>
              </a:spcAft>
              <a:buNone/>
            </a:pPr>
            <a:r>
              <a:rPr b="1" lang="sv-SE" sz="2000">
                <a:solidFill>
                  <a:srgbClr val="000000"/>
                </a:solidFill>
                <a:latin typeface="Calibri"/>
                <a:ea typeface="Calibri"/>
                <a:cs typeface="Calibri"/>
                <a:sym typeface="Calibri"/>
              </a:rPr>
              <a:t>Välkommen!</a:t>
            </a:r>
            <a:endParaRPr sz="2000">
              <a:solidFill>
                <a:srgbClr val="000000"/>
              </a:solidFill>
              <a:latin typeface="Calibri"/>
              <a:ea typeface="Calibri"/>
              <a:cs typeface="Calibri"/>
              <a:sym typeface="Calibri"/>
            </a:endParaRPr>
          </a:p>
        </p:txBody>
      </p:sp>
      <p:pic>
        <p:nvPicPr>
          <p:cNvPr id="83" name="Google Shape;83;p15"/>
          <p:cNvPicPr preferRelativeResize="0"/>
          <p:nvPr/>
        </p:nvPicPr>
        <p:blipFill>
          <a:blip r:embed="rId4">
            <a:alphaModFix/>
          </a:blip>
          <a:stretch>
            <a:fillRect/>
          </a:stretch>
        </p:blipFill>
        <p:spPr>
          <a:xfrm>
            <a:off x="1212413" y="839939"/>
            <a:ext cx="6619875" cy="381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descr="Erik Sandströms tre tips för framgångsrik digital transformation" id="174" name="Google Shape;174;p24" title="Erik Sandströms tre tips för framgångsrik digital transformation">
            <a:hlinkClick r:id="rId3"/>
          </p:cNvPr>
          <p:cNvPicPr preferRelativeResize="0"/>
          <p:nvPr/>
        </p:nvPicPr>
        <p:blipFill>
          <a:blip r:embed="rId4">
            <a:alphaModFix/>
          </a:blip>
          <a:stretch>
            <a:fillRect/>
          </a:stretch>
        </p:blipFill>
        <p:spPr>
          <a:xfrm>
            <a:off x="4143175" y="1457625"/>
            <a:ext cx="3578275" cy="2683700"/>
          </a:xfrm>
          <a:prstGeom prst="rect">
            <a:avLst/>
          </a:prstGeom>
          <a:noFill/>
          <a:ln>
            <a:noFill/>
          </a:ln>
        </p:spPr>
      </p:pic>
      <p:sp>
        <p:nvSpPr>
          <p:cNvPr id="175" name="Google Shape;175;p24"/>
          <p:cNvSpPr txBox="1"/>
          <p:nvPr/>
        </p:nvSpPr>
        <p:spPr>
          <a:xfrm>
            <a:off x="798525" y="1325575"/>
            <a:ext cx="3237000" cy="7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800">
                <a:highlight>
                  <a:srgbClr val="FFFFFF"/>
                </a:highlight>
                <a:latin typeface="Calibri"/>
                <a:ea typeface="Calibri"/>
                <a:cs typeface="Calibri"/>
                <a:sym typeface="Calibri"/>
              </a:rPr>
              <a:t>Erik Sandström, direktör digitala tjänster, Arbetsförmedlingen</a:t>
            </a:r>
            <a:endParaRPr sz="1800">
              <a:latin typeface="Calibri"/>
              <a:ea typeface="Calibri"/>
              <a:cs typeface="Calibri"/>
              <a:sym typeface="Calibri"/>
            </a:endParaRPr>
          </a:p>
        </p:txBody>
      </p:sp>
      <p:sp>
        <p:nvSpPr>
          <p:cNvPr id="176" name="Google Shape;176;p24"/>
          <p:cNvSpPr txBox="1"/>
          <p:nvPr/>
        </p:nvSpPr>
        <p:spPr>
          <a:xfrm>
            <a:off x="761576" y="726275"/>
            <a:ext cx="83823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Calibri"/>
                <a:ea typeface="Calibri"/>
                <a:cs typeface="Calibri"/>
                <a:sym typeface="Calibri"/>
              </a:rPr>
              <a:t>Bok och webb “Att leda digital transformation”</a:t>
            </a:r>
            <a:endParaRPr sz="3000">
              <a:solidFill>
                <a:srgbClr val="0050A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pic>
        <p:nvPicPr>
          <p:cNvPr id="182" name="Google Shape;182;p25"/>
          <p:cNvPicPr preferRelativeResize="0"/>
          <p:nvPr/>
        </p:nvPicPr>
        <p:blipFill>
          <a:blip r:embed="rId3">
            <a:alphaModFix/>
          </a:blip>
          <a:stretch>
            <a:fillRect/>
          </a:stretch>
        </p:blipFill>
        <p:spPr>
          <a:xfrm rot="179995">
            <a:off x="6513476" y="1505199"/>
            <a:ext cx="1707349" cy="2569247"/>
          </a:xfrm>
          <a:prstGeom prst="rect">
            <a:avLst/>
          </a:prstGeom>
          <a:noFill/>
          <a:ln>
            <a:noFill/>
          </a:ln>
          <a:effectLst>
            <a:outerShdw blurRad="57150" rotWithShape="0" algn="bl" dir="5400000" dist="19050">
              <a:srgbClr val="000000">
                <a:alpha val="51000"/>
              </a:srgbClr>
            </a:outerShdw>
          </a:effectLst>
        </p:spPr>
      </p:pic>
      <p:sp>
        <p:nvSpPr>
          <p:cNvPr id="183" name="Google Shape;183;p25"/>
          <p:cNvSpPr txBox="1"/>
          <p:nvPr/>
        </p:nvSpPr>
        <p:spPr>
          <a:xfrm>
            <a:off x="761575" y="1272950"/>
            <a:ext cx="5297700" cy="35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2000">
                <a:latin typeface="Calibri"/>
                <a:ea typeface="Calibri"/>
                <a:cs typeface="Calibri"/>
                <a:sym typeface="Calibri"/>
              </a:rPr>
              <a:t>Åttastegsprocessen (Kotter)</a:t>
            </a:r>
            <a:br>
              <a:rPr lang="sv-SE" sz="2000">
                <a:latin typeface="Calibri"/>
                <a:ea typeface="Calibri"/>
                <a:cs typeface="Calibri"/>
                <a:sym typeface="Calibri"/>
              </a:rPr>
            </a:br>
            <a:endParaRPr sz="2000">
              <a:latin typeface="Calibri"/>
              <a:ea typeface="Calibri"/>
              <a:cs typeface="Calibri"/>
              <a:sym typeface="Calibri"/>
            </a:endParaRPr>
          </a:p>
          <a:p>
            <a:pPr indent="0" lvl="0" marL="0" rtl="0" algn="l">
              <a:lnSpc>
                <a:spcPct val="115000"/>
              </a:lnSpc>
              <a:spcBef>
                <a:spcPts val="0"/>
              </a:spcBef>
              <a:spcAft>
                <a:spcPts val="0"/>
              </a:spcAft>
              <a:buNone/>
            </a:pPr>
            <a:r>
              <a:rPr lang="sv-SE" sz="1600">
                <a:solidFill>
                  <a:srgbClr val="474241"/>
                </a:solidFill>
                <a:highlight>
                  <a:srgbClr val="FFFFFF"/>
                </a:highlight>
                <a:latin typeface="Calibri"/>
                <a:ea typeface="Calibri"/>
                <a:cs typeface="Calibri"/>
                <a:sym typeface="Calibri"/>
              </a:rPr>
              <a:t>Steg 1. Få till stånd en känsla av det är viktigt och bråttom.</a:t>
            </a:r>
            <a:endParaRPr sz="1600">
              <a:solidFill>
                <a:srgbClr val="474241"/>
              </a:solidFill>
              <a:highlight>
                <a:srgbClr val="FFFFFF"/>
              </a:highlight>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100"/>
              <a:buFont typeface="Arial"/>
              <a:buNone/>
            </a:pPr>
            <a:r>
              <a:rPr lang="sv-SE" sz="1600">
                <a:solidFill>
                  <a:srgbClr val="474241"/>
                </a:solidFill>
                <a:highlight>
                  <a:srgbClr val="FFFFFF"/>
                </a:highlight>
                <a:latin typeface="Calibri"/>
                <a:ea typeface="Calibri"/>
                <a:cs typeface="Calibri"/>
                <a:sym typeface="Calibri"/>
              </a:rPr>
              <a:t>Steg 2. Sätta samman en styrgrupp. </a:t>
            </a:r>
            <a:endParaRPr sz="1600">
              <a:solidFill>
                <a:srgbClr val="474241"/>
              </a:solidFill>
              <a:highlight>
                <a:srgbClr val="FFFFFF"/>
              </a:highlight>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100"/>
              <a:buFont typeface="Arial"/>
              <a:buNone/>
            </a:pPr>
            <a:r>
              <a:rPr lang="sv-SE" sz="1600">
                <a:solidFill>
                  <a:srgbClr val="474241"/>
                </a:solidFill>
                <a:highlight>
                  <a:srgbClr val="FFFFFF"/>
                </a:highlight>
                <a:latin typeface="Calibri"/>
                <a:ea typeface="Calibri"/>
                <a:cs typeface="Calibri"/>
                <a:sym typeface="Calibri"/>
              </a:rPr>
              <a:t>Steg 3. Ta fram en vägledande vision.</a:t>
            </a:r>
            <a:endParaRPr sz="1600">
              <a:solidFill>
                <a:srgbClr val="474241"/>
              </a:solidFill>
              <a:highlight>
                <a:srgbClr val="FFFFFF"/>
              </a:highlight>
              <a:latin typeface="Calibri"/>
              <a:ea typeface="Calibri"/>
              <a:cs typeface="Calibri"/>
              <a:sym typeface="Calibri"/>
            </a:endParaRPr>
          </a:p>
          <a:p>
            <a:pPr indent="0" lvl="0" marL="0" marR="0" rtl="0" algn="l">
              <a:lnSpc>
                <a:spcPct val="115000"/>
              </a:lnSpc>
              <a:spcBef>
                <a:spcPts val="400"/>
              </a:spcBef>
              <a:spcAft>
                <a:spcPts val="0"/>
              </a:spcAft>
              <a:buNone/>
            </a:pPr>
            <a:r>
              <a:rPr lang="sv-SE" sz="1600">
                <a:solidFill>
                  <a:srgbClr val="474241"/>
                </a:solidFill>
                <a:highlight>
                  <a:srgbClr val="FFFFFF"/>
                </a:highlight>
                <a:latin typeface="Calibri"/>
                <a:ea typeface="Calibri"/>
                <a:cs typeface="Calibri"/>
                <a:sym typeface="Calibri"/>
              </a:rPr>
              <a:t>Steg 4. Förmedla visionen.</a:t>
            </a:r>
            <a:endParaRPr sz="1600">
              <a:solidFill>
                <a:srgbClr val="474241"/>
              </a:solidFill>
              <a:highlight>
                <a:srgbClr val="FFFFFF"/>
              </a:highlight>
              <a:latin typeface="Calibri"/>
              <a:ea typeface="Calibri"/>
              <a:cs typeface="Calibri"/>
              <a:sym typeface="Calibri"/>
            </a:endParaRPr>
          </a:p>
          <a:p>
            <a:pPr indent="0" lvl="0" marL="0" marR="0" rtl="0" algn="l">
              <a:lnSpc>
                <a:spcPct val="115000"/>
              </a:lnSpc>
              <a:spcBef>
                <a:spcPts val="400"/>
              </a:spcBef>
              <a:spcAft>
                <a:spcPts val="0"/>
              </a:spcAft>
              <a:buNone/>
            </a:pPr>
            <a:r>
              <a:rPr lang="sv-SE" sz="1600">
                <a:solidFill>
                  <a:srgbClr val="474241"/>
                </a:solidFill>
                <a:highlight>
                  <a:srgbClr val="FFFFFF"/>
                </a:highlight>
                <a:latin typeface="Calibri"/>
                <a:ea typeface="Calibri"/>
                <a:cs typeface="Calibri"/>
                <a:sym typeface="Calibri"/>
              </a:rPr>
              <a:t>Steg 5. Möjliggör handlingskraft.</a:t>
            </a:r>
            <a:endParaRPr sz="1600">
              <a:solidFill>
                <a:srgbClr val="474241"/>
              </a:solidFill>
              <a:highlight>
                <a:srgbClr val="FFFFFF"/>
              </a:highlight>
              <a:latin typeface="Calibri"/>
              <a:ea typeface="Calibri"/>
              <a:cs typeface="Calibri"/>
              <a:sym typeface="Calibri"/>
            </a:endParaRPr>
          </a:p>
          <a:p>
            <a:pPr indent="0" lvl="0" marL="0" marR="0" rtl="0" algn="l">
              <a:lnSpc>
                <a:spcPct val="115000"/>
              </a:lnSpc>
              <a:spcBef>
                <a:spcPts val="400"/>
              </a:spcBef>
              <a:spcAft>
                <a:spcPts val="0"/>
              </a:spcAft>
              <a:buNone/>
            </a:pPr>
            <a:r>
              <a:rPr lang="sv-SE" sz="1600">
                <a:solidFill>
                  <a:srgbClr val="474241"/>
                </a:solidFill>
                <a:highlight>
                  <a:srgbClr val="FFFFFF"/>
                </a:highlight>
                <a:latin typeface="Calibri"/>
                <a:ea typeface="Calibri"/>
                <a:cs typeface="Calibri"/>
                <a:sym typeface="Calibri"/>
              </a:rPr>
              <a:t>Steg 6. Skapa snabba vinster. </a:t>
            </a:r>
            <a:endParaRPr sz="1600">
              <a:solidFill>
                <a:srgbClr val="474241"/>
              </a:solidFill>
              <a:highlight>
                <a:srgbClr val="FFFFFF"/>
              </a:highlight>
              <a:latin typeface="Calibri"/>
              <a:ea typeface="Calibri"/>
              <a:cs typeface="Calibri"/>
              <a:sym typeface="Calibri"/>
            </a:endParaRPr>
          </a:p>
          <a:p>
            <a:pPr indent="0" lvl="0" marL="0" marR="0" rtl="0" algn="l">
              <a:lnSpc>
                <a:spcPct val="115000"/>
              </a:lnSpc>
              <a:spcBef>
                <a:spcPts val="400"/>
              </a:spcBef>
              <a:spcAft>
                <a:spcPts val="0"/>
              </a:spcAft>
              <a:buNone/>
            </a:pPr>
            <a:r>
              <a:rPr lang="sv-SE" sz="1600">
                <a:solidFill>
                  <a:srgbClr val="474241"/>
                </a:solidFill>
                <a:highlight>
                  <a:srgbClr val="FFFFFF"/>
                </a:highlight>
                <a:latin typeface="Calibri"/>
                <a:ea typeface="Calibri"/>
                <a:cs typeface="Calibri"/>
                <a:sym typeface="Calibri"/>
              </a:rPr>
              <a:t>Steg 7. Bevara momentum och bredda omfattningen. </a:t>
            </a:r>
            <a:endParaRPr sz="1600">
              <a:solidFill>
                <a:srgbClr val="474241"/>
              </a:solidFill>
              <a:highlight>
                <a:srgbClr val="FFFFFF"/>
              </a:highlight>
              <a:latin typeface="Calibri"/>
              <a:ea typeface="Calibri"/>
              <a:cs typeface="Calibri"/>
              <a:sym typeface="Calibri"/>
            </a:endParaRPr>
          </a:p>
          <a:p>
            <a:pPr indent="0" lvl="0" marL="0" marR="0" rtl="0" algn="l">
              <a:lnSpc>
                <a:spcPct val="100000"/>
              </a:lnSpc>
              <a:spcBef>
                <a:spcPts val="400"/>
              </a:spcBef>
              <a:spcAft>
                <a:spcPts val="0"/>
              </a:spcAft>
              <a:buNone/>
            </a:pPr>
            <a:r>
              <a:rPr lang="sv-SE" sz="1600">
                <a:solidFill>
                  <a:srgbClr val="474241"/>
                </a:solidFill>
                <a:highlight>
                  <a:srgbClr val="FFFFFF"/>
                </a:highlight>
                <a:latin typeface="Calibri"/>
                <a:ea typeface="Calibri"/>
                <a:cs typeface="Calibri"/>
                <a:sym typeface="Calibri"/>
              </a:rPr>
              <a:t>Steg 8. Förankra förändringen i kulturen.</a:t>
            </a:r>
            <a:endParaRPr sz="1600">
              <a:solidFill>
                <a:srgbClr val="474241"/>
              </a:solidFill>
              <a:highlight>
                <a:srgbClr val="FFFFFF"/>
              </a:highlight>
              <a:latin typeface="Calibri"/>
              <a:ea typeface="Calibri"/>
              <a:cs typeface="Calibri"/>
              <a:sym typeface="Calibri"/>
            </a:endParaRPr>
          </a:p>
          <a:p>
            <a:pPr indent="0" lvl="0" marL="0" rtl="0" algn="l">
              <a:spcBef>
                <a:spcPts val="400"/>
              </a:spcBef>
              <a:spcAft>
                <a:spcPts val="0"/>
              </a:spcAft>
              <a:buNone/>
            </a:pPr>
            <a:r>
              <a:t/>
            </a:r>
            <a:endParaRPr>
              <a:latin typeface="Calibri"/>
              <a:ea typeface="Calibri"/>
              <a:cs typeface="Calibri"/>
              <a:sym typeface="Calibri"/>
            </a:endParaRPr>
          </a:p>
        </p:txBody>
      </p:sp>
      <p:sp>
        <p:nvSpPr>
          <p:cNvPr id="184" name="Google Shape;184;p25"/>
          <p:cNvSpPr/>
          <p:nvPr/>
        </p:nvSpPr>
        <p:spPr>
          <a:xfrm>
            <a:off x="755650" y="1965000"/>
            <a:ext cx="4891500" cy="1269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5"/>
          <p:cNvSpPr txBox="1"/>
          <p:nvPr/>
        </p:nvSpPr>
        <p:spPr>
          <a:xfrm>
            <a:off x="761576" y="726275"/>
            <a:ext cx="83823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Calibri"/>
                <a:ea typeface="Calibri"/>
                <a:cs typeface="Calibri"/>
                <a:sym typeface="Calibri"/>
              </a:rPr>
              <a:t>Att leda digital förändring</a:t>
            </a:r>
            <a:endParaRPr sz="3000">
              <a:solidFill>
                <a:srgbClr val="0050A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pic>
        <p:nvPicPr>
          <p:cNvPr id="191" name="Google Shape;191;p26"/>
          <p:cNvPicPr preferRelativeResize="0"/>
          <p:nvPr/>
        </p:nvPicPr>
        <p:blipFill rotWithShape="1">
          <a:blip r:embed="rId3">
            <a:alphaModFix/>
          </a:blip>
          <a:srcRect b="0" l="6305" r="0" t="0"/>
          <a:stretch/>
        </p:blipFill>
        <p:spPr>
          <a:xfrm>
            <a:off x="4770125" y="1427600"/>
            <a:ext cx="2944075" cy="2678725"/>
          </a:xfrm>
          <a:prstGeom prst="rect">
            <a:avLst/>
          </a:prstGeom>
          <a:noFill/>
          <a:ln>
            <a:noFill/>
          </a:ln>
        </p:spPr>
      </p:pic>
      <p:sp>
        <p:nvSpPr>
          <p:cNvPr id="192" name="Google Shape;192;p26"/>
          <p:cNvSpPr txBox="1"/>
          <p:nvPr/>
        </p:nvSpPr>
        <p:spPr>
          <a:xfrm>
            <a:off x="761575" y="2161725"/>
            <a:ext cx="4217100" cy="1944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libri"/>
              <a:buChar char="●"/>
            </a:pPr>
            <a:r>
              <a:rPr lang="sv-SE" sz="1800">
                <a:latin typeface="Calibri"/>
                <a:ea typeface="Calibri"/>
                <a:cs typeface="Calibri"/>
                <a:sym typeface="Calibri"/>
              </a:rPr>
              <a:t>Vision, hjärna och hjärta</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sv-SE" sz="1800">
                <a:latin typeface="Calibri"/>
                <a:ea typeface="Calibri"/>
                <a:cs typeface="Calibri"/>
                <a:sym typeface="Calibri"/>
              </a:rPr>
              <a:t>Frivilligt engagemang</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sv-SE" sz="1800">
                <a:latin typeface="Calibri"/>
                <a:ea typeface="Calibri"/>
                <a:cs typeface="Calibri"/>
                <a:sym typeface="Calibri"/>
              </a:rPr>
              <a:t>Engagera många (5-10% arbetstid)</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sv-SE" sz="1800">
                <a:latin typeface="Calibri"/>
                <a:ea typeface="Calibri"/>
                <a:cs typeface="Calibri"/>
                <a:sym typeface="Calibri"/>
              </a:rPr>
              <a:t>Ledarskap och roll (2h/veckan)</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sv-SE" sz="1800">
                <a:latin typeface="Calibri"/>
                <a:ea typeface="Calibri"/>
                <a:cs typeface="Calibri"/>
                <a:sym typeface="Calibri"/>
              </a:rPr>
              <a:t>Hålla ihop organisationen, förvaltningen viktig</a:t>
            </a:r>
            <a:endParaRPr sz="1800">
              <a:latin typeface="Calibri"/>
              <a:ea typeface="Calibri"/>
              <a:cs typeface="Calibri"/>
              <a:sym typeface="Calibri"/>
            </a:endParaRPr>
          </a:p>
        </p:txBody>
      </p:sp>
      <p:sp>
        <p:nvSpPr>
          <p:cNvPr id="193" name="Google Shape;193;p26"/>
          <p:cNvSpPr txBox="1"/>
          <p:nvPr/>
        </p:nvSpPr>
        <p:spPr>
          <a:xfrm>
            <a:off x="761575" y="1348150"/>
            <a:ext cx="3142200" cy="85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sv-SE" sz="2000">
                <a:solidFill>
                  <a:schemeClr val="dk1"/>
                </a:solidFill>
                <a:latin typeface="Calibri"/>
                <a:ea typeface="Calibri"/>
                <a:cs typeface="Calibri"/>
                <a:sym typeface="Calibri"/>
              </a:rPr>
              <a:t>Dubbelt system (Kotter)</a:t>
            </a:r>
            <a:endParaRPr sz="20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sv-SE" sz="2000">
                <a:solidFill>
                  <a:schemeClr val="dk1"/>
                </a:solidFill>
                <a:latin typeface="Calibri"/>
                <a:ea typeface="Calibri"/>
                <a:cs typeface="Calibri"/>
                <a:sym typeface="Calibri"/>
              </a:rPr>
              <a:t>Förvaltning och nätverk</a:t>
            </a:r>
            <a:endParaRPr i="1" sz="2000">
              <a:solidFill>
                <a:schemeClr val="accent2"/>
              </a:solidFill>
              <a:latin typeface="Calibri"/>
              <a:ea typeface="Calibri"/>
              <a:cs typeface="Calibri"/>
              <a:sym typeface="Calibri"/>
            </a:endParaRPr>
          </a:p>
        </p:txBody>
      </p:sp>
      <p:sp>
        <p:nvSpPr>
          <p:cNvPr id="194" name="Google Shape;194;p26"/>
          <p:cNvSpPr txBox="1"/>
          <p:nvPr/>
        </p:nvSpPr>
        <p:spPr>
          <a:xfrm>
            <a:off x="761576" y="726275"/>
            <a:ext cx="83823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Calibri"/>
                <a:ea typeface="Calibri"/>
                <a:cs typeface="Calibri"/>
                <a:sym typeface="Calibri"/>
              </a:rPr>
              <a:t>Att leda digital förändring</a:t>
            </a:r>
            <a:endParaRPr sz="3000">
              <a:solidFill>
                <a:srgbClr val="0050A0"/>
              </a:solidFill>
              <a:latin typeface="Calibri"/>
              <a:ea typeface="Calibri"/>
              <a:cs typeface="Calibri"/>
              <a:sym typeface="Calibri"/>
            </a:endParaRPr>
          </a:p>
        </p:txBody>
      </p:sp>
      <p:pic>
        <p:nvPicPr>
          <p:cNvPr id="195" name="Google Shape;195;p26"/>
          <p:cNvPicPr preferRelativeResize="0"/>
          <p:nvPr/>
        </p:nvPicPr>
        <p:blipFill>
          <a:blip r:embed="rId4">
            <a:alphaModFix/>
          </a:blip>
          <a:stretch>
            <a:fillRect/>
          </a:stretch>
        </p:blipFill>
        <p:spPr>
          <a:xfrm rot="180010">
            <a:off x="7817676" y="2225625"/>
            <a:ext cx="1027341" cy="155891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pic>
        <p:nvPicPr>
          <p:cNvPr id="201" name="Google Shape;201;p27"/>
          <p:cNvPicPr preferRelativeResize="0"/>
          <p:nvPr/>
        </p:nvPicPr>
        <p:blipFill>
          <a:blip r:embed="rId3">
            <a:alphaModFix/>
          </a:blip>
          <a:stretch>
            <a:fillRect/>
          </a:stretch>
        </p:blipFill>
        <p:spPr>
          <a:xfrm>
            <a:off x="4599838" y="1509513"/>
            <a:ext cx="1830175" cy="2628999"/>
          </a:xfrm>
          <a:prstGeom prst="rect">
            <a:avLst/>
          </a:prstGeom>
          <a:noFill/>
          <a:ln>
            <a:noFill/>
          </a:ln>
          <a:effectLst>
            <a:outerShdw blurRad="57150" rotWithShape="0" algn="bl" dir="5400000" dist="19050">
              <a:srgbClr val="000000">
                <a:alpha val="50000"/>
              </a:srgbClr>
            </a:outerShdw>
          </a:effectLst>
        </p:spPr>
      </p:pic>
      <p:pic>
        <p:nvPicPr>
          <p:cNvPr id="202" name="Google Shape;202;p27"/>
          <p:cNvPicPr preferRelativeResize="0"/>
          <p:nvPr/>
        </p:nvPicPr>
        <p:blipFill>
          <a:blip r:embed="rId4">
            <a:alphaModFix/>
          </a:blip>
          <a:stretch>
            <a:fillRect/>
          </a:stretch>
        </p:blipFill>
        <p:spPr>
          <a:xfrm>
            <a:off x="6511700" y="1507882"/>
            <a:ext cx="1830174" cy="2632266"/>
          </a:xfrm>
          <a:prstGeom prst="rect">
            <a:avLst/>
          </a:prstGeom>
          <a:noFill/>
          <a:ln>
            <a:noFill/>
          </a:ln>
          <a:effectLst>
            <a:outerShdw blurRad="57150" rotWithShape="0" algn="bl" dir="5400000" dist="19050">
              <a:srgbClr val="000000">
                <a:alpha val="50000"/>
              </a:srgbClr>
            </a:outerShdw>
          </a:effectLst>
        </p:spPr>
      </p:pic>
      <p:sp>
        <p:nvSpPr>
          <p:cNvPr id="203" name="Google Shape;203;p27"/>
          <p:cNvSpPr txBox="1"/>
          <p:nvPr/>
        </p:nvSpPr>
        <p:spPr>
          <a:xfrm>
            <a:off x="761576" y="726275"/>
            <a:ext cx="83823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Calibri"/>
                <a:ea typeface="Calibri"/>
                <a:cs typeface="Calibri"/>
                <a:sym typeface="Calibri"/>
              </a:rPr>
              <a:t>Att leda digital förändring - med tillit</a:t>
            </a:r>
            <a:endParaRPr sz="3000">
              <a:solidFill>
                <a:srgbClr val="0050A0"/>
              </a:solidFill>
              <a:latin typeface="Calibri"/>
              <a:ea typeface="Calibri"/>
              <a:cs typeface="Calibri"/>
              <a:sym typeface="Calibri"/>
            </a:endParaRPr>
          </a:p>
        </p:txBody>
      </p:sp>
      <p:pic>
        <p:nvPicPr>
          <p:cNvPr id="204" name="Google Shape;204;p27"/>
          <p:cNvPicPr preferRelativeResize="0"/>
          <p:nvPr/>
        </p:nvPicPr>
        <p:blipFill rotWithShape="1">
          <a:blip r:embed="rId5">
            <a:alphaModFix/>
          </a:blip>
          <a:srcRect b="0" l="0" r="2676" t="0"/>
          <a:stretch/>
        </p:blipFill>
        <p:spPr>
          <a:xfrm>
            <a:off x="798275" y="1432025"/>
            <a:ext cx="3719877" cy="2783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pic>
        <p:nvPicPr>
          <p:cNvPr id="210" name="Google Shape;210;p28"/>
          <p:cNvPicPr preferRelativeResize="0"/>
          <p:nvPr/>
        </p:nvPicPr>
        <p:blipFill>
          <a:blip r:embed="rId3">
            <a:alphaModFix/>
          </a:blip>
          <a:stretch>
            <a:fillRect/>
          </a:stretch>
        </p:blipFill>
        <p:spPr>
          <a:xfrm>
            <a:off x="843925" y="1325575"/>
            <a:ext cx="4328832" cy="2870200"/>
          </a:xfrm>
          <a:prstGeom prst="rect">
            <a:avLst/>
          </a:prstGeom>
          <a:noFill/>
          <a:ln>
            <a:noFill/>
          </a:ln>
        </p:spPr>
      </p:pic>
      <p:sp>
        <p:nvSpPr>
          <p:cNvPr id="211" name="Google Shape;211;p28"/>
          <p:cNvSpPr txBox="1"/>
          <p:nvPr/>
        </p:nvSpPr>
        <p:spPr>
          <a:xfrm>
            <a:off x="761576" y="726275"/>
            <a:ext cx="83823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Calibri"/>
                <a:ea typeface="Calibri"/>
                <a:cs typeface="Calibri"/>
                <a:sym typeface="Calibri"/>
              </a:rPr>
              <a:t>Kaffe!</a:t>
            </a:r>
            <a:endParaRPr sz="3000">
              <a:solidFill>
                <a:srgbClr val="0050A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9"/>
          <p:cNvSpPr txBox="1"/>
          <p:nvPr/>
        </p:nvSpPr>
        <p:spPr>
          <a:xfrm>
            <a:off x="761575" y="1334825"/>
            <a:ext cx="7516500" cy="1719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sv-SE" sz="1800">
                <a:solidFill>
                  <a:schemeClr val="dk1"/>
                </a:solidFill>
                <a:latin typeface="Calibri"/>
                <a:ea typeface="Calibri"/>
                <a:cs typeface="Calibri"/>
                <a:sym typeface="Calibri"/>
              </a:rPr>
              <a:t>Diskutera gruppvis - redovisa på </a:t>
            </a:r>
            <a:r>
              <a:rPr b="1" lang="sv-SE" sz="1800">
                <a:solidFill>
                  <a:schemeClr val="dk1"/>
                </a:solidFill>
                <a:latin typeface="Calibri"/>
                <a:ea typeface="Calibri"/>
                <a:cs typeface="Calibri"/>
                <a:sym typeface="Calibri"/>
              </a:rPr>
              <a:t>https://padlet.com/andreasskog/190312fm</a:t>
            </a:r>
            <a:endParaRPr b="1"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b="1" sz="18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AutoNum type="arabicPeriod"/>
            </a:pPr>
            <a:r>
              <a:rPr lang="sv-SE" sz="1800">
                <a:solidFill>
                  <a:schemeClr val="dk1"/>
                </a:solidFill>
                <a:latin typeface="Calibri"/>
                <a:ea typeface="Calibri"/>
                <a:cs typeface="Calibri"/>
                <a:sym typeface="Calibri"/>
              </a:rPr>
              <a:t>Hur påverkar digitaliseringen ditt privatliv respektive ditt kommunala uppdrag?</a:t>
            </a:r>
            <a:endParaRPr sz="1800">
              <a:solidFill>
                <a:schemeClr val="dk1"/>
              </a:solidFill>
              <a:latin typeface="Calibri"/>
              <a:ea typeface="Calibri"/>
              <a:cs typeface="Calibri"/>
              <a:sym typeface="Calibri"/>
            </a:endParaRPr>
          </a:p>
          <a:p>
            <a:pPr indent="-342900" lvl="0" marL="457200" rtl="0" algn="l">
              <a:lnSpc>
                <a:spcPct val="100000"/>
              </a:lnSpc>
              <a:spcBef>
                <a:spcPts val="500"/>
              </a:spcBef>
              <a:spcAft>
                <a:spcPts val="500"/>
              </a:spcAft>
              <a:buClr>
                <a:schemeClr val="dk1"/>
              </a:buClr>
              <a:buSzPts val="1800"/>
              <a:buFont typeface="Calibri"/>
              <a:buAutoNum type="arabicPeriod"/>
            </a:pPr>
            <a:r>
              <a:rPr lang="sv-SE" sz="1800">
                <a:solidFill>
                  <a:schemeClr val="dk1"/>
                </a:solidFill>
                <a:latin typeface="Calibri"/>
                <a:ea typeface="Calibri"/>
                <a:cs typeface="Calibri"/>
                <a:sym typeface="Calibri"/>
              </a:rPr>
              <a:t>Vad skulle "Digitalt först” innebära i ditt arbete?</a:t>
            </a:r>
            <a:endParaRPr sz="1800">
              <a:latin typeface="Calibri"/>
              <a:ea typeface="Calibri"/>
              <a:cs typeface="Calibri"/>
              <a:sym typeface="Calibri"/>
            </a:endParaRPr>
          </a:p>
        </p:txBody>
      </p:sp>
      <p:sp>
        <p:nvSpPr>
          <p:cNvPr id="217" name="Google Shape;217;p29"/>
          <p:cNvSpPr txBox="1"/>
          <p:nvPr/>
        </p:nvSpPr>
        <p:spPr>
          <a:xfrm>
            <a:off x="761576" y="726275"/>
            <a:ext cx="83823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Calibri"/>
                <a:ea typeface="Calibri"/>
                <a:cs typeface="Calibri"/>
                <a:sym typeface="Calibri"/>
              </a:rPr>
              <a:t>Diskussion: Vad är digitalt för mig?</a:t>
            </a:r>
            <a:endParaRPr sz="3000">
              <a:solidFill>
                <a:srgbClr val="0050A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0"/>
          <p:cNvSpPr txBox="1"/>
          <p:nvPr/>
        </p:nvSpPr>
        <p:spPr>
          <a:xfrm>
            <a:off x="761575" y="1334825"/>
            <a:ext cx="7516500" cy="1719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8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AutoNum type="arabicPeriod"/>
            </a:pPr>
            <a:r>
              <a:rPr lang="sv-SE" sz="1800">
                <a:solidFill>
                  <a:schemeClr val="dk1"/>
                </a:solidFill>
                <a:latin typeface="Calibri"/>
                <a:ea typeface="Calibri"/>
                <a:cs typeface="Calibri"/>
                <a:sym typeface="Calibri"/>
              </a:rPr>
              <a:t>Har du hört talas om någon ny teknik?</a:t>
            </a:r>
            <a:endParaRPr sz="1800">
              <a:solidFill>
                <a:schemeClr val="dk1"/>
              </a:solidFill>
              <a:latin typeface="Calibri"/>
              <a:ea typeface="Calibri"/>
              <a:cs typeface="Calibri"/>
              <a:sym typeface="Calibri"/>
            </a:endParaRPr>
          </a:p>
          <a:p>
            <a:pPr indent="-342900" lvl="0" marL="457200" rtl="0" algn="l">
              <a:lnSpc>
                <a:spcPct val="100000"/>
              </a:lnSpc>
              <a:spcBef>
                <a:spcPts val="500"/>
              </a:spcBef>
              <a:spcAft>
                <a:spcPts val="0"/>
              </a:spcAft>
              <a:buClr>
                <a:schemeClr val="dk1"/>
              </a:buClr>
              <a:buSzPts val="1800"/>
              <a:buFont typeface="Calibri"/>
              <a:buAutoNum type="arabicPeriod"/>
            </a:pPr>
            <a:r>
              <a:rPr lang="sv-SE" sz="1800">
                <a:solidFill>
                  <a:schemeClr val="dk1"/>
                </a:solidFill>
                <a:latin typeface="Calibri"/>
                <a:ea typeface="Calibri"/>
                <a:cs typeface="Calibri"/>
                <a:sym typeface="Calibri"/>
              </a:rPr>
              <a:t>Har du testat någon ny tjänst?</a:t>
            </a:r>
            <a:endParaRPr sz="1800">
              <a:solidFill>
                <a:schemeClr val="dk1"/>
              </a:solidFill>
              <a:latin typeface="Calibri"/>
              <a:ea typeface="Calibri"/>
              <a:cs typeface="Calibri"/>
              <a:sym typeface="Calibri"/>
            </a:endParaRPr>
          </a:p>
          <a:p>
            <a:pPr indent="-342900" lvl="0" marL="457200" rtl="0" algn="l">
              <a:lnSpc>
                <a:spcPct val="100000"/>
              </a:lnSpc>
              <a:spcBef>
                <a:spcPts val="500"/>
              </a:spcBef>
              <a:spcAft>
                <a:spcPts val="500"/>
              </a:spcAft>
              <a:buClr>
                <a:schemeClr val="dk1"/>
              </a:buClr>
              <a:buSzPts val="1800"/>
              <a:buFont typeface="Calibri"/>
              <a:buAutoNum type="arabicPeriod"/>
            </a:pPr>
            <a:r>
              <a:rPr lang="sv-SE" sz="1800">
                <a:solidFill>
                  <a:schemeClr val="dk1"/>
                </a:solidFill>
                <a:latin typeface="Calibri"/>
                <a:ea typeface="Calibri"/>
                <a:cs typeface="Calibri"/>
                <a:sym typeface="Calibri"/>
              </a:rPr>
              <a:t>Har du ändrat ditt beteende?</a:t>
            </a:r>
            <a:endParaRPr sz="1800">
              <a:solidFill>
                <a:schemeClr val="dk1"/>
              </a:solidFill>
              <a:latin typeface="Calibri"/>
              <a:ea typeface="Calibri"/>
              <a:cs typeface="Calibri"/>
              <a:sym typeface="Calibri"/>
            </a:endParaRPr>
          </a:p>
        </p:txBody>
      </p:sp>
      <p:sp>
        <p:nvSpPr>
          <p:cNvPr id="223" name="Google Shape;223;p30"/>
          <p:cNvSpPr txBox="1"/>
          <p:nvPr/>
        </p:nvSpPr>
        <p:spPr>
          <a:xfrm>
            <a:off x="761576" y="726275"/>
            <a:ext cx="83823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Calibri"/>
                <a:ea typeface="Calibri"/>
                <a:cs typeface="Calibri"/>
                <a:sym typeface="Calibri"/>
              </a:rPr>
              <a:t>Övning</a:t>
            </a:r>
            <a:r>
              <a:rPr lang="sv-SE" sz="3000">
                <a:solidFill>
                  <a:srgbClr val="0050A0"/>
                </a:solidFill>
                <a:latin typeface="Calibri"/>
                <a:ea typeface="Calibri"/>
                <a:cs typeface="Calibri"/>
                <a:sym typeface="Calibri"/>
              </a:rPr>
              <a:t>: Vad är digitalisering?</a:t>
            </a:r>
            <a:endParaRPr sz="3000">
              <a:solidFill>
                <a:srgbClr val="0050A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1"/>
          <p:cNvSpPr txBox="1"/>
          <p:nvPr/>
        </p:nvSpPr>
        <p:spPr>
          <a:xfrm>
            <a:off x="847000" y="1520550"/>
            <a:ext cx="7612800" cy="28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2000">
                <a:latin typeface="Calibri"/>
                <a:ea typeface="Calibri"/>
                <a:cs typeface="Calibri"/>
                <a:sym typeface="Calibri"/>
              </a:rPr>
              <a:t>Podcasts</a:t>
            </a:r>
            <a:endParaRPr sz="2000">
              <a:latin typeface="Calibri"/>
              <a:ea typeface="Calibri"/>
              <a:cs typeface="Calibri"/>
              <a:sym typeface="Calibri"/>
            </a:endParaRPr>
          </a:p>
          <a:p>
            <a:pPr indent="-304800" lvl="0" marL="457200" rtl="0" algn="l">
              <a:spcBef>
                <a:spcPts val="0"/>
              </a:spcBef>
              <a:spcAft>
                <a:spcPts val="0"/>
              </a:spcAft>
              <a:buSzPts val="1200"/>
              <a:buFont typeface="Calibri"/>
              <a:buChar char="●"/>
            </a:pPr>
            <a:r>
              <a:rPr lang="sv-SE" sz="1200">
                <a:latin typeface="Calibri"/>
                <a:ea typeface="Calibri"/>
                <a:cs typeface="Calibri"/>
                <a:sym typeface="Calibri"/>
              </a:rPr>
              <a:t>Digitalsamtal, https://digitalsamtal.se/</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sv-SE" sz="1200">
                <a:latin typeface="Calibri"/>
                <a:ea typeface="Calibri"/>
                <a:cs typeface="Calibri"/>
                <a:sym typeface="Calibri"/>
              </a:rPr>
              <a:t>Teknikens under, </a:t>
            </a:r>
            <a:r>
              <a:rPr lang="sv-SE" sz="1200" u="sng">
                <a:solidFill>
                  <a:schemeClr val="hlink"/>
                </a:solidFill>
                <a:latin typeface="Calibri"/>
                <a:ea typeface="Calibri"/>
                <a:cs typeface="Calibri"/>
                <a:sym typeface="Calibri"/>
                <a:hlinkClick r:id="rId3"/>
              </a:rPr>
              <a:t>https://teknifik.se/teknikens-under-podcast/</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sv-SE" sz="1200">
                <a:latin typeface="Calibri"/>
                <a:ea typeface="Calibri"/>
                <a:cs typeface="Calibri"/>
                <a:sym typeface="Calibri"/>
              </a:rPr>
              <a:t>Transformationspodden, https://hellofuture.se/nyheter/smygpremiar-transformationspodden</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sv-SE" sz="2000">
                <a:latin typeface="Calibri"/>
                <a:ea typeface="Calibri"/>
                <a:cs typeface="Calibri"/>
                <a:sym typeface="Calibri"/>
              </a:rPr>
              <a:t>Facebook</a:t>
            </a:r>
            <a:endParaRPr sz="2000">
              <a:latin typeface="Calibri"/>
              <a:ea typeface="Calibri"/>
              <a:cs typeface="Calibri"/>
              <a:sym typeface="Calibri"/>
            </a:endParaRPr>
          </a:p>
          <a:p>
            <a:pPr indent="-317500" lvl="0" marL="457200" rtl="0" algn="l">
              <a:spcBef>
                <a:spcPts val="0"/>
              </a:spcBef>
              <a:spcAft>
                <a:spcPts val="0"/>
              </a:spcAft>
              <a:buSzPts val="1400"/>
              <a:buFont typeface="Calibri"/>
              <a:buChar char="●"/>
            </a:pPr>
            <a:r>
              <a:rPr lang="sv-SE" sz="1200">
                <a:latin typeface="Calibri"/>
                <a:ea typeface="Calibri"/>
                <a:cs typeface="Calibri"/>
                <a:sym typeface="Calibri"/>
              </a:rPr>
              <a:t>Digitala Västerbotten</a:t>
            </a:r>
            <a:endParaRPr sz="1200">
              <a:latin typeface="Calibri"/>
              <a:ea typeface="Calibri"/>
              <a:cs typeface="Calibri"/>
              <a:sym typeface="Calibri"/>
            </a:endParaRPr>
          </a:p>
          <a:p>
            <a:pPr indent="-317500" lvl="0" marL="457200" rtl="0" algn="l">
              <a:spcBef>
                <a:spcPts val="0"/>
              </a:spcBef>
              <a:spcAft>
                <a:spcPts val="0"/>
              </a:spcAft>
              <a:buSzPts val="1400"/>
              <a:buFont typeface="Calibri"/>
              <a:buChar char="●"/>
            </a:pPr>
            <a:r>
              <a:rPr lang="sv-SE" sz="1200">
                <a:latin typeface="Calibri"/>
                <a:ea typeface="Calibri"/>
                <a:cs typeface="Calibri"/>
                <a:sym typeface="Calibri"/>
              </a:rPr>
              <a:t>Digital samhällskunskap</a:t>
            </a:r>
            <a:endParaRPr sz="12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rPr lang="sv-SE" sz="2000">
                <a:latin typeface="Calibri"/>
                <a:ea typeface="Calibri"/>
                <a:cs typeface="Calibri"/>
                <a:sym typeface="Calibri"/>
              </a:rPr>
              <a:t>Länkar</a:t>
            </a:r>
            <a:endParaRPr sz="2000">
              <a:latin typeface="Calibri"/>
              <a:ea typeface="Calibri"/>
              <a:cs typeface="Calibri"/>
              <a:sym typeface="Calibri"/>
            </a:endParaRPr>
          </a:p>
          <a:p>
            <a:pPr indent="-304800" lvl="0" marL="457200" rtl="0" algn="l">
              <a:spcBef>
                <a:spcPts val="0"/>
              </a:spcBef>
              <a:spcAft>
                <a:spcPts val="0"/>
              </a:spcAft>
              <a:buSzPts val="1200"/>
              <a:buFont typeface="Calibri"/>
              <a:buChar char="●"/>
            </a:pPr>
            <a:r>
              <a:rPr lang="sv-SE" sz="1200" u="sng">
                <a:solidFill>
                  <a:schemeClr val="hlink"/>
                </a:solidFill>
                <a:latin typeface="Calibri"/>
                <a:ea typeface="Calibri"/>
                <a:cs typeface="Calibri"/>
                <a:sym typeface="Calibri"/>
                <a:hlinkClick r:id="rId4"/>
              </a:rPr>
              <a:t>https://deladigitalt.se</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sv-SE" sz="1200" u="sng">
                <a:solidFill>
                  <a:schemeClr val="hlink"/>
                </a:solidFill>
                <a:latin typeface="Calibri"/>
                <a:ea typeface="Calibri"/>
                <a:cs typeface="Calibri"/>
                <a:sym typeface="Calibri"/>
                <a:hlinkClick r:id="rId5"/>
              </a:rPr>
              <a:t>https://digitaliseringsradet.se/</a:t>
            </a:r>
            <a:endParaRPr sz="1200">
              <a:latin typeface="Calibri"/>
              <a:ea typeface="Calibri"/>
              <a:cs typeface="Calibri"/>
              <a:sym typeface="Calibri"/>
            </a:endParaRPr>
          </a:p>
          <a:p>
            <a:pPr indent="0" lvl="0" marL="45720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p:txBody>
      </p:sp>
      <p:sp>
        <p:nvSpPr>
          <p:cNvPr id="230" name="Google Shape;230;p31"/>
          <p:cNvSpPr txBox="1"/>
          <p:nvPr/>
        </p:nvSpPr>
        <p:spPr>
          <a:xfrm>
            <a:off x="761576" y="726275"/>
            <a:ext cx="83823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Calibri"/>
                <a:ea typeface="Calibri"/>
                <a:cs typeface="Calibri"/>
                <a:sym typeface="Calibri"/>
              </a:rPr>
              <a:t>Omvärldsbevakning</a:t>
            </a:r>
            <a:endParaRPr sz="3000">
              <a:solidFill>
                <a:srgbClr val="0050A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2"/>
          <p:cNvSpPr txBox="1"/>
          <p:nvPr/>
        </p:nvSpPr>
        <p:spPr>
          <a:xfrm>
            <a:off x="761575" y="1319300"/>
            <a:ext cx="7465800" cy="22350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Font typeface="Calibri"/>
              <a:buChar char="●"/>
            </a:pPr>
            <a:r>
              <a:rPr lang="sv-SE" sz="2000">
                <a:solidFill>
                  <a:schemeClr val="dk1"/>
                </a:solidFill>
                <a:latin typeface="Calibri"/>
                <a:ea typeface="Calibri"/>
                <a:cs typeface="Calibri"/>
                <a:sym typeface="Calibri"/>
              </a:rPr>
              <a:t>Avsätt tid i almanackan - skapa din egen logg</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sv-SE" sz="2000">
                <a:solidFill>
                  <a:schemeClr val="dk1"/>
                </a:solidFill>
                <a:latin typeface="Calibri"/>
                <a:ea typeface="Calibri"/>
                <a:cs typeface="Calibri"/>
                <a:sym typeface="Calibri"/>
              </a:rPr>
              <a:t>Läs till sidan 101 i boken</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sv-SE" sz="2000">
                <a:solidFill>
                  <a:schemeClr val="dk1"/>
                </a:solidFill>
                <a:latin typeface="Calibri"/>
                <a:ea typeface="Calibri"/>
                <a:cs typeface="Calibri"/>
                <a:sym typeface="Calibri"/>
              </a:rPr>
              <a:t>Installera podcastläsare och lyssna till podcast </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sv-SE" sz="2000">
                <a:solidFill>
                  <a:schemeClr val="dk1"/>
                </a:solidFill>
                <a:highlight>
                  <a:srgbClr val="FFFFFF"/>
                </a:highlight>
                <a:latin typeface="Calibri"/>
                <a:ea typeface="Calibri"/>
                <a:cs typeface="Calibri"/>
                <a:sym typeface="Calibri"/>
              </a:rPr>
              <a:t>Genomför och dokumentera diskussionen </a:t>
            </a:r>
            <a:br>
              <a:rPr lang="sv-SE" sz="2000">
                <a:solidFill>
                  <a:schemeClr val="dk1"/>
                </a:solidFill>
                <a:highlight>
                  <a:srgbClr val="FFFFFF"/>
                </a:highlight>
                <a:latin typeface="Calibri"/>
                <a:ea typeface="Calibri"/>
                <a:cs typeface="Calibri"/>
                <a:sym typeface="Calibri"/>
              </a:rPr>
            </a:br>
            <a:r>
              <a:rPr lang="sv-SE" sz="2000">
                <a:solidFill>
                  <a:schemeClr val="dk1"/>
                </a:solidFill>
                <a:highlight>
                  <a:srgbClr val="FFFFFF"/>
                </a:highlight>
                <a:latin typeface="Calibri"/>
                <a:ea typeface="Calibri"/>
                <a:cs typeface="Calibri"/>
                <a:sym typeface="Calibri"/>
              </a:rPr>
              <a:t>"Vad innebär digitalisering för dig?” med medarbetare</a:t>
            </a:r>
            <a:endParaRPr sz="2000">
              <a:latin typeface="Calibri"/>
              <a:ea typeface="Calibri"/>
              <a:cs typeface="Calibri"/>
              <a:sym typeface="Calibri"/>
            </a:endParaRPr>
          </a:p>
        </p:txBody>
      </p:sp>
      <p:sp>
        <p:nvSpPr>
          <p:cNvPr id="236" name="Google Shape;236;p32"/>
          <p:cNvSpPr txBox="1"/>
          <p:nvPr/>
        </p:nvSpPr>
        <p:spPr>
          <a:xfrm>
            <a:off x="761576" y="726275"/>
            <a:ext cx="83823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Calibri"/>
                <a:ea typeface="Calibri"/>
                <a:cs typeface="Calibri"/>
                <a:sym typeface="Calibri"/>
              </a:rPr>
              <a:t>Till nästa gång, 190410</a:t>
            </a:r>
            <a:endParaRPr sz="3000">
              <a:solidFill>
                <a:srgbClr val="0050A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3"/>
          <p:cNvSpPr txBox="1"/>
          <p:nvPr/>
        </p:nvSpPr>
        <p:spPr>
          <a:xfrm>
            <a:off x="761576" y="726275"/>
            <a:ext cx="83823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Calibri"/>
                <a:ea typeface="Calibri"/>
                <a:cs typeface="Calibri"/>
                <a:sym typeface="Calibri"/>
              </a:rPr>
              <a:t>Check-out</a:t>
            </a:r>
            <a:endParaRPr sz="3000">
              <a:solidFill>
                <a:srgbClr val="0050A0"/>
              </a:solidFill>
              <a:latin typeface="Calibri"/>
              <a:ea typeface="Calibri"/>
              <a:cs typeface="Calibri"/>
              <a:sym typeface="Calibri"/>
            </a:endParaRPr>
          </a:p>
        </p:txBody>
      </p:sp>
      <p:sp>
        <p:nvSpPr>
          <p:cNvPr id="243" name="Google Shape;243;p33"/>
          <p:cNvSpPr txBox="1"/>
          <p:nvPr/>
        </p:nvSpPr>
        <p:spPr>
          <a:xfrm>
            <a:off x="761575" y="1319300"/>
            <a:ext cx="7465800" cy="223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sv-SE" sz="2000">
                <a:solidFill>
                  <a:schemeClr val="dk1"/>
                </a:solidFill>
                <a:latin typeface="Calibri"/>
                <a:ea typeface="Calibri"/>
                <a:cs typeface="Calibri"/>
                <a:sym typeface="Calibri"/>
              </a:rPr>
              <a:t>Vad är din roll i den digitala förändringen?</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sv-SE" sz="2000">
                <a:solidFill>
                  <a:schemeClr val="dk1"/>
                </a:solidFill>
                <a:latin typeface="Calibri"/>
                <a:ea typeface="Calibri"/>
                <a:cs typeface="Calibri"/>
                <a:sym typeface="Calibri"/>
              </a:rPr>
              <a:t>Vad tar du med dig härifrån idag?</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sv-SE" sz="2000">
                <a:solidFill>
                  <a:schemeClr val="dk1"/>
                </a:solidFill>
                <a:latin typeface="Calibri"/>
                <a:ea typeface="Calibri"/>
                <a:cs typeface="Calibri"/>
                <a:sym typeface="Calibri"/>
              </a:rPr>
              <a:t>TACK! </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sv-SE" sz="2000">
                <a:solidFill>
                  <a:schemeClr val="dk1"/>
                </a:solidFill>
                <a:latin typeface="Calibri"/>
                <a:ea typeface="Calibri"/>
                <a:cs typeface="Calibri"/>
                <a:sym typeface="Calibri"/>
              </a:rPr>
              <a:t>Andreas - Peter - Karin</a:t>
            </a:r>
            <a:endParaRPr sz="20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6"/>
          <p:cNvSpPr txBox="1"/>
          <p:nvPr/>
        </p:nvSpPr>
        <p:spPr>
          <a:xfrm>
            <a:off x="761575" y="1387483"/>
            <a:ext cx="6693300" cy="45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sv-SE" sz="2000">
                <a:solidFill>
                  <a:srgbClr val="000000"/>
                </a:solidFill>
                <a:latin typeface="Calibri"/>
                <a:ea typeface="Calibri"/>
                <a:cs typeface="Calibri"/>
                <a:sym typeface="Calibri"/>
              </a:rPr>
              <a:t>Två sanningar och en lögn “Det här har jag gjort på nätet”</a:t>
            </a:r>
            <a:endParaRPr sz="2000">
              <a:solidFill>
                <a:srgbClr val="000000"/>
              </a:solidFill>
              <a:latin typeface="Calibri"/>
              <a:ea typeface="Calibri"/>
              <a:cs typeface="Calibri"/>
              <a:sym typeface="Calibri"/>
            </a:endParaRPr>
          </a:p>
        </p:txBody>
      </p:sp>
      <p:pic>
        <p:nvPicPr>
          <p:cNvPr id="89" name="Google Shape;89;p16"/>
          <p:cNvPicPr preferRelativeResize="0"/>
          <p:nvPr/>
        </p:nvPicPr>
        <p:blipFill>
          <a:blip r:embed="rId3">
            <a:alphaModFix/>
          </a:blip>
          <a:stretch>
            <a:fillRect/>
          </a:stretch>
        </p:blipFill>
        <p:spPr>
          <a:xfrm>
            <a:off x="3089200" y="1763975"/>
            <a:ext cx="4223475" cy="2025550"/>
          </a:xfrm>
          <a:prstGeom prst="rect">
            <a:avLst/>
          </a:prstGeom>
          <a:noFill/>
          <a:ln>
            <a:noFill/>
          </a:ln>
        </p:spPr>
      </p:pic>
      <p:pic>
        <p:nvPicPr>
          <p:cNvPr id="90" name="Google Shape;90;p16"/>
          <p:cNvPicPr preferRelativeResize="0"/>
          <p:nvPr/>
        </p:nvPicPr>
        <p:blipFill rotWithShape="1">
          <a:blip r:embed="rId4">
            <a:alphaModFix/>
          </a:blip>
          <a:srcRect b="8577" l="6192" r="53884" t="10121"/>
          <a:stretch/>
        </p:blipFill>
        <p:spPr>
          <a:xfrm>
            <a:off x="1451875" y="2179613"/>
            <a:ext cx="1706100" cy="1666275"/>
          </a:xfrm>
          <a:prstGeom prst="rect">
            <a:avLst/>
          </a:prstGeom>
          <a:noFill/>
          <a:ln>
            <a:noFill/>
          </a:ln>
        </p:spPr>
      </p:pic>
      <p:sp>
        <p:nvSpPr>
          <p:cNvPr id="91" name="Google Shape;91;p16"/>
          <p:cNvSpPr txBox="1"/>
          <p:nvPr/>
        </p:nvSpPr>
        <p:spPr>
          <a:xfrm>
            <a:off x="761565" y="726281"/>
            <a:ext cx="77040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Calibri"/>
                <a:ea typeface="Calibri"/>
                <a:cs typeface="Calibri"/>
                <a:sym typeface="Calibri"/>
              </a:rPr>
              <a:t>Check-in</a:t>
            </a:r>
            <a:endParaRPr sz="3000">
              <a:solidFill>
                <a:srgbClr val="0050A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7"/>
          <p:cNvSpPr txBox="1"/>
          <p:nvPr/>
        </p:nvSpPr>
        <p:spPr>
          <a:xfrm>
            <a:off x="761565" y="726281"/>
            <a:ext cx="77040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Calibri"/>
                <a:ea typeface="Calibri"/>
                <a:cs typeface="Calibri"/>
                <a:sym typeface="Calibri"/>
              </a:rPr>
              <a:t>Check-in</a:t>
            </a:r>
            <a:endParaRPr sz="3000">
              <a:solidFill>
                <a:srgbClr val="0050A0"/>
              </a:solidFill>
              <a:latin typeface="Calibri"/>
              <a:ea typeface="Calibri"/>
              <a:cs typeface="Calibri"/>
              <a:sym typeface="Calibri"/>
            </a:endParaRPr>
          </a:p>
        </p:txBody>
      </p:sp>
      <p:sp>
        <p:nvSpPr>
          <p:cNvPr id="97" name="Google Shape;97;p17"/>
          <p:cNvSpPr txBox="1"/>
          <p:nvPr/>
        </p:nvSpPr>
        <p:spPr>
          <a:xfrm>
            <a:off x="761579" y="1425336"/>
            <a:ext cx="6693300" cy="147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Förväntningar   -&gt;   På gång   -&gt;   Klart!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sv-SE" sz="1800">
                <a:solidFill>
                  <a:schemeClr val="dk1"/>
                </a:solidFill>
                <a:latin typeface="Calibri"/>
                <a:ea typeface="Calibri"/>
                <a:cs typeface="Calibri"/>
                <a:sym typeface="Calibri"/>
              </a:rPr>
              <a:t>Skriv ner dina förväntningar på post-it-lappar, </a:t>
            </a:r>
            <a:br>
              <a:rPr lang="sv-SE" sz="1800">
                <a:solidFill>
                  <a:schemeClr val="dk1"/>
                </a:solidFill>
                <a:latin typeface="Calibri"/>
                <a:ea typeface="Calibri"/>
                <a:cs typeface="Calibri"/>
                <a:sym typeface="Calibri"/>
              </a:rPr>
            </a:br>
            <a:r>
              <a:rPr lang="sv-SE" sz="1800">
                <a:solidFill>
                  <a:schemeClr val="dk1"/>
                </a:solidFill>
                <a:latin typeface="Calibri"/>
                <a:ea typeface="Calibri"/>
                <a:cs typeface="Calibri"/>
                <a:sym typeface="Calibri"/>
              </a:rPr>
              <a:t>en per lapp, signera med dina initialer.</a:t>
            </a:r>
            <a:endParaRPr sz="1800">
              <a:solidFill>
                <a:schemeClr val="dk1"/>
              </a:solidFill>
              <a:latin typeface="Calibri"/>
              <a:ea typeface="Calibri"/>
              <a:cs typeface="Calibri"/>
              <a:sym typeface="Calibri"/>
            </a:endParaRPr>
          </a:p>
        </p:txBody>
      </p:sp>
      <p:pic>
        <p:nvPicPr>
          <p:cNvPr id="98" name="Google Shape;98;p17"/>
          <p:cNvPicPr preferRelativeResize="0"/>
          <p:nvPr/>
        </p:nvPicPr>
        <p:blipFill rotWithShape="1">
          <a:blip r:embed="rId3">
            <a:alphaModFix/>
          </a:blip>
          <a:srcRect b="0" l="7834" r="0" t="0"/>
          <a:stretch/>
        </p:blipFill>
        <p:spPr>
          <a:xfrm>
            <a:off x="5232250" y="1154652"/>
            <a:ext cx="3507225" cy="2713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8"/>
          <p:cNvSpPr txBox="1"/>
          <p:nvPr/>
        </p:nvSpPr>
        <p:spPr>
          <a:xfrm>
            <a:off x="761565" y="726281"/>
            <a:ext cx="77040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Calibri"/>
                <a:ea typeface="Calibri"/>
                <a:cs typeface="Calibri"/>
                <a:sym typeface="Calibri"/>
              </a:rPr>
              <a:t>Bättre digitaliserad välfärd</a:t>
            </a:r>
            <a:endParaRPr sz="3000">
              <a:solidFill>
                <a:srgbClr val="0050A0"/>
              </a:solidFill>
              <a:latin typeface="Calibri"/>
              <a:ea typeface="Calibri"/>
              <a:cs typeface="Calibri"/>
              <a:sym typeface="Calibri"/>
            </a:endParaRPr>
          </a:p>
        </p:txBody>
      </p:sp>
      <p:pic>
        <p:nvPicPr>
          <p:cNvPr id="104" name="Google Shape;104;p18"/>
          <p:cNvPicPr preferRelativeResize="0"/>
          <p:nvPr/>
        </p:nvPicPr>
        <p:blipFill rotWithShape="1">
          <a:blip r:embed="rId3">
            <a:alphaModFix/>
          </a:blip>
          <a:srcRect b="0" l="5204" r="0" t="7510"/>
          <a:stretch/>
        </p:blipFill>
        <p:spPr>
          <a:xfrm>
            <a:off x="858350" y="1401775"/>
            <a:ext cx="5229758" cy="287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9"/>
          <p:cNvSpPr txBox="1"/>
          <p:nvPr/>
        </p:nvSpPr>
        <p:spPr>
          <a:xfrm>
            <a:off x="809700" y="1477975"/>
            <a:ext cx="7872300" cy="2303400"/>
          </a:xfrm>
          <a:prstGeom prst="rect">
            <a:avLst/>
          </a:prstGeom>
          <a:noFill/>
          <a:ln>
            <a:noFill/>
          </a:ln>
        </p:spPr>
        <p:txBody>
          <a:bodyPr anchorCtr="0" anchor="t" bIns="19050" lIns="19050" spcFirstLastPara="1" rIns="19050" wrap="square" tIns="19050">
            <a:noAutofit/>
          </a:bodyPr>
          <a:lstStyle/>
          <a:p>
            <a:pPr indent="0" lvl="0" marL="0" rtl="0" algn="l">
              <a:lnSpc>
                <a:spcPct val="115000"/>
              </a:lnSpc>
              <a:spcBef>
                <a:spcPts val="0"/>
              </a:spcBef>
              <a:spcAft>
                <a:spcPts val="0"/>
              </a:spcAft>
              <a:buClr>
                <a:srgbClr val="000000"/>
              </a:buClr>
              <a:buSzPts val="400"/>
              <a:buFont typeface="Arial"/>
              <a:buNone/>
            </a:pPr>
            <a:r>
              <a:rPr lang="sv-SE" sz="1800">
                <a:solidFill>
                  <a:schemeClr val="dk1"/>
                </a:solidFill>
                <a:highlight>
                  <a:srgbClr val="FFFFFF"/>
                </a:highlight>
                <a:latin typeface="Calibri"/>
                <a:ea typeface="Calibri"/>
                <a:cs typeface="Calibri"/>
                <a:sym typeface="Calibri"/>
              </a:rPr>
              <a:t>Att utveckla kompetens för att leda digital förändring</a:t>
            </a:r>
            <a:br>
              <a:rPr lang="sv-SE" sz="1800">
                <a:solidFill>
                  <a:schemeClr val="dk1"/>
                </a:solidFill>
                <a:highlight>
                  <a:srgbClr val="FFFFFF"/>
                </a:highlight>
                <a:latin typeface="Calibri"/>
                <a:ea typeface="Calibri"/>
                <a:cs typeface="Calibri"/>
                <a:sym typeface="Calibri"/>
              </a:rPr>
            </a:br>
            <a:endParaRPr b="1" sz="1800">
              <a:solidFill>
                <a:srgbClr val="434343"/>
              </a:solidFill>
              <a:latin typeface="Calibri"/>
              <a:ea typeface="Calibri"/>
              <a:cs typeface="Calibri"/>
              <a:sym typeface="Calibri"/>
            </a:endParaRPr>
          </a:p>
          <a:p>
            <a:pPr indent="-203200" lvl="0" marL="177800" rtl="0" algn="l">
              <a:lnSpc>
                <a:spcPct val="115000"/>
              </a:lnSpc>
              <a:spcBef>
                <a:spcPts val="0"/>
              </a:spcBef>
              <a:spcAft>
                <a:spcPts val="0"/>
              </a:spcAft>
              <a:buClr>
                <a:schemeClr val="dk1"/>
              </a:buClr>
              <a:buSzPts val="1800"/>
              <a:buFont typeface="Calibri"/>
              <a:buChar char="●"/>
            </a:pPr>
            <a:r>
              <a:rPr lang="sv-SE" sz="1800">
                <a:solidFill>
                  <a:schemeClr val="dk1"/>
                </a:solidFill>
                <a:highlight>
                  <a:srgbClr val="FFFFFF"/>
                </a:highlight>
                <a:latin typeface="Calibri"/>
                <a:ea typeface="Calibri"/>
                <a:cs typeface="Calibri"/>
                <a:sym typeface="Calibri"/>
              </a:rPr>
              <a:t>ha kunskap om vad digital transformation innebär i en offentlig verksamhet</a:t>
            </a:r>
            <a:endParaRPr sz="1800">
              <a:solidFill>
                <a:schemeClr val="dk1"/>
              </a:solidFill>
              <a:highlight>
                <a:srgbClr val="FFFFFF"/>
              </a:highlight>
              <a:latin typeface="Calibri"/>
              <a:ea typeface="Calibri"/>
              <a:cs typeface="Calibri"/>
              <a:sym typeface="Calibri"/>
            </a:endParaRPr>
          </a:p>
          <a:p>
            <a:pPr indent="-203200" lvl="0" marL="177800" rtl="0" algn="l">
              <a:lnSpc>
                <a:spcPct val="115000"/>
              </a:lnSpc>
              <a:spcBef>
                <a:spcPts val="0"/>
              </a:spcBef>
              <a:spcAft>
                <a:spcPts val="0"/>
              </a:spcAft>
              <a:buClr>
                <a:schemeClr val="dk1"/>
              </a:buClr>
              <a:buSzPts val="1800"/>
              <a:buFont typeface="Calibri"/>
              <a:buChar char="●"/>
            </a:pPr>
            <a:r>
              <a:rPr lang="sv-SE" sz="1800">
                <a:solidFill>
                  <a:schemeClr val="dk1"/>
                </a:solidFill>
                <a:highlight>
                  <a:srgbClr val="FFFFFF"/>
                </a:highlight>
                <a:latin typeface="Calibri"/>
                <a:ea typeface="Calibri"/>
                <a:cs typeface="Calibri"/>
                <a:sym typeface="Calibri"/>
              </a:rPr>
              <a:t>känna till metoder för att förändra sin egen verksamhet</a:t>
            </a:r>
            <a:endParaRPr sz="1800">
              <a:solidFill>
                <a:schemeClr val="dk1"/>
              </a:solidFill>
              <a:highlight>
                <a:srgbClr val="FFFFFF"/>
              </a:highlight>
              <a:latin typeface="Calibri"/>
              <a:ea typeface="Calibri"/>
              <a:cs typeface="Calibri"/>
              <a:sym typeface="Calibri"/>
            </a:endParaRPr>
          </a:p>
          <a:p>
            <a:pPr indent="-203200" lvl="0" marL="177800" rtl="0" algn="l">
              <a:lnSpc>
                <a:spcPct val="115000"/>
              </a:lnSpc>
              <a:spcBef>
                <a:spcPts val="0"/>
              </a:spcBef>
              <a:spcAft>
                <a:spcPts val="0"/>
              </a:spcAft>
              <a:buClr>
                <a:schemeClr val="dk1"/>
              </a:buClr>
              <a:buSzPts val="1800"/>
              <a:buFont typeface="Calibri"/>
              <a:buChar char="●"/>
            </a:pPr>
            <a:r>
              <a:rPr lang="sv-SE" sz="1800">
                <a:solidFill>
                  <a:schemeClr val="dk1"/>
                </a:solidFill>
                <a:highlight>
                  <a:srgbClr val="FFFFFF"/>
                </a:highlight>
                <a:latin typeface="Calibri"/>
                <a:ea typeface="Calibri"/>
                <a:cs typeface="Calibri"/>
                <a:sym typeface="Calibri"/>
              </a:rPr>
              <a:t>kunna presentera ett förslag för det fortsatta arbetet med digital transformation</a:t>
            </a:r>
            <a:endParaRPr sz="1800">
              <a:solidFill>
                <a:schemeClr val="dk1"/>
              </a:solidFill>
              <a:latin typeface="Calibri"/>
              <a:ea typeface="Calibri"/>
              <a:cs typeface="Calibri"/>
              <a:sym typeface="Calibri"/>
            </a:endParaRPr>
          </a:p>
        </p:txBody>
      </p:sp>
      <p:sp>
        <p:nvSpPr>
          <p:cNvPr id="110" name="Google Shape;110;p19"/>
          <p:cNvSpPr txBox="1"/>
          <p:nvPr/>
        </p:nvSpPr>
        <p:spPr>
          <a:xfrm>
            <a:off x="761565" y="726281"/>
            <a:ext cx="77040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Calibri"/>
                <a:ea typeface="Calibri"/>
                <a:cs typeface="Calibri"/>
                <a:sym typeface="Calibri"/>
              </a:rPr>
              <a:t>Syfte och mål med utbildningen</a:t>
            </a:r>
            <a:endParaRPr sz="3000">
              <a:solidFill>
                <a:srgbClr val="0050A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0"/>
          <p:cNvSpPr/>
          <p:nvPr/>
        </p:nvSpPr>
        <p:spPr>
          <a:xfrm>
            <a:off x="7562738" y="1716475"/>
            <a:ext cx="1132800" cy="974100"/>
          </a:xfrm>
          <a:prstGeom prst="homePlate">
            <a:avLst>
              <a:gd fmla="val 22369" name="adj"/>
            </a:avLst>
          </a:prstGeom>
          <a:solidFill>
            <a:srgbClr val="C4EDFF"/>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16" name="Google Shape;116;p20"/>
          <p:cNvSpPr/>
          <p:nvPr/>
        </p:nvSpPr>
        <p:spPr>
          <a:xfrm>
            <a:off x="512950" y="1738500"/>
            <a:ext cx="1132800" cy="974100"/>
          </a:xfrm>
          <a:prstGeom prst="homePlate">
            <a:avLst>
              <a:gd fmla="val 22369" name="adj"/>
            </a:avLst>
          </a:prstGeom>
          <a:solidFill>
            <a:srgbClr val="C4EDFF"/>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17" name="Google Shape;117;p20"/>
          <p:cNvSpPr/>
          <p:nvPr/>
        </p:nvSpPr>
        <p:spPr>
          <a:xfrm>
            <a:off x="2835013" y="1738500"/>
            <a:ext cx="1132800" cy="974100"/>
          </a:xfrm>
          <a:prstGeom prst="homePlate">
            <a:avLst>
              <a:gd fmla="val 22369" name="adj"/>
            </a:avLst>
          </a:prstGeom>
          <a:solidFill>
            <a:srgbClr val="C4EDFF"/>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18" name="Google Shape;118;p20"/>
          <p:cNvSpPr/>
          <p:nvPr/>
        </p:nvSpPr>
        <p:spPr>
          <a:xfrm>
            <a:off x="5223063" y="1716475"/>
            <a:ext cx="1132800" cy="974100"/>
          </a:xfrm>
          <a:prstGeom prst="homePlate">
            <a:avLst>
              <a:gd fmla="val 22369" name="adj"/>
            </a:avLst>
          </a:prstGeom>
          <a:solidFill>
            <a:srgbClr val="C4EDFF"/>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19" name="Google Shape;119;p20"/>
          <p:cNvSpPr txBox="1"/>
          <p:nvPr/>
        </p:nvSpPr>
        <p:spPr>
          <a:xfrm>
            <a:off x="448450" y="1902450"/>
            <a:ext cx="1261800" cy="6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200">
                <a:latin typeface="Calibri"/>
                <a:ea typeface="Calibri"/>
                <a:cs typeface="Calibri"/>
                <a:sym typeface="Calibri"/>
              </a:rPr>
              <a:t>Vad är digital </a:t>
            </a:r>
            <a:br>
              <a:rPr lang="sv-SE" sz="1200">
                <a:latin typeface="Calibri"/>
                <a:ea typeface="Calibri"/>
                <a:cs typeface="Calibri"/>
                <a:sym typeface="Calibri"/>
              </a:rPr>
            </a:br>
            <a:r>
              <a:rPr lang="sv-SE" sz="1200">
                <a:latin typeface="Calibri"/>
                <a:ea typeface="Calibri"/>
                <a:cs typeface="Calibri"/>
                <a:sym typeface="Calibri"/>
              </a:rPr>
              <a:t>transformation?</a:t>
            </a:r>
            <a:endParaRPr sz="1200">
              <a:latin typeface="Calibri"/>
              <a:ea typeface="Calibri"/>
              <a:cs typeface="Calibri"/>
              <a:sym typeface="Calibri"/>
            </a:endParaRPr>
          </a:p>
        </p:txBody>
      </p:sp>
      <p:sp>
        <p:nvSpPr>
          <p:cNvPr id="120" name="Google Shape;120;p20"/>
          <p:cNvSpPr txBox="1"/>
          <p:nvPr/>
        </p:nvSpPr>
        <p:spPr>
          <a:xfrm>
            <a:off x="2835025" y="1875350"/>
            <a:ext cx="11328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200">
                <a:latin typeface="Calibri"/>
                <a:ea typeface="Calibri"/>
                <a:cs typeface="Calibri"/>
                <a:sym typeface="Calibri"/>
              </a:rPr>
              <a:t>Hur digital </a:t>
            </a:r>
            <a:br>
              <a:rPr lang="sv-SE" sz="1200">
                <a:latin typeface="Calibri"/>
                <a:ea typeface="Calibri"/>
                <a:cs typeface="Calibri"/>
                <a:sym typeface="Calibri"/>
              </a:rPr>
            </a:br>
            <a:r>
              <a:rPr lang="sv-SE" sz="1200">
                <a:latin typeface="Calibri"/>
                <a:ea typeface="Calibri"/>
                <a:cs typeface="Calibri"/>
                <a:sym typeface="Calibri"/>
              </a:rPr>
              <a:t>transformation </a:t>
            </a:r>
            <a:br>
              <a:rPr lang="sv-SE" sz="1200">
                <a:latin typeface="Calibri"/>
                <a:ea typeface="Calibri"/>
                <a:cs typeface="Calibri"/>
                <a:sym typeface="Calibri"/>
              </a:rPr>
            </a:br>
            <a:r>
              <a:rPr lang="sv-SE" sz="1200">
                <a:latin typeface="Calibri"/>
                <a:ea typeface="Calibri"/>
                <a:cs typeface="Calibri"/>
                <a:sym typeface="Calibri"/>
              </a:rPr>
              <a:t>drivs</a:t>
            </a:r>
            <a:endParaRPr sz="1200">
              <a:latin typeface="Calibri"/>
              <a:ea typeface="Calibri"/>
              <a:cs typeface="Calibri"/>
              <a:sym typeface="Calibri"/>
            </a:endParaRPr>
          </a:p>
        </p:txBody>
      </p:sp>
      <p:sp>
        <p:nvSpPr>
          <p:cNvPr id="121" name="Google Shape;121;p20"/>
          <p:cNvSpPr txBox="1"/>
          <p:nvPr/>
        </p:nvSpPr>
        <p:spPr>
          <a:xfrm>
            <a:off x="5166825" y="1827650"/>
            <a:ext cx="1261800" cy="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200">
                <a:latin typeface="Calibri"/>
                <a:ea typeface="Calibri"/>
                <a:cs typeface="Calibri"/>
                <a:sym typeface="Calibri"/>
              </a:rPr>
              <a:t>Att leda </a:t>
            </a:r>
            <a:br>
              <a:rPr lang="sv-SE" sz="1200">
                <a:latin typeface="Calibri"/>
                <a:ea typeface="Calibri"/>
                <a:cs typeface="Calibri"/>
                <a:sym typeface="Calibri"/>
              </a:rPr>
            </a:br>
            <a:r>
              <a:rPr lang="sv-SE" sz="1200">
                <a:latin typeface="Calibri"/>
                <a:ea typeface="Calibri"/>
                <a:cs typeface="Calibri"/>
                <a:sym typeface="Calibri"/>
              </a:rPr>
              <a:t>och genomföra </a:t>
            </a:r>
            <a:br>
              <a:rPr lang="sv-SE" sz="1200">
                <a:latin typeface="Calibri"/>
                <a:ea typeface="Calibri"/>
                <a:cs typeface="Calibri"/>
                <a:sym typeface="Calibri"/>
              </a:rPr>
            </a:br>
            <a:r>
              <a:rPr lang="sv-SE" sz="1200">
                <a:latin typeface="Calibri"/>
                <a:ea typeface="Calibri"/>
                <a:cs typeface="Calibri"/>
                <a:sym typeface="Calibri"/>
              </a:rPr>
              <a:t>transformation</a:t>
            </a:r>
            <a:endParaRPr sz="1200">
              <a:latin typeface="Calibri"/>
              <a:ea typeface="Calibri"/>
              <a:cs typeface="Calibri"/>
              <a:sym typeface="Calibri"/>
            </a:endParaRPr>
          </a:p>
        </p:txBody>
      </p:sp>
      <p:sp>
        <p:nvSpPr>
          <p:cNvPr id="122" name="Google Shape;122;p20"/>
          <p:cNvSpPr txBox="1"/>
          <p:nvPr/>
        </p:nvSpPr>
        <p:spPr>
          <a:xfrm>
            <a:off x="7538375" y="1888325"/>
            <a:ext cx="1212900" cy="4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200">
                <a:latin typeface="Calibri"/>
                <a:ea typeface="Calibri"/>
                <a:cs typeface="Calibri"/>
                <a:sym typeface="Calibri"/>
              </a:rPr>
              <a:t>Transformationsplanen</a:t>
            </a:r>
            <a:endParaRPr sz="1200">
              <a:latin typeface="Calibri"/>
              <a:ea typeface="Calibri"/>
              <a:cs typeface="Calibri"/>
              <a:sym typeface="Calibri"/>
            </a:endParaRPr>
          </a:p>
          <a:p>
            <a:pPr indent="0" lvl="0" marL="0" rtl="0" algn="ctr">
              <a:spcBef>
                <a:spcPts val="0"/>
              </a:spcBef>
              <a:spcAft>
                <a:spcPts val="0"/>
              </a:spcAft>
              <a:buNone/>
            </a:pPr>
            <a:r>
              <a:t/>
            </a:r>
            <a:endParaRPr sz="1200">
              <a:latin typeface="Calibri"/>
              <a:ea typeface="Calibri"/>
              <a:cs typeface="Calibri"/>
              <a:sym typeface="Calibri"/>
            </a:endParaRPr>
          </a:p>
        </p:txBody>
      </p:sp>
      <p:sp>
        <p:nvSpPr>
          <p:cNvPr id="123" name="Google Shape;123;p20"/>
          <p:cNvSpPr txBox="1"/>
          <p:nvPr/>
        </p:nvSpPr>
        <p:spPr>
          <a:xfrm>
            <a:off x="448450" y="1332838"/>
            <a:ext cx="1374300" cy="3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200">
                <a:latin typeface="Calibri"/>
                <a:ea typeface="Calibri"/>
                <a:cs typeface="Calibri"/>
                <a:sym typeface="Calibri"/>
              </a:rPr>
              <a:t>WS 1: 190312</a:t>
            </a:r>
            <a:endParaRPr sz="1200">
              <a:latin typeface="Calibri"/>
              <a:ea typeface="Calibri"/>
              <a:cs typeface="Calibri"/>
              <a:sym typeface="Calibri"/>
            </a:endParaRPr>
          </a:p>
        </p:txBody>
      </p:sp>
      <p:sp>
        <p:nvSpPr>
          <p:cNvPr id="124" name="Google Shape;124;p20"/>
          <p:cNvSpPr txBox="1"/>
          <p:nvPr/>
        </p:nvSpPr>
        <p:spPr>
          <a:xfrm>
            <a:off x="2758859" y="1365400"/>
            <a:ext cx="1593000" cy="4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200">
                <a:latin typeface="Calibri"/>
                <a:ea typeface="Calibri"/>
                <a:cs typeface="Calibri"/>
                <a:sym typeface="Calibri"/>
              </a:rPr>
              <a:t>WS 2: 190410</a:t>
            </a:r>
            <a:endParaRPr sz="1200">
              <a:latin typeface="Calibri"/>
              <a:ea typeface="Calibri"/>
              <a:cs typeface="Calibri"/>
              <a:sym typeface="Calibri"/>
            </a:endParaRPr>
          </a:p>
        </p:txBody>
      </p:sp>
      <p:sp>
        <p:nvSpPr>
          <p:cNvPr id="125" name="Google Shape;125;p20"/>
          <p:cNvSpPr txBox="1"/>
          <p:nvPr/>
        </p:nvSpPr>
        <p:spPr>
          <a:xfrm>
            <a:off x="5130407" y="1341550"/>
            <a:ext cx="1427400" cy="4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200">
                <a:latin typeface="Calibri"/>
                <a:ea typeface="Calibri"/>
                <a:cs typeface="Calibri"/>
                <a:sym typeface="Calibri"/>
              </a:rPr>
              <a:t>WS 3: </a:t>
            </a:r>
            <a:r>
              <a:rPr lang="sv-SE" sz="1200">
                <a:solidFill>
                  <a:schemeClr val="dk1"/>
                </a:solidFill>
                <a:latin typeface="Calibri"/>
                <a:ea typeface="Calibri"/>
                <a:cs typeface="Calibri"/>
                <a:sym typeface="Calibri"/>
              </a:rPr>
              <a:t>190514</a:t>
            </a:r>
            <a:endParaRPr sz="1200">
              <a:latin typeface="Calibri"/>
              <a:ea typeface="Calibri"/>
              <a:cs typeface="Calibri"/>
              <a:sym typeface="Calibri"/>
            </a:endParaRPr>
          </a:p>
        </p:txBody>
      </p:sp>
      <p:sp>
        <p:nvSpPr>
          <p:cNvPr id="126" name="Google Shape;126;p20"/>
          <p:cNvSpPr txBox="1"/>
          <p:nvPr/>
        </p:nvSpPr>
        <p:spPr>
          <a:xfrm>
            <a:off x="7501957" y="1341550"/>
            <a:ext cx="1479900" cy="4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200">
                <a:latin typeface="Calibri"/>
                <a:ea typeface="Calibri"/>
                <a:cs typeface="Calibri"/>
                <a:sym typeface="Calibri"/>
              </a:rPr>
              <a:t>WS 4: 190829/30</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grpSp>
        <p:nvGrpSpPr>
          <p:cNvPr id="127" name="Google Shape;127;p20"/>
          <p:cNvGrpSpPr/>
          <p:nvPr/>
        </p:nvGrpSpPr>
        <p:grpSpPr>
          <a:xfrm>
            <a:off x="1673988" y="1716475"/>
            <a:ext cx="5805288" cy="996125"/>
            <a:chOff x="1521188" y="2261150"/>
            <a:chExt cx="5805288" cy="996125"/>
          </a:xfrm>
        </p:grpSpPr>
        <p:sp>
          <p:nvSpPr>
            <p:cNvPr id="128" name="Google Shape;128;p20"/>
            <p:cNvSpPr/>
            <p:nvPr/>
          </p:nvSpPr>
          <p:spPr>
            <a:xfrm>
              <a:off x="6347088" y="2261150"/>
              <a:ext cx="967200" cy="974100"/>
            </a:xfrm>
            <a:prstGeom prst="ellipse">
              <a:avLst/>
            </a:prstGeom>
            <a:solidFill>
              <a:srgbClr val="C4FFDD"/>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29" name="Google Shape;129;p20"/>
            <p:cNvSpPr/>
            <p:nvPr/>
          </p:nvSpPr>
          <p:spPr>
            <a:xfrm>
              <a:off x="3975538" y="2283175"/>
              <a:ext cx="967200" cy="974100"/>
            </a:xfrm>
            <a:prstGeom prst="ellipse">
              <a:avLst/>
            </a:prstGeom>
            <a:solidFill>
              <a:srgbClr val="C4FFDD"/>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30" name="Google Shape;130;p20"/>
            <p:cNvSpPr/>
            <p:nvPr/>
          </p:nvSpPr>
          <p:spPr>
            <a:xfrm>
              <a:off x="1603988" y="2283175"/>
              <a:ext cx="967200" cy="974100"/>
            </a:xfrm>
            <a:prstGeom prst="ellipse">
              <a:avLst/>
            </a:prstGeom>
            <a:solidFill>
              <a:srgbClr val="C4FFDD"/>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31" name="Google Shape;131;p20"/>
            <p:cNvSpPr txBox="1"/>
            <p:nvPr/>
          </p:nvSpPr>
          <p:spPr>
            <a:xfrm>
              <a:off x="3876250" y="2447125"/>
              <a:ext cx="1132800" cy="64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SE" sz="1200">
                  <a:latin typeface="Calibri"/>
                  <a:ea typeface="Calibri"/>
                  <a:cs typeface="Calibri"/>
                  <a:sym typeface="Calibri"/>
                </a:rPr>
                <a:t>Digitalt </a:t>
              </a:r>
              <a:endParaRPr sz="1200">
                <a:latin typeface="Calibri"/>
                <a:ea typeface="Calibri"/>
                <a:cs typeface="Calibri"/>
                <a:sym typeface="Calibri"/>
              </a:endParaRPr>
            </a:p>
            <a:p>
              <a:pPr indent="0" lvl="0" marL="0" rtl="0" algn="ctr">
                <a:spcBef>
                  <a:spcPts val="0"/>
                </a:spcBef>
                <a:spcAft>
                  <a:spcPts val="0"/>
                </a:spcAft>
                <a:buNone/>
              </a:pPr>
              <a:r>
                <a:rPr lang="sv-SE" sz="1200">
                  <a:latin typeface="Calibri"/>
                  <a:ea typeface="Calibri"/>
                  <a:cs typeface="Calibri"/>
                  <a:sym typeface="Calibri"/>
                </a:rPr>
                <a:t>mognadstest</a:t>
              </a:r>
              <a:endParaRPr sz="1200">
                <a:latin typeface="Calibri"/>
                <a:ea typeface="Calibri"/>
                <a:cs typeface="Calibri"/>
                <a:sym typeface="Calibri"/>
              </a:endParaRPr>
            </a:p>
          </p:txBody>
        </p:sp>
        <p:sp>
          <p:nvSpPr>
            <p:cNvPr id="132" name="Google Shape;132;p20"/>
            <p:cNvSpPr txBox="1"/>
            <p:nvPr/>
          </p:nvSpPr>
          <p:spPr>
            <a:xfrm>
              <a:off x="6359275" y="2420025"/>
              <a:ext cx="967200" cy="5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SE" sz="1200">
                  <a:latin typeface="Calibri"/>
                  <a:ea typeface="Calibri"/>
                  <a:cs typeface="Calibri"/>
                  <a:sym typeface="Calibri"/>
                </a:rPr>
                <a:t>Förändrings-vågor</a:t>
              </a:r>
              <a:endParaRPr sz="1200">
                <a:latin typeface="Calibri"/>
                <a:ea typeface="Calibri"/>
                <a:cs typeface="Calibri"/>
                <a:sym typeface="Calibri"/>
              </a:endParaRPr>
            </a:p>
          </p:txBody>
        </p:sp>
        <p:sp>
          <p:nvSpPr>
            <p:cNvPr id="133" name="Google Shape;133;p20"/>
            <p:cNvSpPr txBox="1"/>
            <p:nvPr/>
          </p:nvSpPr>
          <p:spPr>
            <a:xfrm>
              <a:off x="1521188" y="2447125"/>
              <a:ext cx="1132800" cy="64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SE" sz="1200">
                  <a:latin typeface="Calibri"/>
                  <a:ea typeface="Calibri"/>
                  <a:cs typeface="Calibri"/>
                  <a:sym typeface="Calibri"/>
                </a:rPr>
                <a:t>Vad är digitalisering för oss?</a:t>
              </a:r>
              <a:endParaRPr sz="1200">
                <a:latin typeface="Calibri"/>
                <a:ea typeface="Calibri"/>
                <a:cs typeface="Calibri"/>
                <a:sym typeface="Calibri"/>
              </a:endParaRPr>
            </a:p>
          </p:txBody>
        </p:sp>
      </p:grpSp>
      <p:sp>
        <p:nvSpPr>
          <p:cNvPr id="134" name="Google Shape;134;p20"/>
          <p:cNvSpPr txBox="1"/>
          <p:nvPr/>
        </p:nvSpPr>
        <p:spPr>
          <a:xfrm>
            <a:off x="761575" y="3690575"/>
            <a:ext cx="5097300" cy="73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Dokumentation i lärplattform och individuell logg</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sv-SE" sz="1800">
                <a:solidFill>
                  <a:schemeClr val="dk1"/>
                </a:solidFill>
                <a:latin typeface="Calibri"/>
                <a:ea typeface="Calibri"/>
                <a:cs typeface="Calibri"/>
                <a:sym typeface="Calibri"/>
              </a:rPr>
              <a:t>Redovisning i mindre grupp vid nästa tillfälle</a:t>
            </a:r>
            <a:endParaRPr sz="1800">
              <a:solidFill>
                <a:schemeClr val="dk1"/>
              </a:solidFill>
              <a:latin typeface="Calibri"/>
              <a:ea typeface="Calibri"/>
              <a:cs typeface="Calibri"/>
              <a:sym typeface="Calibri"/>
            </a:endParaRPr>
          </a:p>
        </p:txBody>
      </p:sp>
      <p:sp>
        <p:nvSpPr>
          <p:cNvPr id="135" name="Google Shape;135;p20"/>
          <p:cNvSpPr/>
          <p:nvPr/>
        </p:nvSpPr>
        <p:spPr>
          <a:xfrm>
            <a:off x="2000073" y="2942275"/>
            <a:ext cx="314100" cy="316500"/>
          </a:xfrm>
          <a:prstGeom prst="ellipse">
            <a:avLst/>
          </a:prstGeom>
          <a:solidFill>
            <a:srgbClr val="F2CDFF"/>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36" name="Google Shape;136;p20"/>
          <p:cNvSpPr/>
          <p:nvPr/>
        </p:nvSpPr>
        <p:spPr>
          <a:xfrm>
            <a:off x="4419585" y="2942275"/>
            <a:ext cx="314100" cy="316500"/>
          </a:xfrm>
          <a:prstGeom prst="ellipse">
            <a:avLst/>
          </a:prstGeom>
          <a:solidFill>
            <a:srgbClr val="F2CDFF"/>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37" name="Google Shape;137;p20"/>
          <p:cNvSpPr/>
          <p:nvPr/>
        </p:nvSpPr>
        <p:spPr>
          <a:xfrm>
            <a:off x="6839085" y="2942275"/>
            <a:ext cx="314100" cy="316500"/>
          </a:xfrm>
          <a:prstGeom prst="ellipse">
            <a:avLst/>
          </a:prstGeom>
          <a:solidFill>
            <a:srgbClr val="F2CDFF"/>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38" name="Google Shape;138;p20"/>
          <p:cNvSpPr/>
          <p:nvPr/>
        </p:nvSpPr>
        <p:spPr>
          <a:xfrm>
            <a:off x="5629323" y="2941025"/>
            <a:ext cx="314100" cy="316500"/>
          </a:xfrm>
          <a:prstGeom prst="ellipse">
            <a:avLst/>
          </a:prstGeom>
          <a:solidFill>
            <a:srgbClr val="F2CDFF"/>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39" name="Google Shape;139;p20"/>
          <p:cNvSpPr/>
          <p:nvPr/>
        </p:nvSpPr>
        <p:spPr>
          <a:xfrm>
            <a:off x="3209823" y="2942275"/>
            <a:ext cx="314100" cy="316500"/>
          </a:xfrm>
          <a:prstGeom prst="ellipse">
            <a:avLst/>
          </a:prstGeom>
          <a:solidFill>
            <a:srgbClr val="F2CDFF"/>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40" name="Google Shape;140;p20"/>
          <p:cNvSpPr txBox="1"/>
          <p:nvPr/>
        </p:nvSpPr>
        <p:spPr>
          <a:xfrm>
            <a:off x="504700" y="2853625"/>
            <a:ext cx="1427400" cy="6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200">
                <a:latin typeface="Calibri"/>
                <a:ea typeface="Calibri"/>
                <a:cs typeface="Calibri"/>
                <a:sym typeface="Calibri"/>
              </a:rPr>
              <a:t>Omvärldsbevakning</a:t>
            </a:r>
            <a:endParaRPr sz="1200">
              <a:latin typeface="Calibri"/>
              <a:ea typeface="Calibri"/>
              <a:cs typeface="Calibri"/>
              <a:sym typeface="Calibri"/>
            </a:endParaRPr>
          </a:p>
          <a:p>
            <a:pPr indent="0" lvl="0" marL="0" rtl="0" algn="l">
              <a:spcBef>
                <a:spcPts val="0"/>
              </a:spcBef>
              <a:spcAft>
                <a:spcPts val="0"/>
              </a:spcAft>
              <a:buNone/>
            </a:pPr>
            <a:r>
              <a:rPr lang="sv-SE" sz="1200">
                <a:latin typeface="Calibri"/>
                <a:ea typeface="Calibri"/>
                <a:cs typeface="Calibri"/>
                <a:sym typeface="Calibri"/>
              </a:rPr>
              <a:t>T ex </a:t>
            </a:r>
            <a:r>
              <a:rPr lang="sv-SE" sz="1200">
                <a:solidFill>
                  <a:schemeClr val="dk1"/>
                </a:solidFill>
                <a:latin typeface="Calibri"/>
                <a:ea typeface="Calibri"/>
                <a:cs typeface="Calibri"/>
                <a:sym typeface="Calibri"/>
              </a:rPr>
              <a:t>Poddavsnitt</a:t>
            </a:r>
            <a:endParaRPr sz="1200">
              <a:latin typeface="Calibri"/>
              <a:ea typeface="Calibri"/>
              <a:cs typeface="Calibri"/>
              <a:sym typeface="Calibri"/>
            </a:endParaRPr>
          </a:p>
        </p:txBody>
      </p:sp>
      <p:sp>
        <p:nvSpPr>
          <p:cNvPr id="141" name="Google Shape;141;p20"/>
          <p:cNvSpPr txBox="1"/>
          <p:nvPr/>
        </p:nvSpPr>
        <p:spPr>
          <a:xfrm>
            <a:off x="761565" y="726281"/>
            <a:ext cx="77040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Calibri"/>
                <a:ea typeface="Calibri"/>
                <a:cs typeface="Calibri"/>
                <a:sym typeface="Calibri"/>
              </a:rPr>
              <a:t>Innehåll och arbetssätt</a:t>
            </a:r>
            <a:endParaRPr sz="3000">
              <a:solidFill>
                <a:srgbClr val="0050A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1"/>
          <p:cNvSpPr txBox="1"/>
          <p:nvPr/>
        </p:nvSpPr>
        <p:spPr>
          <a:xfrm>
            <a:off x="761565" y="726281"/>
            <a:ext cx="77040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Calibri"/>
                <a:ea typeface="Calibri"/>
                <a:cs typeface="Calibri"/>
                <a:sym typeface="Calibri"/>
              </a:rPr>
              <a:t>Slutprodukten - en transformationsplan</a:t>
            </a:r>
            <a:endParaRPr sz="3000">
              <a:solidFill>
                <a:srgbClr val="0050A0"/>
              </a:solidFill>
              <a:latin typeface="Calibri"/>
              <a:ea typeface="Calibri"/>
              <a:cs typeface="Calibri"/>
              <a:sym typeface="Calibri"/>
            </a:endParaRPr>
          </a:p>
        </p:txBody>
      </p:sp>
      <p:sp>
        <p:nvSpPr>
          <p:cNvPr id="147" name="Google Shape;147;p21"/>
          <p:cNvSpPr txBox="1"/>
          <p:nvPr/>
        </p:nvSpPr>
        <p:spPr>
          <a:xfrm>
            <a:off x="865000" y="1325575"/>
            <a:ext cx="8057700" cy="470100"/>
          </a:xfrm>
          <a:prstGeom prst="rect">
            <a:avLst/>
          </a:prstGeom>
          <a:noFill/>
          <a:ln>
            <a:noFill/>
          </a:ln>
        </p:spPr>
        <p:txBody>
          <a:bodyPr anchorCtr="0" anchor="ctr" bIns="19050" lIns="19050" spcFirstLastPara="1" rIns="19050" wrap="square" tIns="19050">
            <a:noAutofit/>
          </a:bodyPr>
          <a:lstStyle/>
          <a:p>
            <a:pPr indent="0" lvl="0" marL="0" marR="0" rtl="0" algn="l">
              <a:lnSpc>
                <a:spcPct val="115000"/>
              </a:lnSpc>
              <a:spcBef>
                <a:spcPts val="0"/>
              </a:spcBef>
              <a:spcAft>
                <a:spcPts val="0"/>
              </a:spcAft>
              <a:buClr>
                <a:schemeClr val="dk1"/>
              </a:buClr>
              <a:buSzPts val="400"/>
              <a:buFont typeface="Arial"/>
              <a:buNone/>
            </a:pPr>
            <a:r>
              <a:rPr i="0" lang="sv-SE" sz="2000" u="none" cap="none" strike="noStrike">
                <a:solidFill>
                  <a:schemeClr val="dk1"/>
                </a:solidFill>
                <a:latin typeface="Calibri"/>
                <a:ea typeface="Calibri"/>
                <a:cs typeface="Calibri"/>
                <a:sym typeface="Calibri"/>
              </a:rPr>
              <a:t>Transformationsplanen - ett urval av prioriterade förändringsresor utifrån:</a:t>
            </a:r>
            <a:endParaRPr i="0" sz="2000" u="none" cap="none" strike="noStrike">
              <a:solidFill>
                <a:schemeClr val="dk1"/>
              </a:solidFill>
              <a:latin typeface="Calibri"/>
              <a:ea typeface="Calibri"/>
              <a:cs typeface="Calibri"/>
              <a:sym typeface="Calibri"/>
            </a:endParaRPr>
          </a:p>
        </p:txBody>
      </p:sp>
      <p:sp>
        <p:nvSpPr>
          <p:cNvPr id="148" name="Google Shape;148;p21"/>
          <p:cNvSpPr/>
          <p:nvPr/>
        </p:nvSpPr>
        <p:spPr>
          <a:xfrm>
            <a:off x="1726428" y="2418478"/>
            <a:ext cx="1432200" cy="883500"/>
          </a:xfrm>
          <a:prstGeom prst="homePlate">
            <a:avLst>
              <a:gd fmla="val 50000" name="adj"/>
            </a:avLst>
          </a:prstGeom>
          <a:solidFill>
            <a:srgbClr val="F4F9FF"/>
          </a:solidFill>
          <a:ln cap="flat" cmpd="sng" w="19050">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rgbClr val="000000"/>
                </a:solidFill>
                <a:latin typeface="Calibri"/>
                <a:ea typeface="Calibri"/>
                <a:cs typeface="Calibri"/>
                <a:sym typeface="Calibri"/>
              </a:rPr>
              <a:t>D</a:t>
            </a:r>
            <a:r>
              <a:rPr b="1" lang="sv-SE">
                <a:latin typeface="Calibri"/>
                <a:ea typeface="Calibri"/>
                <a:cs typeface="Calibri"/>
                <a:sym typeface="Calibri"/>
              </a:rPr>
              <a:t>igital mognad</a:t>
            </a:r>
            <a:endParaRPr b="1" i="0" sz="1400" u="none" cap="none" strike="noStrike">
              <a:solidFill>
                <a:srgbClr val="000000"/>
              </a:solidFill>
              <a:latin typeface="Calibri"/>
              <a:ea typeface="Calibri"/>
              <a:cs typeface="Calibri"/>
              <a:sym typeface="Calibri"/>
            </a:endParaRPr>
          </a:p>
        </p:txBody>
      </p:sp>
      <p:sp>
        <p:nvSpPr>
          <p:cNvPr id="149" name="Google Shape;149;p21"/>
          <p:cNvSpPr/>
          <p:nvPr/>
        </p:nvSpPr>
        <p:spPr>
          <a:xfrm>
            <a:off x="3158553" y="2418478"/>
            <a:ext cx="1432200" cy="883500"/>
          </a:xfrm>
          <a:prstGeom prst="homePlate">
            <a:avLst>
              <a:gd fmla="val 50000" name="adj"/>
            </a:avLst>
          </a:prstGeom>
          <a:solidFill>
            <a:srgbClr val="F4F9FF"/>
          </a:solidFill>
          <a:ln cap="flat" cmpd="sng" w="19050">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rgbClr val="000000"/>
                </a:solidFill>
                <a:latin typeface="Calibri"/>
                <a:ea typeface="Calibri"/>
                <a:cs typeface="Calibri"/>
                <a:sym typeface="Calibri"/>
              </a:rPr>
              <a:t>Omvärld</a:t>
            </a:r>
            <a:endParaRPr b="1" i="0" sz="1400" u="none" cap="none" strike="noStrike">
              <a:solidFill>
                <a:srgbClr val="000000"/>
              </a:solidFill>
              <a:latin typeface="Calibri"/>
              <a:ea typeface="Calibri"/>
              <a:cs typeface="Calibri"/>
              <a:sym typeface="Calibri"/>
            </a:endParaRPr>
          </a:p>
        </p:txBody>
      </p:sp>
      <p:sp>
        <p:nvSpPr>
          <p:cNvPr id="150" name="Google Shape;150;p21"/>
          <p:cNvSpPr/>
          <p:nvPr/>
        </p:nvSpPr>
        <p:spPr>
          <a:xfrm>
            <a:off x="4590678" y="2418478"/>
            <a:ext cx="1432200" cy="883500"/>
          </a:xfrm>
          <a:prstGeom prst="homePlate">
            <a:avLst>
              <a:gd fmla="val 50000" name="adj"/>
            </a:avLst>
          </a:prstGeom>
          <a:solidFill>
            <a:srgbClr val="F4F9FF"/>
          </a:solidFill>
          <a:ln cap="flat" cmpd="sng" w="19050">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rgbClr val="000000"/>
                </a:solidFill>
                <a:latin typeface="Calibri"/>
                <a:ea typeface="Calibri"/>
                <a:cs typeface="Calibri"/>
                <a:sym typeface="Calibri"/>
              </a:rPr>
              <a:t>Vågor</a:t>
            </a:r>
            <a:endParaRPr b="1" i="0" sz="1400" u="none" cap="none" strike="noStrike">
              <a:solidFill>
                <a:srgbClr val="000000"/>
              </a:solidFill>
              <a:latin typeface="Calibri"/>
              <a:ea typeface="Calibri"/>
              <a:cs typeface="Calibri"/>
              <a:sym typeface="Calibri"/>
            </a:endParaRPr>
          </a:p>
        </p:txBody>
      </p:sp>
      <p:sp>
        <p:nvSpPr>
          <p:cNvPr id="151" name="Google Shape;151;p21"/>
          <p:cNvSpPr/>
          <p:nvPr/>
        </p:nvSpPr>
        <p:spPr>
          <a:xfrm>
            <a:off x="6022803" y="2418478"/>
            <a:ext cx="1432200" cy="883500"/>
          </a:xfrm>
          <a:prstGeom prst="homePlate">
            <a:avLst>
              <a:gd fmla="val 50000" name="adj"/>
            </a:avLst>
          </a:prstGeom>
          <a:solidFill>
            <a:srgbClr val="F4F9FF"/>
          </a:solidFill>
          <a:ln cap="flat" cmpd="sng" w="19050">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rgbClr val="000000"/>
                </a:solidFill>
                <a:latin typeface="Calibri"/>
                <a:ea typeface="Calibri"/>
                <a:cs typeface="Calibri"/>
                <a:sym typeface="Calibri"/>
              </a:rPr>
              <a:t>Destination</a:t>
            </a:r>
            <a:endParaRPr b="1" i="0" sz="1400" u="none" cap="none" strike="noStrike">
              <a:solidFill>
                <a:srgbClr val="000000"/>
              </a:solidFill>
              <a:latin typeface="Calibri"/>
              <a:ea typeface="Calibri"/>
              <a:cs typeface="Calibri"/>
              <a:sym typeface="Calibri"/>
            </a:endParaRPr>
          </a:p>
        </p:txBody>
      </p:sp>
      <p:sp>
        <p:nvSpPr>
          <p:cNvPr id="152" name="Google Shape;152;p21"/>
          <p:cNvSpPr/>
          <p:nvPr/>
        </p:nvSpPr>
        <p:spPr>
          <a:xfrm>
            <a:off x="7454928" y="2418478"/>
            <a:ext cx="1432200" cy="883500"/>
          </a:xfrm>
          <a:prstGeom prst="homePlate">
            <a:avLst>
              <a:gd fmla="val 2386" name="adj"/>
            </a:avLst>
          </a:prstGeom>
          <a:solidFill>
            <a:srgbClr val="F4F9FF"/>
          </a:solidFill>
          <a:ln cap="flat" cmpd="sng" w="19050">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rgbClr val="000000"/>
                </a:solidFill>
                <a:latin typeface="Calibri"/>
                <a:ea typeface="Calibri"/>
                <a:cs typeface="Calibri"/>
                <a:sym typeface="Calibri"/>
              </a:rPr>
              <a:t>Transformations-</a:t>
            </a:r>
            <a:br>
              <a:rPr b="1" i="0" lang="sv-SE" sz="1400" u="none" cap="none" strike="noStrike">
                <a:solidFill>
                  <a:srgbClr val="000000"/>
                </a:solidFill>
                <a:latin typeface="Calibri"/>
                <a:ea typeface="Calibri"/>
                <a:cs typeface="Calibri"/>
                <a:sym typeface="Calibri"/>
              </a:rPr>
            </a:br>
            <a:r>
              <a:rPr b="1" i="0" lang="sv-SE" sz="1400" u="none" cap="none" strike="noStrike">
                <a:solidFill>
                  <a:srgbClr val="000000"/>
                </a:solidFill>
                <a:latin typeface="Calibri"/>
                <a:ea typeface="Calibri"/>
                <a:cs typeface="Calibri"/>
                <a:sym typeface="Calibri"/>
              </a:rPr>
              <a:t>plan</a:t>
            </a:r>
            <a:endParaRPr b="1" i="0" sz="1400" u="none" cap="none" strike="noStrike">
              <a:solidFill>
                <a:srgbClr val="000000"/>
              </a:solidFill>
              <a:latin typeface="Calibri"/>
              <a:ea typeface="Calibri"/>
              <a:cs typeface="Calibri"/>
              <a:sym typeface="Calibri"/>
            </a:endParaRPr>
          </a:p>
        </p:txBody>
      </p:sp>
      <p:sp>
        <p:nvSpPr>
          <p:cNvPr id="153" name="Google Shape;153;p21"/>
          <p:cNvSpPr/>
          <p:nvPr/>
        </p:nvSpPr>
        <p:spPr>
          <a:xfrm>
            <a:off x="256859" y="2418478"/>
            <a:ext cx="1432200" cy="883500"/>
          </a:xfrm>
          <a:prstGeom prst="homePlate">
            <a:avLst>
              <a:gd fmla="val 50000" name="adj"/>
            </a:avLst>
          </a:prstGeom>
          <a:solidFill>
            <a:srgbClr val="F4F9FF"/>
          </a:solidFill>
          <a:ln cap="flat" cmpd="sng" w="19050">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rgbClr val="000000"/>
                </a:solidFill>
                <a:latin typeface="Calibri"/>
                <a:ea typeface="Calibri"/>
                <a:cs typeface="Calibri"/>
                <a:sym typeface="Calibri"/>
              </a:rPr>
              <a:t> Vilka vi är</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22"/>
          <p:cNvPicPr preferRelativeResize="0"/>
          <p:nvPr/>
        </p:nvPicPr>
        <p:blipFill rotWithShape="1">
          <a:blip r:embed="rId3">
            <a:alphaModFix/>
          </a:blip>
          <a:srcRect b="7893" l="0" r="0" t="0"/>
          <a:stretch/>
        </p:blipFill>
        <p:spPr>
          <a:xfrm>
            <a:off x="761575" y="1441075"/>
            <a:ext cx="6014749" cy="2942850"/>
          </a:xfrm>
          <a:prstGeom prst="rect">
            <a:avLst/>
          </a:prstGeom>
          <a:noFill/>
          <a:ln>
            <a:noFill/>
          </a:ln>
          <a:effectLst>
            <a:outerShdw blurRad="57150" rotWithShape="0" algn="bl" dir="5400000" dist="19050">
              <a:srgbClr val="000000">
                <a:alpha val="50000"/>
              </a:srgbClr>
            </a:outerShdw>
          </a:effectLst>
        </p:spPr>
      </p:pic>
      <p:sp>
        <p:nvSpPr>
          <p:cNvPr id="159" name="Google Shape;159;p22"/>
          <p:cNvSpPr txBox="1"/>
          <p:nvPr/>
        </p:nvSpPr>
        <p:spPr>
          <a:xfrm>
            <a:off x="3725675" y="3464375"/>
            <a:ext cx="3199800" cy="475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sv-SE" sz="1800" u="sng">
                <a:solidFill>
                  <a:schemeClr val="hlink"/>
                </a:solidFill>
                <a:latin typeface="Calibri"/>
                <a:ea typeface="Calibri"/>
                <a:cs typeface="Calibri"/>
                <a:sym typeface="Calibri"/>
                <a:hlinkClick r:id="rId4"/>
              </a:rPr>
              <a:t>https://tinyurl.com/ledadigital</a:t>
            </a:r>
            <a:endParaRPr b="1" sz="1800">
              <a:latin typeface="Calibri"/>
              <a:ea typeface="Calibri"/>
              <a:cs typeface="Calibri"/>
              <a:sym typeface="Calibri"/>
            </a:endParaRPr>
          </a:p>
        </p:txBody>
      </p:sp>
      <p:sp>
        <p:nvSpPr>
          <p:cNvPr id="160" name="Google Shape;160;p22"/>
          <p:cNvSpPr txBox="1"/>
          <p:nvPr/>
        </p:nvSpPr>
        <p:spPr>
          <a:xfrm>
            <a:off x="761565" y="726281"/>
            <a:ext cx="77040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Calibri"/>
                <a:ea typeface="Calibri"/>
                <a:cs typeface="Calibri"/>
                <a:sym typeface="Calibri"/>
              </a:rPr>
              <a:t>Lärplattformen Samarbeta.se</a:t>
            </a:r>
            <a:endParaRPr sz="3000">
              <a:solidFill>
                <a:srgbClr val="0050A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id="165" name="Google Shape;165;p23"/>
          <p:cNvPicPr preferRelativeResize="0"/>
          <p:nvPr/>
        </p:nvPicPr>
        <p:blipFill rotWithShape="1">
          <a:blip r:embed="rId3">
            <a:alphaModFix/>
          </a:blip>
          <a:srcRect b="5583" l="14490" r="1313" t="14881"/>
          <a:stretch/>
        </p:blipFill>
        <p:spPr>
          <a:xfrm>
            <a:off x="641775" y="1458850"/>
            <a:ext cx="3033852" cy="2429001"/>
          </a:xfrm>
          <a:prstGeom prst="rect">
            <a:avLst/>
          </a:prstGeom>
          <a:noFill/>
          <a:ln>
            <a:noFill/>
          </a:ln>
        </p:spPr>
      </p:pic>
      <p:sp>
        <p:nvSpPr>
          <p:cNvPr id="166" name="Google Shape;166;p23"/>
          <p:cNvSpPr txBox="1"/>
          <p:nvPr/>
        </p:nvSpPr>
        <p:spPr>
          <a:xfrm>
            <a:off x="380000" y="3940175"/>
            <a:ext cx="3557400" cy="43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sv-SE" sz="2000" u="sng">
                <a:solidFill>
                  <a:schemeClr val="hlink"/>
                </a:solidFill>
                <a:latin typeface="Calibri"/>
                <a:ea typeface="Calibri"/>
                <a:cs typeface="Calibri"/>
                <a:sym typeface="Calibri"/>
                <a:hlinkClick r:id="rId4"/>
              </a:rPr>
              <a:t>https://digitaltransformation.net</a:t>
            </a:r>
            <a:endParaRPr sz="2000">
              <a:latin typeface="Calibri"/>
              <a:ea typeface="Calibri"/>
              <a:cs typeface="Calibri"/>
              <a:sym typeface="Calibri"/>
            </a:endParaRPr>
          </a:p>
          <a:p>
            <a:pPr indent="0" lvl="0" marL="0" rtl="0" algn="l">
              <a:spcBef>
                <a:spcPts val="0"/>
              </a:spcBef>
              <a:spcAft>
                <a:spcPts val="0"/>
              </a:spcAft>
              <a:buNone/>
            </a:pPr>
            <a:r>
              <a:t/>
            </a:r>
            <a:endParaRPr sz="1200"/>
          </a:p>
        </p:txBody>
      </p:sp>
      <p:sp>
        <p:nvSpPr>
          <p:cNvPr id="167" name="Google Shape;167;p23"/>
          <p:cNvSpPr txBox="1"/>
          <p:nvPr/>
        </p:nvSpPr>
        <p:spPr>
          <a:xfrm>
            <a:off x="761576" y="726275"/>
            <a:ext cx="8382300" cy="58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sv-SE" sz="3000">
                <a:solidFill>
                  <a:srgbClr val="0050A0"/>
                </a:solidFill>
                <a:latin typeface="Calibri"/>
                <a:ea typeface="Calibri"/>
                <a:cs typeface="Calibri"/>
                <a:sym typeface="Calibri"/>
              </a:rPr>
              <a:t>Bok och webb “Att leda digital transformation”</a:t>
            </a:r>
            <a:endParaRPr sz="3000">
              <a:solidFill>
                <a:srgbClr val="0050A0"/>
              </a:solidFill>
              <a:latin typeface="Calibri"/>
              <a:ea typeface="Calibri"/>
              <a:cs typeface="Calibri"/>
              <a:sym typeface="Calibri"/>
            </a:endParaRPr>
          </a:p>
        </p:txBody>
      </p:sp>
      <p:pic>
        <p:nvPicPr>
          <p:cNvPr id="168" name="Google Shape;168;p23"/>
          <p:cNvPicPr preferRelativeResize="0"/>
          <p:nvPr/>
        </p:nvPicPr>
        <p:blipFill>
          <a:blip r:embed="rId5">
            <a:alphaModFix/>
          </a:blip>
          <a:stretch>
            <a:fillRect/>
          </a:stretch>
        </p:blipFill>
        <p:spPr>
          <a:xfrm>
            <a:off x="4077325" y="1458850"/>
            <a:ext cx="4596276" cy="278184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Region Västerbotten">
      <a:dk1>
        <a:srgbClr val="000000"/>
      </a:dk1>
      <a:lt1>
        <a:srgbClr val="FFFFFF"/>
      </a:lt1>
      <a:dk2>
        <a:srgbClr val="0050A0"/>
      </a:dk2>
      <a:lt2>
        <a:srgbClr val="FFFFFF"/>
      </a:lt2>
      <a:accent1>
        <a:srgbClr val="0050A0"/>
      </a:accent1>
      <a:accent2>
        <a:srgbClr val="F59076"/>
      </a:accent2>
      <a:accent3>
        <a:srgbClr val="DCE7F6"/>
      </a:accent3>
      <a:accent4>
        <a:srgbClr val="F05933"/>
      </a:accent4>
      <a:accent5>
        <a:srgbClr val="FCDED6"/>
      </a:accent5>
      <a:accent6>
        <a:srgbClr val="80A7D0"/>
      </a:accent6>
      <a:hlink>
        <a:srgbClr val="0050A0"/>
      </a:hlink>
      <a:folHlink>
        <a:srgbClr val="005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