
<file path=[Content_Types].xml><?xml version="1.0" encoding="utf-8"?>
<Types xmlns="http://schemas.openxmlformats.org/package/2006/content-types">
  <Default Extension="png" ContentType="image/png"/>
  <Default Extension="pdf" ContentType="application/pd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9" r:id="rId6"/>
    <p:sldMasterId id="2147483707" r:id="rId7"/>
    <p:sldMasterId id="2147483714" r:id="rId8"/>
    <p:sldMasterId id="2147483721" r:id="rId9"/>
    <p:sldMasterId id="2147483735" r:id="rId10"/>
    <p:sldMasterId id="2147483749" r:id="rId11"/>
    <p:sldMasterId id="2147483756" r:id="rId12"/>
    <p:sldMasterId id="2147483806" r:id="rId13"/>
  </p:sldMasterIdLst>
  <p:notesMasterIdLst>
    <p:notesMasterId r:id="rId34"/>
  </p:notesMasterIdLst>
  <p:handoutMasterIdLst>
    <p:handoutMasterId r:id="rId35"/>
  </p:handoutMasterIdLst>
  <p:sldIdLst>
    <p:sldId id="422" r:id="rId14"/>
    <p:sldId id="438" r:id="rId15"/>
    <p:sldId id="410" r:id="rId16"/>
    <p:sldId id="445" r:id="rId17"/>
    <p:sldId id="451" r:id="rId18"/>
    <p:sldId id="454" r:id="rId19"/>
    <p:sldId id="439" r:id="rId20"/>
    <p:sldId id="457" r:id="rId21"/>
    <p:sldId id="442" r:id="rId22"/>
    <p:sldId id="427" r:id="rId23"/>
    <p:sldId id="461" r:id="rId24"/>
    <p:sldId id="443" r:id="rId25"/>
    <p:sldId id="452" r:id="rId26"/>
    <p:sldId id="459" r:id="rId27"/>
    <p:sldId id="444" r:id="rId28"/>
    <p:sldId id="460" r:id="rId29"/>
    <p:sldId id="455" r:id="rId30"/>
    <p:sldId id="462" r:id="rId31"/>
    <p:sldId id="463" r:id="rId32"/>
    <p:sldId id="464" r:id="rId33"/>
  </p:sldIdLst>
  <p:sldSz cx="9144000" cy="5715000" type="screen16x10"/>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00">
          <p15:clr>
            <a:srgbClr val="A4A3A4"/>
          </p15:clr>
        </p15:guide>
        <p15:guide id="2" pos="2256">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99E"/>
    <a:srgbClr val="EFEFE8"/>
    <a:srgbClr val="DDDEDD"/>
    <a:srgbClr val="003C58"/>
    <a:srgbClr val="13567D"/>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838" autoAdjust="0"/>
  </p:normalViewPr>
  <p:slideViewPr>
    <p:cSldViewPr snapToObjects="1" showGuides="1">
      <p:cViewPr varScale="1">
        <p:scale>
          <a:sx n="55" d="100"/>
          <a:sy n="55" d="100"/>
        </p:scale>
        <p:origin x="-1806" y="-84"/>
      </p:cViewPr>
      <p:guideLst>
        <p:guide orient="horz" pos="1800"/>
        <p:guide pos="2256"/>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76" d="100"/>
          <a:sy n="76" d="100"/>
        </p:scale>
        <p:origin x="-216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0.xml"/><Relationship Id="rId1" Type="http://schemas.openxmlformats.org/officeDocument/2006/relationships/slide" Target="../slides/slide9.xml"/></Relationships>
</file>

<file path=ppt/diagrams/_rels/data3.xml.rels><?xml version="1.0" encoding="UTF-8" standalone="yes"?>
<Relationships xmlns="http://schemas.openxmlformats.org/package/2006/relationships"><Relationship Id="rId1"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29F1D-1492-4039-B672-F616952B09D0}" type="doc">
      <dgm:prSet loTypeId="urn:microsoft.com/office/officeart/2005/8/layout/chevron1" loCatId="process" qsTypeId="urn:microsoft.com/office/officeart/2005/8/quickstyle/3d1" qsCatId="3D" csTypeId="urn:microsoft.com/office/officeart/2005/8/colors/accent1_2" csCatId="accent1" phldr="1"/>
      <dgm:spPr/>
      <dgm:t>
        <a:bodyPr/>
        <a:lstStyle/>
        <a:p>
          <a:endParaRPr lang="sv-SE"/>
        </a:p>
      </dgm:t>
    </dgm:pt>
    <dgm:pt modelId="{1CBC8F2A-62E3-431A-9DE0-1B0F409F14F7}">
      <dgm:prSet phldrT="[Text]" custT="1"/>
      <dgm:spPr>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pPr algn="ctr"/>
          <a:r>
            <a:rPr lang="sv-SE" sz="1200" dirty="0"/>
            <a:t>WiFi</a:t>
          </a:r>
        </a:p>
        <a:p>
          <a:pPr algn="ctr"/>
          <a:r>
            <a:rPr lang="sv-SE" sz="1200" dirty="0"/>
            <a:t>juni 2017</a:t>
          </a:r>
        </a:p>
      </dgm:t>
    </dgm:pt>
    <dgm:pt modelId="{443550ED-80EC-4296-8BAD-FD1F8F1D58F9}" type="parTrans" cxnId="{8244F12D-249B-405D-961A-85BD23FBA50C}">
      <dgm:prSet/>
      <dgm:spPr/>
      <dgm:t>
        <a:bodyPr/>
        <a:lstStyle/>
        <a:p>
          <a:pPr algn="ctr"/>
          <a:endParaRPr lang="sv-SE"/>
        </a:p>
      </dgm:t>
    </dgm:pt>
    <dgm:pt modelId="{AC26A52B-A213-4382-A3B6-16A7820C0F06}" type="sibTrans" cxnId="{8244F12D-249B-405D-961A-85BD23FBA50C}">
      <dgm:prSet/>
      <dgm:spPr/>
      <dgm:t>
        <a:bodyPr/>
        <a:lstStyle/>
        <a:p>
          <a:pPr algn="ctr"/>
          <a:endParaRPr lang="sv-SE"/>
        </a:p>
      </dgm:t>
    </dgm:pt>
    <dgm:pt modelId="{4714B14F-D9E3-4ACC-B831-0B8355E0F9ED}">
      <dgm:prSet phldrT="[Text]" custT="1"/>
      <dgm:spPr>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pPr algn="ctr"/>
          <a:r>
            <a:rPr lang="sv-SE" sz="1200" dirty="0"/>
            <a:t>Digital insatsregistrering</a:t>
          </a:r>
        </a:p>
        <a:p>
          <a:pPr algn="ctr"/>
          <a:r>
            <a:rPr lang="sv-SE" sz="1200" dirty="0"/>
            <a:t>juni 2017</a:t>
          </a:r>
        </a:p>
      </dgm:t>
    </dgm:pt>
    <dgm:pt modelId="{E0BD5040-5611-4589-904F-121558602BD8}" type="parTrans" cxnId="{AAC65082-033A-4B22-82E2-F392A2557650}">
      <dgm:prSet/>
      <dgm:spPr/>
      <dgm:t>
        <a:bodyPr/>
        <a:lstStyle/>
        <a:p>
          <a:pPr algn="ctr"/>
          <a:endParaRPr lang="sv-SE"/>
        </a:p>
      </dgm:t>
    </dgm:pt>
    <dgm:pt modelId="{882103DF-7AA8-487D-9041-8B57C4E7073A}" type="sibTrans" cxnId="{AAC65082-033A-4B22-82E2-F392A2557650}">
      <dgm:prSet/>
      <dgm:spPr/>
      <dgm:t>
        <a:bodyPr/>
        <a:lstStyle/>
        <a:p>
          <a:pPr algn="ctr"/>
          <a:endParaRPr lang="sv-SE"/>
        </a:p>
      </dgm:t>
    </dgm:pt>
    <dgm:pt modelId="{FEE90D59-E843-4544-9C1F-6670363F4FEF}">
      <dgm:prSet phldrT="[Text]" custT="1"/>
      <dgm:spPr>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pPr algn="ctr"/>
          <a:r>
            <a:rPr lang="sv-SE" sz="1200" dirty="0"/>
            <a:t>Processkartläggning</a:t>
          </a:r>
        </a:p>
        <a:p>
          <a:pPr algn="ctr"/>
          <a:r>
            <a:rPr lang="sv-SE" sz="1200" dirty="0"/>
            <a:t>hösten 2017</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DF6674-E879-4A6C-B168-5ED982FA6BEF}" type="parTrans" cxnId="{55E0ED1D-37BD-4E4C-9892-B8C13181C621}">
      <dgm:prSet/>
      <dgm:spPr/>
      <dgm:t>
        <a:bodyPr/>
        <a:lstStyle/>
        <a:p>
          <a:pPr algn="ctr"/>
          <a:endParaRPr lang="sv-SE"/>
        </a:p>
      </dgm:t>
    </dgm:pt>
    <dgm:pt modelId="{5B8118AD-ECAB-4D77-AF61-7783A7ECD4AB}" type="sibTrans" cxnId="{55E0ED1D-37BD-4E4C-9892-B8C13181C621}">
      <dgm:prSet/>
      <dgm:spPr/>
      <dgm:t>
        <a:bodyPr/>
        <a:lstStyle/>
        <a:p>
          <a:pPr algn="ctr"/>
          <a:endParaRPr lang="sv-SE"/>
        </a:p>
      </dgm:t>
    </dgm:pt>
    <dgm:pt modelId="{91AD35CD-FDE4-4F36-8845-67B87B6F3EC3}">
      <dgm:prSet phldrT="[Text]" custT="1"/>
      <dgm:spPr>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sv-SE" sz="1200" dirty="0"/>
            <a:t>Digital PPP</a:t>
          </a:r>
        </a:p>
        <a:p>
          <a:r>
            <a:rPr lang="sv-SE" sz="1200" dirty="0"/>
            <a:t>november 2017</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5EE973B9-9780-4932-A69F-2B2DDBDD1D36}" type="parTrans" cxnId="{0D53140A-D1A9-46FE-83F1-DD3F9F8EEF31}">
      <dgm:prSet/>
      <dgm:spPr/>
      <dgm:t>
        <a:bodyPr/>
        <a:lstStyle/>
        <a:p>
          <a:endParaRPr lang="sv-SE"/>
        </a:p>
      </dgm:t>
    </dgm:pt>
    <dgm:pt modelId="{B8E8EF4A-5356-42AE-A664-7291925F4B6F}" type="sibTrans" cxnId="{0D53140A-D1A9-46FE-83F1-DD3F9F8EEF31}">
      <dgm:prSet/>
      <dgm:spPr/>
      <dgm:t>
        <a:bodyPr/>
        <a:lstStyle/>
        <a:p>
          <a:endParaRPr lang="sv-SE"/>
        </a:p>
      </dgm:t>
    </dgm:pt>
    <dgm:pt modelId="{54F8DDB8-88A9-4C1F-B2D7-A510573DCE00}" type="pres">
      <dgm:prSet presAssocID="{F8F29F1D-1492-4039-B672-F616952B09D0}" presName="Name0" presStyleCnt="0">
        <dgm:presLayoutVars>
          <dgm:dir/>
          <dgm:animLvl val="lvl"/>
          <dgm:resizeHandles val="exact"/>
        </dgm:presLayoutVars>
      </dgm:prSet>
      <dgm:spPr/>
      <dgm:t>
        <a:bodyPr/>
        <a:lstStyle/>
        <a:p>
          <a:endParaRPr lang="sv-SE"/>
        </a:p>
      </dgm:t>
    </dgm:pt>
    <dgm:pt modelId="{D76CFC40-2CBC-4832-ABDB-59536353A6FD}" type="pres">
      <dgm:prSet presAssocID="{1CBC8F2A-62E3-431A-9DE0-1B0F409F14F7}" presName="parTxOnly" presStyleLbl="node1" presStyleIdx="0" presStyleCnt="4" custLinFactNeighborX="-820" custLinFactNeighborY="3778">
        <dgm:presLayoutVars>
          <dgm:chMax val="0"/>
          <dgm:chPref val="0"/>
          <dgm:bulletEnabled val="1"/>
        </dgm:presLayoutVars>
      </dgm:prSet>
      <dgm:spPr/>
      <dgm:t>
        <a:bodyPr/>
        <a:lstStyle/>
        <a:p>
          <a:endParaRPr lang="sv-SE"/>
        </a:p>
      </dgm:t>
    </dgm:pt>
    <dgm:pt modelId="{B16CE5AE-29DF-4FCE-A4AB-7C5319DC59C8}" type="pres">
      <dgm:prSet presAssocID="{AC26A52B-A213-4382-A3B6-16A7820C0F06}" presName="parTxOnlySpace" presStyleCnt="0"/>
      <dgm:spPr/>
    </dgm:pt>
    <dgm:pt modelId="{C1E4265F-DF14-4515-A089-EFE82C867CE5}" type="pres">
      <dgm:prSet presAssocID="{4714B14F-D9E3-4ACC-B831-0B8355E0F9ED}" presName="parTxOnly" presStyleLbl="node1" presStyleIdx="1" presStyleCnt="4">
        <dgm:presLayoutVars>
          <dgm:chMax val="0"/>
          <dgm:chPref val="0"/>
          <dgm:bulletEnabled val="1"/>
        </dgm:presLayoutVars>
      </dgm:prSet>
      <dgm:spPr/>
      <dgm:t>
        <a:bodyPr/>
        <a:lstStyle/>
        <a:p>
          <a:endParaRPr lang="sv-SE"/>
        </a:p>
      </dgm:t>
    </dgm:pt>
    <dgm:pt modelId="{E74684AB-B658-4C90-AB5D-FFE58F8BA1B4}" type="pres">
      <dgm:prSet presAssocID="{882103DF-7AA8-487D-9041-8B57C4E7073A}" presName="parTxOnlySpace" presStyleCnt="0"/>
      <dgm:spPr/>
    </dgm:pt>
    <dgm:pt modelId="{CD1FE1DD-8F7A-42EE-9A8D-7F4F9EDED9FE}" type="pres">
      <dgm:prSet presAssocID="{FEE90D59-E843-4544-9C1F-6670363F4FEF}" presName="parTxOnly" presStyleLbl="node1" presStyleIdx="2" presStyleCnt="4">
        <dgm:presLayoutVars>
          <dgm:chMax val="0"/>
          <dgm:chPref val="0"/>
          <dgm:bulletEnabled val="1"/>
        </dgm:presLayoutVars>
      </dgm:prSet>
      <dgm:spPr/>
      <dgm:t>
        <a:bodyPr/>
        <a:lstStyle/>
        <a:p>
          <a:endParaRPr lang="sv-SE"/>
        </a:p>
      </dgm:t>
    </dgm:pt>
    <dgm:pt modelId="{BA803888-44F7-4BF8-89CE-16A53AAEDDD9}" type="pres">
      <dgm:prSet presAssocID="{5B8118AD-ECAB-4D77-AF61-7783A7ECD4AB}" presName="parTxOnlySpace" presStyleCnt="0"/>
      <dgm:spPr/>
    </dgm:pt>
    <dgm:pt modelId="{1BA40EF3-3457-4DE3-9E56-479352366520}" type="pres">
      <dgm:prSet presAssocID="{91AD35CD-FDE4-4F36-8845-67B87B6F3EC3}" presName="parTxOnly" presStyleLbl="node1" presStyleIdx="3" presStyleCnt="4">
        <dgm:presLayoutVars>
          <dgm:chMax val="0"/>
          <dgm:chPref val="0"/>
          <dgm:bulletEnabled val="1"/>
        </dgm:presLayoutVars>
      </dgm:prSet>
      <dgm:spPr/>
      <dgm:t>
        <a:bodyPr/>
        <a:lstStyle/>
        <a:p>
          <a:endParaRPr lang="sv-SE"/>
        </a:p>
      </dgm:t>
    </dgm:pt>
  </dgm:ptLst>
  <dgm:cxnLst>
    <dgm:cxn modelId="{2582F4A3-5244-4E16-8BA2-3D2325C580B3}" type="presOf" srcId="{4714B14F-D9E3-4ACC-B831-0B8355E0F9ED}" destId="{C1E4265F-DF14-4515-A089-EFE82C867CE5}" srcOrd="0" destOrd="0" presId="urn:microsoft.com/office/officeart/2005/8/layout/chevron1"/>
    <dgm:cxn modelId="{8244F12D-249B-405D-961A-85BD23FBA50C}" srcId="{F8F29F1D-1492-4039-B672-F616952B09D0}" destId="{1CBC8F2A-62E3-431A-9DE0-1B0F409F14F7}" srcOrd="0" destOrd="0" parTransId="{443550ED-80EC-4296-8BAD-FD1F8F1D58F9}" sibTransId="{AC26A52B-A213-4382-A3B6-16A7820C0F06}"/>
    <dgm:cxn modelId="{EAA129B5-D759-4EE5-812A-2C6D4806F7E5}" type="presOf" srcId="{91AD35CD-FDE4-4F36-8845-67B87B6F3EC3}" destId="{1BA40EF3-3457-4DE3-9E56-479352366520}" srcOrd="0" destOrd="0" presId="urn:microsoft.com/office/officeart/2005/8/layout/chevron1"/>
    <dgm:cxn modelId="{0D53140A-D1A9-46FE-83F1-DD3F9F8EEF31}" srcId="{F8F29F1D-1492-4039-B672-F616952B09D0}" destId="{91AD35CD-FDE4-4F36-8845-67B87B6F3EC3}" srcOrd="3" destOrd="0" parTransId="{5EE973B9-9780-4932-A69F-2B2DDBDD1D36}" sibTransId="{B8E8EF4A-5356-42AE-A664-7291925F4B6F}"/>
    <dgm:cxn modelId="{AAC65082-033A-4B22-82E2-F392A2557650}" srcId="{F8F29F1D-1492-4039-B672-F616952B09D0}" destId="{4714B14F-D9E3-4ACC-B831-0B8355E0F9ED}" srcOrd="1" destOrd="0" parTransId="{E0BD5040-5611-4589-904F-121558602BD8}" sibTransId="{882103DF-7AA8-487D-9041-8B57C4E7073A}"/>
    <dgm:cxn modelId="{1DED3B11-9AF9-442D-BF20-DF191B61C5F2}" type="presOf" srcId="{1CBC8F2A-62E3-431A-9DE0-1B0F409F14F7}" destId="{D76CFC40-2CBC-4832-ABDB-59536353A6FD}" srcOrd="0" destOrd="0" presId="urn:microsoft.com/office/officeart/2005/8/layout/chevron1"/>
    <dgm:cxn modelId="{41F7A393-5D16-499A-8478-0C42A3A3D1C9}" type="presOf" srcId="{F8F29F1D-1492-4039-B672-F616952B09D0}" destId="{54F8DDB8-88A9-4C1F-B2D7-A510573DCE00}" srcOrd="0" destOrd="0" presId="urn:microsoft.com/office/officeart/2005/8/layout/chevron1"/>
    <dgm:cxn modelId="{A56411C2-A429-4E81-A5B8-B1D06C4341BA}" type="presOf" srcId="{FEE90D59-E843-4544-9C1F-6670363F4FEF}" destId="{CD1FE1DD-8F7A-42EE-9A8D-7F4F9EDED9FE}" srcOrd="0" destOrd="0" presId="urn:microsoft.com/office/officeart/2005/8/layout/chevron1"/>
    <dgm:cxn modelId="{55E0ED1D-37BD-4E4C-9892-B8C13181C621}" srcId="{F8F29F1D-1492-4039-B672-F616952B09D0}" destId="{FEE90D59-E843-4544-9C1F-6670363F4FEF}" srcOrd="2" destOrd="0" parTransId="{F1DF6674-E879-4A6C-B168-5ED982FA6BEF}" sibTransId="{5B8118AD-ECAB-4D77-AF61-7783A7ECD4AB}"/>
    <dgm:cxn modelId="{12040118-BD31-4054-829C-E9F697C0BE7E}" type="presParOf" srcId="{54F8DDB8-88A9-4C1F-B2D7-A510573DCE00}" destId="{D76CFC40-2CBC-4832-ABDB-59536353A6FD}" srcOrd="0" destOrd="0" presId="urn:microsoft.com/office/officeart/2005/8/layout/chevron1"/>
    <dgm:cxn modelId="{6A7E4EF2-A6C6-4A1A-9E81-2A1B27EE4843}" type="presParOf" srcId="{54F8DDB8-88A9-4C1F-B2D7-A510573DCE00}" destId="{B16CE5AE-29DF-4FCE-A4AB-7C5319DC59C8}" srcOrd="1" destOrd="0" presId="urn:microsoft.com/office/officeart/2005/8/layout/chevron1"/>
    <dgm:cxn modelId="{606046EF-3A61-4161-9B21-0D6920DD1C47}" type="presParOf" srcId="{54F8DDB8-88A9-4C1F-B2D7-A510573DCE00}" destId="{C1E4265F-DF14-4515-A089-EFE82C867CE5}" srcOrd="2" destOrd="0" presId="urn:microsoft.com/office/officeart/2005/8/layout/chevron1"/>
    <dgm:cxn modelId="{6EBE164B-1DBB-4EFF-93E1-34FFEEE22A25}" type="presParOf" srcId="{54F8DDB8-88A9-4C1F-B2D7-A510573DCE00}" destId="{E74684AB-B658-4C90-AB5D-FFE58F8BA1B4}" srcOrd="3" destOrd="0" presId="urn:microsoft.com/office/officeart/2005/8/layout/chevron1"/>
    <dgm:cxn modelId="{8BC062FA-F70D-48E8-80FB-338FAA92D37C}" type="presParOf" srcId="{54F8DDB8-88A9-4C1F-B2D7-A510573DCE00}" destId="{CD1FE1DD-8F7A-42EE-9A8D-7F4F9EDED9FE}" srcOrd="4" destOrd="0" presId="urn:microsoft.com/office/officeart/2005/8/layout/chevron1"/>
    <dgm:cxn modelId="{5816586B-489F-43E1-8E42-1AEF966CE02B}" type="presParOf" srcId="{54F8DDB8-88A9-4C1F-B2D7-A510573DCE00}" destId="{BA803888-44F7-4BF8-89CE-16A53AAEDDD9}" srcOrd="5" destOrd="0" presId="urn:microsoft.com/office/officeart/2005/8/layout/chevron1"/>
    <dgm:cxn modelId="{A603E671-CE7C-46AF-9C85-83F554065884}" type="presParOf" srcId="{54F8DDB8-88A9-4C1F-B2D7-A510573DCE00}" destId="{1BA40EF3-3457-4DE3-9E56-479352366520}"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55891E-CEEC-4BCC-B075-9DC19DAB9BF4}" type="doc">
      <dgm:prSet loTypeId="urn:microsoft.com/office/officeart/2005/8/layout/chevron1" loCatId="process" qsTypeId="urn:microsoft.com/office/officeart/2005/8/quickstyle/3d1" qsCatId="3D" csTypeId="urn:microsoft.com/office/officeart/2005/8/colors/accent1_2" csCatId="accent1" phldr="1"/>
      <dgm:spPr/>
      <dgm:t>
        <a:bodyPr/>
        <a:lstStyle/>
        <a:p>
          <a:endParaRPr lang="sv-SE"/>
        </a:p>
      </dgm:t>
    </dgm:pt>
    <dgm:pt modelId="{372D1982-A97C-4D80-B626-0C7C6D2DF447}">
      <dgm:prSet phldrT="[Text]" custT="1"/>
      <dgm:spPr>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pPr algn="ctr"/>
          <a:r>
            <a:rPr lang="sv-SE" sz="1200" dirty="0"/>
            <a:t>Teambedömnings-modell</a:t>
          </a:r>
        </a:p>
        <a:p>
          <a:pPr algn="ctr"/>
          <a:r>
            <a:rPr lang="sv-SE" sz="1200" dirty="0"/>
            <a:t>januari 2018</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F9B6785-FBC7-467D-8AD1-3B3D56100E1D}" type="parTrans" cxnId="{73269ABE-5F8B-420D-91AD-583D01DC8E13}">
      <dgm:prSet/>
      <dgm:spPr/>
      <dgm:t>
        <a:bodyPr/>
        <a:lstStyle/>
        <a:p>
          <a:endParaRPr lang="sv-SE"/>
        </a:p>
      </dgm:t>
    </dgm:pt>
    <dgm:pt modelId="{BA086B2C-40CD-4C49-9C33-D26011A118BA}" type="sibTrans" cxnId="{73269ABE-5F8B-420D-91AD-583D01DC8E13}">
      <dgm:prSet/>
      <dgm:spPr/>
      <dgm:t>
        <a:bodyPr/>
        <a:lstStyle/>
        <a:p>
          <a:endParaRPr lang="sv-SE"/>
        </a:p>
      </dgm:t>
    </dgm:pt>
    <dgm:pt modelId="{0F09FE2E-AD65-4788-ACB4-F3EE1BCE7DA6}">
      <dgm:prSet phldrT="[Text]" custT="1"/>
      <dgm:spPr>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sv-SE" sz="1200" dirty="0"/>
            <a:t>MVT:e mässa</a:t>
          </a:r>
        </a:p>
        <a:p>
          <a:r>
            <a:rPr lang="sv-SE" sz="1200" dirty="0"/>
            <a:t>Januari 2018</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983EADF-9581-42EA-A6B7-DC6E9E227075}" type="parTrans" cxnId="{BD50A89F-D111-41B4-938B-05C2D3AFB2F7}">
      <dgm:prSet/>
      <dgm:spPr/>
      <dgm:t>
        <a:bodyPr/>
        <a:lstStyle/>
        <a:p>
          <a:endParaRPr lang="sv-SE"/>
        </a:p>
      </dgm:t>
    </dgm:pt>
    <dgm:pt modelId="{71C921E1-4846-4C73-B900-1075CBD79CE3}" type="sibTrans" cxnId="{BD50A89F-D111-41B4-938B-05C2D3AFB2F7}">
      <dgm:prSet/>
      <dgm:spPr/>
      <dgm:t>
        <a:bodyPr/>
        <a:lstStyle/>
        <a:p>
          <a:endParaRPr lang="sv-SE"/>
        </a:p>
      </dgm:t>
    </dgm:pt>
    <dgm:pt modelId="{291D9DC6-DB32-45F5-97B5-C54C127492B5}">
      <dgm:prSet phldrT="[Text]" custT="1"/>
      <dgm:spPr>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sv-SE" sz="1200" dirty="0"/>
            <a:t>Sensorstyrd trygghetskamera</a:t>
          </a:r>
        </a:p>
        <a:p>
          <a:r>
            <a:rPr lang="sv-SE" sz="1200" dirty="0"/>
            <a:t>mars 2018</a:t>
          </a:r>
        </a:p>
      </dgm:t>
    </dgm:pt>
    <dgm:pt modelId="{5F5580F1-4170-4280-8F3F-1CB5C3D5D880}" type="parTrans" cxnId="{39D6A8DC-8FCD-4D57-A7D9-42BE066498C7}">
      <dgm:prSet/>
      <dgm:spPr/>
      <dgm:t>
        <a:bodyPr/>
        <a:lstStyle/>
        <a:p>
          <a:endParaRPr lang="sv-SE"/>
        </a:p>
      </dgm:t>
    </dgm:pt>
    <dgm:pt modelId="{3E7FA61A-38D9-442B-8EF1-CEA1BF2D3F79}" type="sibTrans" cxnId="{39D6A8DC-8FCD-4D57-A7D9-42BE066498C7}">
      <dgm:prSet/>
      <dgm:spPr/>
      <dgm:t>
        <a:bodyPr/>
        <a:lstStyle/>
        <a:p>
          <a:endParaRPr lang="sv-SE"/>
        </a:p>
      </dgm:t>
    </dgm:pt>
    <dgm:pt modelId="{01293C5C-49D4-43AB-A1FD-AD43749C064A}">
      <dgm:prSet phldrT="[Text]" custT="1"/>
      <dgm:spPr>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sv-SE" sz="1200" dirty="0"/>
            <a:t>Digital läkemedelshantering</a:t>
          </a:r>
        </a:p>
        <a:p>
          <a:r>
            <a:rPr lang="sv-SE" sz="1200" b="0" dirty="0">
              <a:latin typeface="+mn-lt"/>
            </a:rPr>
            <a:t>september 2018</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FA90E70-0DA5-4C36-B281-6072237C4E0D}" type="parTrans" cxnId="{3CF5E84E-69FF-42B2-91EB-D86316494F5F}">
      <dgm:prSet/>
      <dgm:spPr/>
      <dgm:t>
        <a:bodyPr/>
        <a:lstStyle/>
        <a:p>
          <a:endParaRPr lang="sv-SE"/>
        </a:p>
      </dgm:t>
    </dgm:pt>
    <dgm:pt modelId="{E7D59A9F-FA5C-4F94-B27B-1A6AEA21F3A3}" type="sibTrans" cxnId="{3CF5E84E-69FF-42B2-91EB-D86316494F5F}">
      <dgm:prSet/>
      <dgm:spPr/>
      <dgm:t>
        <a:bodyPr/>
        <a:lstStyle/>
        <a:p>
          <a:endParaRPr lang="sv-SE"/>
        </a:p>
      </dgm:t>
    </dgm:pt>
    <dgm:pt modelId="{CF7C1BC7-0AB4-409F-8192-855D910216DA}" type="pres">
      <dgm:prSet presAssocID="{8F55891E-CEEC-4BCC-B075-9DC19DAB9BF4}" presName="Name0" presStyleCnt="0">
        <dgm:presLayoutVars>
          <dgm:dir/>
          <dgm:animLvl val="lvl"/>
          <dgm:resizeHandles val="exact"/>
        </dgm:presLayoutVars>
      </dgm:prSet>
      <dgm:spPr/>
      <dgm:t>
        <a:bodyPr/>
        <a:lstStyle/>
        <a:p>
          <a:endParaRPr lang="sv-SE"/>
        </a:p>
      </dgm:t>
    </dgm:pt>
    <dgm:pt modelId="{7E069870-E3AD-4F56-821F-1CE2959433BE}" type="pres">
      <dgm:prSet presAssocID="{372D1982-A97C-4D80-B626-0C7C6D2DF447}" presName="parTxOnly" presStyleLbl="node1" presStyleIdx="0" presStyleCnt="4" custLinFactNeighborX="7126">
        <dgm:presLayoutVars>
          <dgm:chMax val="0"/>
          <dgm:chPref val="0"/>
          <dgm:bulletEnabled val="1"/>
        </dgm:presLayoutVars>
      </dgm:prSet>
      <dgm:spPr/>
      <dgm:t>
        <a:bodyPr/>
        <a:lstStyle/>
        <a:p>
          <a:endParaRPr lang="sv-SE"/>
        </a:p>
      </dgm:t>
    </dgm:pt>
    <dgm:pt modelId="{8E53B564-062E-4624-A135-6206C2E856DB}" type="pres">
      <dgm:prSet presAssocID="{BA086B2C-40CD-4C49-9C33-D26011A118BA}" presName="parTxOnlySpace" presStyleCnt="0"/>
      <dgm:spPr/>
    </dgm:pt>
    <dgm:pt modelId="{F78C5F54-7D1C-4445-8695-345E3D7CAA5F}" type="pres">
      <dgm:prSet presAssocID="{0F09FE2E-AD65-4788-ACB4-F3EE1BCE7DA6}" presName="parTxOnly" presStyleLbl="node1" presStyleIdx="1" presStyleCnt="4">
        <dgm:presLayoutVars>
          <dgm:chMax val="0"/>
          <dgm:chPref val="0"/>
          <dgm:bulletEnabled val="1"/>
        </dgm:presLayoutVars>
      </dgm:prSet>
      <dgm:spPr/>
      <dgm:t>
        <a:bodyPr/>
        <a:lstStyle/>
        <a:p>
          <a:endParaRPr lang="sv-SE"/>
        </a:p>
      </dgm:t>
    </dgm:pt>
    <dgm:pt modelId="{F6979E11-BCBB-4196-B554-FAE65460FE45}" type="pres">
      <dgm:prSet presAssocID="{71C921E1-4846-4C73-B900-1075CBD79CE3}" presName="parTxOnlySpace" presStyleCnt="0"/>
      <dgm:spPr/>
    </dgm:pt>
    <dgm:pt modelId="{C4277018-96F4-4764-9C35-3AA5B7E857C5}" type="pres">
      <dgm:prSet presAssocID="{291D9DC6-DB32-45F5-97B5-C54C127492B5}" presName="parTxOnly" presStyleLbl="node1" presStyleIdx="2" presStyleCnt="4">
        <dgm:presLayoutVars>
          <dgm:chMax val="0"/>
          <dgm:chPref val="0"/>
          <dgm:bulletEnabled val="1"/>
        </dgm:presLayoutVars>
      </dgm:prSet>
      <dgm:spPr/>
      <dgm:t>
        <a:bodyPr/>
        <a:lstStyle/>
        <a:p>
          <a:endParaRPr lang="sv-SE"/>
        </a:p>
      </dgm:t>
    </dgm:pt>
    <dgm:pt modelId="{E7A9B856-CD54-4CCE-AFA6-0A471DA0776C}" type="pres">
      <dgm:prSet presAssocID="{3E7FA61A-38D9-442B-8EF1-CEA1BF2D3F79}" presName="parTxOnlySpace" presStyleCnt="0"/>
      <dgm:spPr/>
    </dgm:pt>
    <dgm:pt modelId="{0FB0F49E-506C-44A2-8956-E31DD42ABF54}" type="pres">
      <dgm:prSet presAssocID="{01293C5C-49D4-43AB-A1FD-AD43749C064A}" presName="parTxOnly" presStyleLbl="node1" presStyleIdx="3" presStyleCnt="4">
        <dgm:presLayoutVars>
          <dgm:chMax val="0"/>
          <dgm:chPref val="0"/>
          <dgm:bulletEnabled val="1"/>
        </dgm:presLayoutVars>
      </dgm:prSet>
      <dgm:spPr/>
      <dgm:t>
        <a:bodyPr/>
        <a:lstStyle/>
        <a:p>
          <a:endParaRPr lang="sv-SE"/>
        </a:p>
      </dgm:t>
    </dgm:pt>
  </dgm:ptLst>
  <dgm:cxnLst>
    <dgm:cxn modelId="{F5138A0F-D4E1-4C4F-AA14-B24DD5AC7650}" type="presOf" srcId="{01293C5C-49D4-43AB-A1FD-AD43749C064A}" destId="{0FB0F49E-506C-44A2-8956-E31DD42ABF54}" srcOrd="0" destOrd="0" presId="urn:microsoft.com/office/officeart/2005/8/layout/chevron1"/>
    <dgm:cxn modelId="{BD50A89F-D111-41B4-938B-05C2D3AFB2F7}" srcId="{8F55891E-CEEC-4BCC-B075-9DC19DAB9BF4}" destId="{0F09FE2E-AD65-4788-ACB4-F3EE1BCE7DA6}" srcOrd="1" destOrd="0" parTransId="{7983EADF-9581-42EA-A6B7-DC6E9E227075}" sibTransId="{71C921E1-4846-4C73-B900-1075CBD79CE3}"/>
    <dgm:cxn modelId="{5335AAC8-F28E-4287-8A8E-4355713B81BB}" type="presOf" srcId="{0F09FE2E-AD65-4788-ACB4-F3EE1BCE7DA6}" destId="{F78C5F54-7D1C-4445-8695-345E3D7CAA5F}" srcOrd="0" destOrd="0" presId="urn:microsoft.com/office/officeart/2005/8/layout/chevron1"/>
    <dgm:cxn modelId="{73269ABE-5F8B-420D-91AD-583D01DC8E13}" srcId="{8F55891E-CEEC-4BCC-B075-9DC19DAB9BF4}" destId="{372D1982-A97C-4D80-B626-0C7C6D2DF447}" srcOrd="0" destOrd="0" parTransId="{8F9B6785-FBC7-467D-8AD1-3B3D56100E1D}" sibTransId="{BA086B2C-40CD-4C49-9C33-D26011A118BA}"/>
    <dgm:cxn modelId="{E71EF27A-AA43-46F6-82FA-C515860C5E45}" type="presOf" srcId="{8F55891E-CEEC-4BCC-B075-9DC19DAB9BF4}" destId="{CF7C1BC7-0AB4-409F-8192-855D910216DA}" srcOrd="0" destOrd="0" presId="urn:microsoft.com/office/officeart/2005/8/layout/chevron1"/>
    <dgm:cxn modelId="{6CEF4DAE-C552-45F7-8344-E20D6C1A6FD1}" type="presOf" srcId="{291D9DC6-DB32-45F5-97B5-C54C127492B5}" destId="{C4277018-96F4-4764-9C35-3AA5B7E857C5}" srcOrd="0" destOrd="0" presId="urn:microsoft.com/office/officeart/2005/8/layout/chevron1"/>
    <dgm:cxn modelId="{39D6A8DC-8FCD-4D57-A7D9-42BE066498C7}" srcId="{8F55891E-CEEC-4BCC-B075-9DC19DAB9BF4}" destId="{291D9DC6-DB32-45F5-97B5-C54C127492B5}" srcOrd="2" destOrd="0" parTransId="{5F5580F1-4170-4280-8F3F-1CB5C3D5D880}" sibTransId="{3E7FA61A-38D9-442B-8EF1-CEA1BF2D3F79}"/>
    <dgm:cxn modelId="{3CF5E84E-69FF-42B2-91EB-D86316494F5F}" srcId="{8F55891E-CEEC-4BCC-B075-9DC19DAB9BF4}" destId="{01293C5C-49D4-43AB-A1FD-AD43749C064A}" srcOrd="3" destOrd="0" parTransId="{3FA90E70-0DA5-4C36-B281-6072237C4E0D}" sibTransId="{E7D59A9F-FA5C-4F94-B27B-1A6AEA21F3A3}"/>
    <dgm:cxn modelId="{FABE99FB-CDD1-444A-A87A-EC09384AE547}" type="presOf" srcId="{372D1982-A97C-4D80-B626-0C7C6D2DF447}" destId="{7E069870-E3AD-4F56-821F-1CE2959433BE}" srcOrd="0" destOrd="0" presId="urn:microsoft.com/office/officeart/2005/8/layout/chevron1"/>
    <dgm:cxn modelId="{39C7664E-0257-4F5C-B402-CE179BA446A7}" type="presParOf" srcId="{CF7C1BC7-0AB4-409F-8192-855D910216DA}" destId="{7E069870-E3AD-4F56-821F-1CE2959433BE}" srcOrd="0" destOrd="0" presId="urn:microsoft.com/office/officeart/2005/8/layout/chevron1"/>
    <dgm:cxn modelId="{48034ECE-D83E-4F9A-98E2-8C0AEC1F9827}" type="presParOf" srcId="{CF7C1BC7-0AB4-409F-8192-855D910216DA}" destId="{8E53B564-062E-4624-A135-6206C2E856DB}" srcOrd="1" destOrd="0" presId="urn:microsoft.com/office/officeart/2005/8/layout/chevron1"/>
    <dgm:cxn modelId="{8F2C92EA-FCF6-467B-A8B4-8E1C32745EEC}" type="presParOf" srcId="{CF7C1BC7-0AB4-409F-8192-855D910216DA}" destId="{F78C5F54-7D1C-4445-8695-345E3D7CAA5F}" srcOrd="2" destOrd="0" presId="urn:microsoft.com/office/officeart/2005/8/layout/chevron1"/>
    <dgm:cxn modelId="{3AD106E6-6F24-4469-9E56-0303B1BEBAA4}" type="presParOf" srcId="{CF7C1BC7-0AB4-409F-8192-855D910216DA}" destId="{F6979E11-BCBB-4196-B554-FAE65460FE45}" srcOrd="3" destOrd="0" presId="urn:microsoft.com/office/officeart/2005/8/layout/chevron1"/>
    <dgm:cxn modelId="{13C2CAC8-64EA-4E5F-B2B3-42F04A1618BB}" type="presParOf" srcId="{CF7C1BC7-0AB4-409F-8192-855D910216DA}" destId="{C4277018-96F4-4764-9C35-3AA5B7E857C5}" srcOrd="4" destOrd="0" presId="urn:microsoft.com/office/officeart/2005/8/layout/chevron1"/>
    <dgm:cxn modelId="{C92F61B1-C21C-430F-BB15-5D731E39F47C}" type="presParOf" srcId="{CF7C1BC7-0AB4-409F-8192-855D910216DA}" destId="{E7A9B856-CD54-4CCE-AFA6-0A471DA0776C}" srcOrd="5" destOrd="0" presId="urn:microsoft.com/office/officeart/2005/8/layout/chevron1"/>
    <dgm:cxn modelId="{A4129D34-34C6-40F0-B327-24D59FF7D0F2}" type="presParOf" srcId="{CF7C1BC7-0AB4-409F-8192-855D910216DA}" destId="{0FB0F49E-506C-44A2-8956-E31DD42ABF54}"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961B47-60D0-467A-BC8A-2B7087AD2E46}" type="doc">
      <dgm:prSet loTypeId="urn:microsoft.com/office/officeart/2005/8/layout/chevron1" loCatId="process" qsTypeId="urn:microsoft.com/office/officeart/2005/8/quickstyle/3d1" qsCatId="3D" csTypeId="urn:microsoft.com/office/officeart/2005/8/colors/accent1_2" csCatId="accent1" phldr="1"/>
      <dgm:spPr/>
      <dgm:t>
        <a:bodyPr/>
        <a:lstStyle/>
        <a:p>
          <a:endParaRPr lang="sv-SE"/>
        </a:p>
      </dgm:t>
    </dgm:pt>
    <dgm:pt modelId="{37E8A116-B647-47F3-A3D9-3CE84AAEE3F0}">
      <dgm:prSet phldrT="[Text]" custT="1"/>
      <dgm:spPr>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sv-SE" sz="1200" dirty="0"/>
            <a:t>Digital inkontinensutredningoktober 2018</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1681263E-D84E-4CED-BEC0-E32B79C0E143}" type="parTrans" cxnId="{573DB5D5-7B12-43B7-9CEE-AE4799997046}">
      <dgm:prSet/>
      <dgm:spPr/>
      <dgm:t>
        <a:bodyPr/>
        <a:lstStyle/>
        <a:p>
          <a:endParaRPr lang="sv-SE"/>
        </a:p>
      </dgm:t>
    </dgm:pt>
    <dgm:pt modelId="{8337225C-00C5-4CA8-9779-2FC02EE1393D}" type="sibTrans" cxnId="{573DB5D5-7B12-43B7-9CEE-AE4799997046}">
      <dgm:prSet/>
      <dgm:spPr/>
      <dgm:t>
        <a:bodyPr/>
        <a:lstStyle/>
        <a:p>
          <a:endParaRPr lang="sv-SE"/>
        </a:p>
      </dgm:t>
    </dgm:pt>
    <dgm:pt modelId="{9F9CE8B2-29ED-4285-96C6-990362A39C38}">
      <dgm:prSet phldrT="[Text]" custT="1"/>
      <dgm:spPr>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sv-SE" sz="1200" dirty="0"/>
            <a:t>Teamplanerare</a:t>
          </a:r>
        </a:p>
        <a:p>
          <a:r>
            <a:rPr lang="sv-SE" sz="1200" dirty="0"/>
            <a:t>oktober 2018</a:t>
          </a:r>
        </a:p>
      </dgm:t>
    </dgm:pt>
    <dgm:pt modelId="{6C85639C-E0C2-4578-8459-E9070065DE9C}" type="parTrans" cxnId="{3DAB6AC3-8C2C-46C5-B320-B849E966BDA1}">
      <dgm:prSet/>
      <dgm:spPr/>
      <dgm:t>
        <a:bodyPr/>
        <a:lstStyle/>
        <a:p>
          <a:endParaRPr lang="sv-SE"/>
        </a:p>
      </dgm:t>
    </dgm:pt>
    <dgm:pt modelId="{152FE080-AD97-492B-A62F-1A6E525BB8D1}" type="sibTrans" cxnId="{3DAB6AC3-8C2C-46C5-B320-B849E966BDA1}">
      <dgm:prSet/>
      <dgm:spPr/>
      <dgm:t>
        <a:bodyPr/>
        <a:lstStyle/>
        <a:p>
          <a:endParaRPr lang="sv-SE"/>
        </a:p>
      </dgm:t>
    </dgm:pt>
    <dgm:pt modelId="{FD581D9D-C915-4477-9093-7082741A8F28}" type="pres">
      <dgm:prSet presAssocID="{6F961B47-60D0-467A-BC8A-2B7087AD2E46}" presName="Name0" presStyleCnt="0">
        <dgm:presLayoutVars>
          <dgm:dir/>
          <dgm:animLvl val="lvl"/>
          <dgm:resizeHandles val="exact"/>
        </dgm:presLayoutVars>
      </dgm:prSet>
      <dgm:spPr/>
      <dgm:t>
        <a:bodyPr/>
        <a:lstStyle/>
        <a:p>
          <a:endParaRPr lang="sv-SE"/>
        </a:p>
      </dgm:t>
    </dgm:pt>
    <dgm:pt modelId="{E357D020-7DA5-4136-A5B2-DA9E60EB3ABB}" type="pres">
      <dgm:prSet presAssocID="{37E8A116-B647-47F3-A3D9-3CE84AAEE3F0}" presName="parTxOnly" presStyleLbl="node1" presStyleIdx="0" presStyleCnt="2">
        <dgm:presLayoutVars>
          <dgm:chMax val="0"/>
          <dgm:chPref val="0"/>
          <dgm:bulletEnabled val="1"/>
        </dgm:presLayoutVars>
      </dgm:prSet>
      <dgm:spPr/>
      <dgm:t>
        <a:bodyPr/>
        <a:lstStyle/>
        <a:p>
          <a:endParaRPr lang="sv-SE"/>
        </a:p>
      </dgm:t>
    </dgm:pt>
    <dgm:pt modelId="{E13CB70D-9920-468B-893D-034901357AC5}" type="pres">
      <dgm:prSet presAssocID="{8337225C-00C5-4CA8-9779-2FC02EE1393D}" presName="parTxOnlySpace" presStyleCnt="0"/>
      <dgm:spPr/>
    </dgm:pt>
    <dgm:pt modelId="{0750AAB7-56D0-4293-A92B-F8EB4B1A9704}" type="pres">
      <dgm:prSet presAssocID="{9F9CE8B2-29ED-4285-96C6-990362A39C38}" presName="parTxOnly" presStyleLbl="node1" presStyleIdx="1" presStyleCnt="2">
        <dgm:presLayoutVars>
          <dgm:chMax val="0"/>
          <dgm:chPref val="0"/>
          <dgm:bulletEnabled val="1"/>
        </dgm:presLayoutVars>
      </dgm:prSet>
      <dgm:spPr/>
      <dgm:t>
        <a:bodyPr/>
        <a:lstStyle/>
        <a:p>
          <a:endParaRPr lang="sv-SE"/>
        </a:p>
      </dgm:t>
    </dgm:pt>
  </dgm:ptLst>
  <dgm:cxnLst>
    <dgm:cxn modelId="{3DAB6AC3-8C2C-46C5-B320-B849E966BDA1}" srcId="{6F961B47-60D0-467A-BC8A-2B7087AD2E46}" destId="{9F9CE8B2-29ED-4285-96C6-990362A39C38}" srcOrd="1" destOrd="0" parTransId="{6C85639C-E0C2-4578-8459-E9070065DE9C}" sibTransId="{152FE080-AD97-492B-A62F-1A6E525BB8D1}"/>
    <dgm:cxn modelId="{0B57EA54-002E-47ED-BA21-E3825D4951D6}" type="presOf" srcId="{9F9CE8B2-29ED-4285-96C6-990362A39C38}" destId="{0750AAB7-56D0-4293-A92B-F8EB4B1A9704}" srcOrd="0" destOrd="0" presId="urn:microsoft.com/office/officeart/2005/8/layout/chevron1"/>
    <dgm:cxn modelId="{C9DF5414-AD65-4DB1-A15B-D790B1E07F2B}" type="presOf" srcId="{6F961B47-60D0-467A-BC8A-2B7087AD2E46}" destId="{FD581D9D-C915-4477-9093-7082741A8F28}" srcOrd="0" destOrd="0" presId="urn:microsoft.com/office/officeart/2005/8/layout/chevron1"/>
    <dgm:cxn modelId="{4F5B4AD0-5380-4EA5-A9EB-FB3B036D2886}" type="presOf" srcId="{37E8A116-B647-47F3-A3D9-3CE84AAEE3F0}" destId="{E357D020-7DA5-4136-A5B2-DA9E60EB3ABB}" srcOrd="0" destOrd="0" presId="urn:microsoft.com/office/officeart/2005/8/layout/chevron1"/>
    <dgm:cxn modelId="{573DB5D5-7B12-43B7-9CEE-AE4799997046}" srcId="{6F961B47-60D0-467A-BC8A-2B7087AD2E46}" destId="{37E8A116-B647-47F3-A3D9-3CE84AAEE3F0}" srcOrd="0" destOrd="0" parTransId="{1681263E-D84E-4CED-BEC0-E32B79C0E143}" sibTransId="{8337225C-00C5-4CA8-9779-2FC02EE1393D}"/>
    <dgm:cxn modelId="{37921A30-FB90-4E4C-A877-40E5836538AD}" type="presParOf" srcId="{FD581D9D-C915-4477-9093-7082741A8F28}" destId="{E357D020-7DA5-4136-A5B2-DA9E60EB3ABB}" srcOrd="0" destOrd="0" presId="urn:microsoft.com/office/officeart/2005/8/layout/chevron1"/>
    <dgm:cxn modelId="{7A8E55E9-DC81-4B9A-B816-9CD725CE2FA6}" type="presParOf" srcId="{FD581D9D-C915-4477-9093-7082741A8F28}" destId="{E13CB70D-9920-468B-893D-034901357AC5}" srcOrd="1" destOrd="0" presId="urn:microsoft.com/office/officeart/2005/8/layout/chevron1"/>
    <dgm:cxn modelId="{58F25006-3101-419F-A8A8-55F8FC6D304B}" type="presParOf" srcId="{FD581D9D-C915-4477-9093-7082741A8F28}" destId="{0750AAB7-56D0-4293-A92B-F8EB4B1A9704}" srcOrd="2"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CFC40-2CBC-4832-ABDB-59536353A6FD}">
      <dsp:nvSpPr>
        <dsp:cNvPr id="0" name=""/>
        <dsp:cNvSpPr/>
      </dsp:nvSpPr>
      <dsp:spPr>
        <a:xfrm>
          <a:off x="2173" y="369144"/>
          <a:ext cx="2420586" cy="968234"/>
        </a:xfrm>
        <a:prstGeom prst="chevron">
          <a:avLst/>
        </a:prstGeom>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kern="1200" dirty="0"/>
            <a:t>WiFi</a:t>
          </a:r>
        </a:p>
        <a:p>
          <a:pPr lvl="0" algn="ctr" defTabSz="533400">
            <a:lnSpc>
              <a:spcPct val="90000"/>
            </a:lnSpc>
            <a:spcBef>
              <a:spcPct val="0"/>
            </a:spcBef>
            <a:spcAft>
              <a:spcPct val="35000"/>
            </a:spcAft>
          </a:pPr>
          <a:r>
            <a:rPr lang="sv-SE" sz="1200" kern="1200" dirty="0"/>
            <a:t>juni 2017</a:t>
          </a:r>
        </a:p>
      </dsp:txBody>
      <dsp:txXfrm>
        <a:off x="486290" y="369144"/>
        <a:ext cx="1452352" cy="968234"/>
      </dsp:txXfrm>
    </dsp:sp>
    <dsp:sp modelId="{C1E4265F-DF14-4515-A089-EFE82C867CE5}">
      <dsp:nvSpPr>
        <dsp:cNvPr id="0" name=""/>
        <dsp:cNvSpPr/>
      </dsp:nvSpPr>
      <dsp:spPr>
        <a:xfrm>
          <a:off x="2182686" y="332564"/>
          <a:ext cx="2420586" cy="968234"/>
        </a:xfrm>
        <a:prstGeom prst="chevron">
          <a:avLst/>
        </a:prstGeom>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kern="1200" dirty="0"/>
            <a:t>Digital insatsregistrering</a:t>
          </a:r>
        </a:p>
        <a:p>
          <a:pPr lvl="0" algn="ctr" defTabSz="533400">
            <a:lnSpc>
              <a:spcPct val="90000"/>
            </a:lnSpc>
            <a:spcBef>
              <a:spcPct val="0"/>
            </a:spcBef>
            <a:spcAft>
              <a:spcPct val="35000"/>
            </a:spcAft>
          </a:pPr>
          <a:r>
            <a:rPr lang="sv-SE" sz="1200" kern="1200" dirty="0"/>
            <a:t>juni 2017</a:t>
          </a:r>
        </a:p>
      </dsp:txBody>
      <dsp:txXfrm>
        <a:off x="2666803" y="332564"/>
        <a:ext cx="1452352" cy="968234"/>
      </dsp:txXfrm>
    </dsp:sp>
    <dsp:sp modelId="{CD1FE1DD-8F7A-42EE-9A8D-7F4F9EDED9FE}">
      <dsp:nvSpPr>
        <dsp:cNvPr id="0" name=""/>
        <dsp:cNvSpPr/>
      </dsp:nvSpPr>
      <dsp:spPr>
        <a:xfrm>
          <a:off x="4361214" y="332564"/>
          <a:ext cx="2420586" cy="968234"/>
        </a:xfrm>
        <a:prstGeom prst="chevron">
          <a:avLst/>
        </a:prstGeom>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kern="1200" dirty="0"/>
            <a:t>Processkartläggning</a:t>
          </a:r>
        </a:p>
        <a:p>
          <a:pPr lvl="0" algn="ctr" defTabSz="533400">
            <a:lnSpc>
              <a:spcPct val="90000"/>
            </a:lnSpc>
            <a:spcBef>
              <a:spcPct val="0"/>
            </a:spcBef>
            <a:spcAft>
              <a:spcPct val="35000"/>
            </a:spcAft>
          </a:pPr>
          <a:r>
            <a:rPr lang="sv-SE" sz="1200" kern="1200" dirty="0"/>
            <a:t>hösten 2017</a:t>
          </a:r>
        </a:p>
      </dsp:txBody>
      <dsp:txXfrm>
        <a:off x="4845331" y="332564"/>
        <a:ext cx="1452352" cy="968234"/>
      </dsp:txXfrm>
    </dsp:sp>
    <dsp:sp modelId="{1BA40EF3-3457-4DE3-9E56-479352366520}">
      <dsp:nvSpPr>
        <dsp:cNvPr id="0" name=""/>
        <dsp:cNvSpPr/>
      </dsp:nvSpPr>
      <dsp:spPr>
        <a:xfrm>
          <a:off x="6539742" y="332564"/>
          <a:ext cx="2420586" cy="968234"/>
        </a:xfrm>
        <a:prstGeom prst="chevron">
          <a:avLst/>
        </a:prstGeom>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kern="1200" dirty="0"/>
            <a:t>Digital PPP</a:t>
          </a:r>
        </a:p>
        <a:p>
          <a:pPr lvl="0" algn="ctr" defTabSz="533400">
            <a:lnSpc>
              <a:spcPct val="90000"/>
            </a:lnSpc>
            <a:spcBef>
              <a:spcPct val="0"/>
            </a:spcBef>
            <a:spcAft>
              <a:spcPct val="35000"/>
            </a:spcAft>
          </a:pPr>
          <a:r>
            <a:rPr lang="sv-SE" sz="1200" kern="1200" dirty="0"/>
            <a:t>november 2017</a:t>
          </a:r>
        </a:p>
      </dsp:txBody>
      <dsp:txXfrm>
        <a:off x="7023859" y="332564"/>
        <a:ext cx="1452352" cy="968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69870-E3AD-4F56-821F-1CE2959433BE}">
      <dsp:nvSpPr>
        <dsp:cNvPr id="0" name=""/>
        <dsp:cNvSpPr/>
      </dsp:nvSpPr>
      <dsp:spPr>
        <a:xfrm>
          <a:off x="21150" y="277772"/>
          <a:ext cx="2391558" cy="956623"/>
        </a:xfrm>
        <a:prstGeom prst="chevron">
          <a:avLst/>
        </a:prstGeom>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kern="1200" dirty="0"/>
            <a:t>Teambedömnings-modell</a:t>
          </a:r>
        </a:p>
        <a:p>
          <a:pPr lvl="0" algn="ctr" defTabSz="533400">
            <a:lnSpc>
              <a:spcPct val="90000"/>
            </a:lnSpc>
            <a:spcBef>
              <a:spcPct val="0"/>
            </a:spcBef>
            <a:spcAft>
              <a:spcPct val="35000"/>
            </a:spcAft>
          </a:pPr>
          <a:r>
            <a:rPr lang="sv-SE" sz="1200" kern="1200" dirty="0"/>
            <a:t>januari 2018</a:t>
          </a:r>
        </a:p>
      </dsp:txBody>
      <dsp:txXfrm>
        <a:off x="499462" y="277772"/>
        <a:ext cx="1434935" cy="956623"/>
      </dsp:txXfrm>
    </dsp:sp>
    <dsp:sp modelId="{F78C5F54-7D1C-4445-8695-345E3D7CAA5F}">
      <dsp:nvSpPr>
        <dsp:cNvPr id="0" name=""/>
        <dsp:cNvSpPr/>
      </dsp:nvSpPr>
      <dsp:spPr>
        <a:xfrm>
          <a:off x="2156511" y="277772"/>
          <a:ext cx="2391558" cy="956623"/>
        </a:xfrm>
        <a:prstGeom prst="chevron">
          <a:avLst/>
        </a:prstGeom>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kern="1200" dirty="0"/>
            <a:t>MVT:e mässa</a:t>
          </a:r>
        </a:p>
        <a:p>
          <a:pPr lvl="0" algn="ctr" defTabSz="533400">
            <a:lnSpc>
              <a:spcPct val="90000"/>
            </a:lnSpc>
            <a:spcBef>
              <a:spcPct val="0"/>
            </a:spcBef>
            <a:spcAft>
              <a:spcPct val="35000"/>
            </a:spcAft>
          </a:pPr>
          <a:r>
            <a:rPr lang="sv-SE" sz="1200" kern="1200" dirty="0"/>
            <a:t>Januari 2018</a:t>
          </a:r>
        </a:p>
      </dsp:txBody>
      <dsp:txXfrm>
        <a:off x="2634823" y="277772"/>
        <a:ext cx="1434935" cy="956623"/>
      </dsp:txXfrm>
    </dsp:sp>
    <dsp:sp modelId="{C4277018-96F4-4764-9C35-3AA5B7E857C5}">
      <dsp:nvSpPr>
        <dsp:cNvPr id="0" name=""/>
        <dsp:cNvSpPr/>
      </dsp:nvSpPr>
      <dsp:spPr>
        <a:xfrm>
          <a:off x="4308914" y="277772"/>
          <a:ext cx="2391558" cy="956623"/>
        </a:xfrm>
        <a:prstGeom prst="chevron">
          <a:avLst/>
        </a:prstGeom>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kern="1200" dirty="0"/>
            <a:t>Sensorstyrd trygghetskamera</a:t>
          </a:r>
        </a:p>
        <a:p>
          <a:pPr lvl="0" algn="ctr" defTabSz="533400">
            <a:lnSpc>
              <a:spcPct val="90000"/>
            </a:lnSpc>
            <a:spcBef>
              <a:spcPct val="0"/>
            </a:spcBef>
            <a:spcAft>
              <a:spcPct val="35000"/>
            </a:spcAft>
          </a:pPr>
          <a:r>
            <a:rPr lang="sv-SE" sz="1200" kern="1200" dirty="0"/>
            <a:t>mars 2018</a:t>
          </a:r>
        </a:p>
      </dsp:txBody>
      <dsp:txXfrm>
        <a:off x="4787226" y="277772"/>
        <a:ext cx="1434935" cy="956623"/>
      </dsp:txXfrm>
    </dsp:sp>
    <dsp:sp modelId="{0FB0F49E-506C-44A2-8956-E31DD42ABF54}">
      <dsp:nvSpPr>
        <dsp:cNvPr id="0" name=""/>
        <dsp:cNvSpPr/>
      </dsp:nvSpPr>
      <dsp:spPr>
        <a:xfrm>
          <a:off x="6461316" y="277772"/>
          <a:ext cx="2391558" cy="956623"/>
        </a:xfrm>
        <a:prstGeom prst="chevron">
          <a:avLst/>
        </a:prstGeom>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kern="1200" dirty="0"/>
            <a:t>Digital läkemedelshantering</a:t>
          </a:r>
        </a:p>
        <a:p>
          <a:pPr lvl="0" algn="ctr" defTabSz="533400">
            <a:lnSpc>
              <a:spcPct val="90000"/>
            </a:lnSpc>
            <a:spcBef>
              <a:spcPct val="0"/>
            </a:spcBef>
            <a:spcAft>
              <a:spcPct val="35000"/>
            </a:spcAft>
          </a:pPr>
          <a:r>
            <a:rPr lang="sv-SE" sz="1200" b="0" kern="1200" dirty="0">
              <a:latin typeface="+mn-lt"/>
            </a:rPr>
            <a:t>september 2018</a:t>
          </a:r>
        </a:p>
      </dsp:txBody>
      <dsp:txXfrm>
        <a:off x="6939628" y="277772"/>
        <a:ext cx="1434935" cy="956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7D020-7DA5-4136-A5B2-DA9E60EB3ABB}">
      <dsp:nvSpPr>
        <dsp:cNvPr id="0" name=""/>
        <dsp:cNvSpPr/>
      </dsp:nvSpPr>
      <dsp:spPr>
        <a:xfrm>
          <a:off x="3987" y="171324"/>
          <a:ext cx="2383736" cy="953494"/>
        </a:xfrm>
        <a:prstGeom prst="chevron">
          <a:avLst/>
        </a:prstGeom>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kern="1200" dirty="0"/>
            <a:t>Digital inkontinensutredningoktober 2018</a:t>
          </a:r>
        </a:p>
      </dsp:txBody>
      <dsp:txXfrm>
        <a:off x="480734" y="171324"/>
        <a:ext cx="1430242" cy="953494"/>
      </dsp:txXfrm>
    </dsp:sp>
    <dsp:sp modelId="{0750AAB7-56D0-4293-A92B-F8EB4B1A9704}">
      <dsp:nvSpPr>
        <dsp:cNvPr id="0" name=""/>
        <dsp:cNvSpPr/>
      </dsp:nvSpPr>
      <dsp:spPr>
        <a:xfrm>
          <a:off x="2149350" y="171324"/>
          <a:ext cx="2383736" cy="953494"/>
        </a:xfrm>
        <a:prstGeom prst="chevron">
          <a:avLst/>
        </a:prstGeom>
        <a:gradFill rotWithShape="0">
          <a:gsLst>
            <a:gs pos="0">
              <a:srgbClr val="FF000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sv-SE" sz="1200" kern="1200" dirty="0"/>
            <a:t>Teamplanerare</a:t>
          </a:r>
        </a:p>
        <a:p>
          <a:pPr lvl="0" algn="ctr" defTabSz="533400">
            <a:lnSpc>
              <a:spcPct val="90000"/>
            </a:lnSpc>
            <a:spcBef>
              <a:spcPct val="0"/>
            </a:spcBef>
            <a:spcAft>
              <a:spcPct val="35000"/>
            </a:spcAft>
          </a:pPr>
          <a:r>
            <a:rPr lang="sv-SE" sz="1200" kern="1200" dirty="0"/>
            <a:t>oktober 2018</a:t>
          </a:r>
        </a:p>
      </dsp:txBody>
      <dsp:txXfrm>
        <a:off x="2626097" y="171324"/>
        <a:ext cx="1430242" cy="9534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FBB09B-70E4-4249-A11F-86367A5AD39F}" type="datetimeFigureOut">
              <a:rPr lang="sv-SE" smtClean="0"/>
              <a:t>2019-02-28</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D552130-C3BD-427B-B98D-B5E1F5F6559E}" type="slidenum">
              <a:rPr lang="sv-SE" smtClean="0"/>
              <a:t>‹#›</a:t>
            </a:fld>
            <a:endParaRPr lang="sv-SE"/>
          </a:p>
        </p:txBody>
      </p:sp>
    </p:spTree>
    <p:extLst>
      <p:ext uri="{BB962C8B-B14F-4D97-AF65-F5344CB8AC3E}">
        <p14:creationId xmlns:p14="http://schemas.microsoft.com/office/powerpoint/2010/main" val="3455593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A39B033-EA9B-434F-A5AB-ACE59EDDB885}" type="datetimeFigureOut">
              <a:rPr lang="sv-SE" smtClean="0"/>
              <a:t>2019-02-28</a:t>
            </a:fld>
            <a:endParaRPr lang="sv-SE"/>
          </a:p>
        </p:txBody>
      </p:sp>
      <p:sp>
        <p:nvSpPr>
          <p:cNvPr id="4" name="Platshållare för bildobjekt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4C50302-ED26-4431-A991-AC1E4B265BE2}" type="slidenum">
              <a:rPr lang="sv-SE" smtClean="0"/>
              <a:t>‹#›</a:t>
            </a:fld>
            <a:endParaRPr lang="sv-SE"/>
          </a:p>
        </p:txBody>
      </p:sp>
    </p:spTree>
    <p:extLst>
      <p:ext uri="{BB962C8B-B14F-4D97-AF65-F5344CB8AC3E}">
        <p14:creationId xmlns:p14="http://schemas.microsoft.com/office/powerpoint/2010/main" val="370641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5JOnwaaPmHI"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Gemensamt alla presentation av vilka som står på scenen</a:t>
            </a:r>
          </a:p>
        </p:txBody>
      </p:sp>
      <p:sp>
        <p:nvSpPr>
          <p:cNvPr id="4" name="Platshållare för bildnummer 3"/>
          <p:cNvSpPr>
            <a:spLocks noGrp="1"/>
          </p:cNvSpPr>
          <p:nvPr>
            <p:ph type="sldNum" sz="quarter" idx="5"/>
          </p:nvPr>
        </p:nvSpPr>
        <p:spPr/>
        <p:txBody>
          <a:bodyPr/>
          <a:lstStyle/>
          <a:p>
            <a:fld id="{74C50302-ED26-4431-A991-AC1E4B265BE2}" type="slidenum">
              <a:rPr lang="sv-SE" smtClean="0"/>
              <a:t>1</a:t>
            </a:fld>
            <a:endParaRPr lang="sv-SE"/>
          </a:p>
        </p:txBody>
      </p:sp>
    </p:spTree>
    <p:extLst>
      <p:ext uri="{BB962C8B-B14F-4D97-AF65-F5344CB8AC3E}">
        <p14:creationId xmlns:p14="http://schemas.microsoft.com/office/powerpoint/2010/main" val="62249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Marie/Linnea:</a:t>
            </a:r>
          </a:p>
          <a:p>
            <a:r>
              <a:rPr lang="sv-SE" b="1" dirty="0"/>
              <a:t>Varför/Bakgrund: </a:t>
            </a:r>
            <a:r>
              <a:rPr lang="sv-SE" b="0" dirty="0"/>
              <a:t>Möjliggöra tillsyn utifrån den enskildes behov där generella tillsyner utan behovsbedömning inte ska förekomma.</a:t>
            </a:r>
          </a:p>
          <a:p>
            <a:endParaRPr lang="sv-SE" b="1" dirty="0"/>
          </a:p>
          <a:p>
            <a:r>
              <a:rPr lang="sv-SE" b="1" dirty="0"/>
              <a:t>Hur/Vad: </a:t>
            </a:r>
            <a:r>
              <a:rPr lang="sv-SE" b="0" dirty="0"/>
              <a:t>Efter teambedömning installera en sensorstyrd trygghetskamera. Berätta hur man gör.</a:t>
            </a:r>
          </a:p>
          <a:p>
            <a:endParaRPr lang="sv-SE" b="1" dirty="0"/>
          </a:p>
          <a:p>
            <a:r>
              <a:rPr lang="sv-SE" b="1" dirty="0"/>
              <a:t>Farhågor: </a:t>
            </a:r>
            <a:r>
              <a:rPr lang="sv-SE" b="0" dirty="0"/>
              <a:t>Att tekniken inte ska fungera när vi ändrat och anpassat arbetssättet</a:t>
            </a:r>
          </a:p>
          <a:p>
            <a:endParaRPr lang="sv-SE" dirty="0"/>
          </a:p>
        </p:txBody>
      </p:sp>
      <p:sp>
        <p:nvSpPr>
          <p:cNvPr id="4" name="Platshållare för bildnummer 3"/>
          <p:cNvSpPr>
            <a:spLocks noGrp="1"/>
          </p:cNvSpPr>
          <p:nvPr>
            <p:ph type="sldNum" sz="quarter" idx="5"/>
          </p:nvPr>
        </p:nvSpPr>
        <p:spPr/>
        <p:txBody>
          <a:bodyPr/>
          <a:lstStyle/>
          <a:p>
            <a:fld id="{74C50302-ED26-4431-A991-AC1E4B265BE2}" type="slidenum">
              <a:rPr lang="sv-SE" smtClean="0"/>
              <a:t>10</a:t>
            </a:fld>
            <a:endParaRPr lang="sv-SE"/>
          </a:p>
        </p:txBody>
      </p:sp>
    </p:spTree>
    <p:extLst>
      <p:ext uri="{BB962C8B-B14F-4D97-AF65-F5344CB8AC3E}">
        <p14:creationId xmlns:p14="http://schemas.microsoft.com/office/powerpoint/2010/main" val="777406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Linnea/Marie: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r>
              <a:rPr lang="sv-SE" b="1" dirty="0"/>
              <a:t>Vad tycker vi som personal: Micke lägger in citat</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a:t>
            </a:r>
            <a:r>
              <a:rPr lang="sv-SE" baseline="0" dirty="0"/>
              <a:t> </a:t>
            </a:r>
            <a:r>
              <a:rPr lang="sv-SE" dirty="0">
                <a:effectLst/>
              </a:rPr>
              <a:t>Rätt hjälp vid rätt tid och att inte störa individen i onödan...</a:t>
            </a:r>
            <a:r>
              <a:rPr lang="sv-SE" dirty="0"/>
              <a:t>”</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a:effectLst/>
              </a:rPr>
              <a:t> För att vi kan göra våra insatser hos vårdtagarna när de behöver oss, och inte komma och störa i onödan.</a:t>
            </a:r>
            <a:r>
              <a:rPr lang="sv-SE" dirty="0"/>
              <a:t>”</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a:effectLst/>
              </a:rPr>
              <a:t> Underlättar för oss, mindre onödigt spring, slipper störa den boende i onödan.</a:t>
            </a:r>
            <a:r>
              <a:rPr lang="sv-SE" dirty="0"/>
              <a:t>”</a:t>
            </a:r>
          </a:p>
          <a:p>
            <a:endParaRPr lang="sv-SE" dirty="0"/>
          </a:p>
          <a:p>
            <a:pPr marL="0" indent="0">
              <a:spcBef>
                <a:spcPts val="0"/>
              </a:spcBef>
              <a:buNone/>
            </a:pPr>
            <a:r>
              <a:rPr lang="sv-SE" b="1" dirty="0"/>
              <a:t>Framgångsfaktor: </a:t>
            </a:r>
            <a:r>
              <a:rPr lang="sv-SE" sz="1200" dirty="0">
                <a:solidFill>
                  <a:schemeClr val="bg1"/>
                </a:solidFill>
              </a:rPr>
              <a:t>Teambedömningsmodellen</a:t>
            </a:r>
          </a:p>
          <a:p>
            <a:pPr marL="0" indent="0">
              <a:spcBef>
                <a:spcPts val="0"/>
              </a:spcBef>
              <a:buNone/>
            </a:pPr>
            <a:r>
              <a:rPr lang="sv-SE" sz="1200" dirty="0">
                <a:solidFill>
                  <a:schemeClr val="bg1"/>
                </a:solidFill>
              </a:rPr>
              <a:t>Delaktighet hos oss som personal under hela processen</a:t>
            </a:r>
            <a:endParaRPr lang="sv-SE" sz="1200" b="1" dirty="0">
              <a:solidFill>
                <a:schemeClr val="bg1"/>
              </a:solidFill>
            </a:endParaRPr>
          </a:p>
          <a:p>
            <a:endParaRPr lang="sv-SE" b="0" dirty="0"/>
          </a:p>
          <a:p>
            <a:endParaRPr lang="sv-SE" b="0" dirty="0"/>
          </a:p>
          <a:p>
            <a:endParaRPr lang="sv-SE" b="0"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50302-ED26-4431-A991-AC1E4B265BE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932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Eva-Marie/Linnea</a:t>
            </a:r>
          </a:p>
          <a:p>
            <a:r>
              <a:rPr lang="sv-SE" b="1" dirty="0"/>
              <a:t>Varför/bakgrund: </a:t>
            </a:r>
            <a:r>
              <a:rPr lang="sv-SE" b="0" dirty="0"/>
              <a:t>Säkrare läkemedelshantering och effektivare administration</a:t>
            </a:r>
          </a:p>
          <a:p>
            <a:endParaRPr lang="sv-SE" b="1" dirty="0"/>
          </a:p>
          <a:p>
            <a:r>
              <a:rPr lang="sv-SE" b="1" dirty="0"/>
              <a:t>Hur/Vad: </a:t>
            </a:r>
            <a:r>
              <a:rPr lang="sv-SE" b="0" dirty="0"/>
              <a:t>Läkemedelssignering med påminnelse vid missad/ej given dos. Att man kan se vem som gett och vilken tid. Tydligare överblick över vad som missas/inte missas. Vem missar, när och varför missas det. Avvikelsehanteringen möjliggörs på ett enklare, snabbare och tydligare sätt. Man kan även se om  min delegeringen håller på att gå ut. Man kan inte signera det som man saknar delegering för. Man kan beställa påfyllning av läkemedel som håller på att ta slut. Tidigare gjorde vi så här….Hantera narkotikajournalföring.</a:t>
            </a:r>
            <a:endParaRPr lang="sv-SE" b="1" dirty="0"/>
          </a:p>
          <a:p>
            <a:endParaRPr lang="sv-SE" b="1" dirty="0"/>
          </a:p>
          <a:p>
            <a:r>
              <a:rPr lang="sv-SE" b="1" dirty="0"/>
              <a:t>Farhågor: </a:t>
            </a:r>
            <a:r>
              <a:rPr lang="sv-SE" b="0" dirty="0"/>
              <a:t>Att tekniken ska strula</a:t>
            </a:r>
          </a:p>
          <a:p>
            <a:endParaRPr lang="sv-SE" dirty="0"/>
          </a:p>
        </p:txBody>
      </p:sp>
      <p:sp>
        <p:nvSpPr>
          <p:cNvPr id="4" name="Platshållare för bildnummer 3"/>
          <p:cNvSpPr>
            <a:spLocks noGrp="1"/>
          </p:cNvSpPr>
          <p:nvPr>
            <p:ph type="sldNum" sz="quarter" idx="10"/>
          </p:nvPr>
        </p:nvSpPr>
        <p:spPr/>
        <p:txBody>
          <a:bodyPr/>
          <a:lstStyle/>
          <a:p>
            <a:fld id="{74C50302-ED26-4431-A991-AC1E4B265BE2}" type="slidenum">
              <a:rPr lang="sv-SE" smtClean="0"/>
              <a:t>12</a:t>
            </a:fld>
            <a:endParaRPr lang="sv-SE"/>
          </a:p>
        </p:txBody>
      </p:sp>
    </p:spTree>
    <p:extLst>
      <p:ext uri="{BB962C8B-B14F-4D97-AF65-F5344CB8AC3E}">
        <p14:creationId xmlns:p14="http://schemas.microsoft.com/office/powerpoint/2010/main" val="43724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Eva-Marie: </a:t>
            </a:r>
            <a:r>
              <a:rPr lang="sv-SE" dirty="0"/>
              <a:t>berättar om vyn</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50302-ED26-4431-A991-AC1E4B265BE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128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Linnea/Eva-Marie: </a:t>
            </a:r>
          </a:p>
          <a:p>
            <a:r>
              <a:rPr lang="sv-SE" b="1" dirty="0"/>
              <a:t>Vad tycker vi som personal:</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a:effectLst/>
              </a:rPr>
              <a:t> Ökar patientsäkerheten, genom realtidskoll på läkemedelsadministreringen, det går att fånga upp ifall läkemedel missas och åtgärda detta innan skada eller utebliven dos ej går att åtgärda.</a:t>
            </a:r>
            <a:r>
              <a:rPr lang="sv-SE" dirty="0"/>
              <a:t>”</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a:effectLst/>
              </a:rPr>
              <a:t> Minskar risken för avvikelse och säkerställa läkemedelshanteringen.</a:t>
            </a:r>
            <a:r>
              <a:rPr lang="sv-SE" dirty="0"/>
              <a: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Framgångsfaktor: </a:t>
            </a:r>
            <a:r>
              <a:rPr lang="sv-S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Vi valde själva att testa detta då vi kunde se vinsterna för individerna och vår verksamhet</a:t>
            </a:r>
          </a:p>
          <a:p>
            <a:r>
              <a:rPr lang="sv-SE" b="0" dirty="0"/>
              <a:t>Delaktighet hos personalen under hela processen</a:t>
            </a:r>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50302-ED26-4431-A991-AC1E4B265BE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0316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Eva-Marie/Marie</a:t>
            </a:r>
          </a:p>
          <a:p>
            <a:endParaRPr lang="sv-SE" b="1" dirty="0"/>
          </a:p>
          <a:p>
            <a:r>
              <a:rPr lang="sv-SE" b="1" dirty="0"/>
              <a:t>Varför/bakgrund: </a:t>
            </a:r>
            <a:r>
              <a:rPr lang="sv-SE" b="0" dirty="0"/>
              <a:t>Rätt storlek på inkontinensskydd samt individuellt anpassade toalettbesök. Minska onödiga kostnader för inkontinens-skydd samt öka andelen möjliga toapassningar på rätt tidpunkter. Ökad kompetens hos personalen om de individuella behoven.</a:t>
            </a:r>
          </a:p>
          <a:p>
            <a:endParaRPr lang="sv-SE" b="0" dirty="0"/>
          </a:p>
          <a:p>
            <a:r>
              <a:rPr lang="sv-SE" b="1" dirty="0"/>
              <a:t>Hur/Vad: </a:t>
            </a:r>
            <a:r>
              <a:rPr lang="sv-SE" b="0" dirty="0"/>
              <a:t>Individuellt anpassade inkontinens-skydd utreds med stöd av sensorer som registrerar läckage-mönster. Analys över resultatet genomförs och </a:t>
            </a:r>
            <a:r>
              <a:rPr lang="sv-SE" b="0" dirty="0" err="1"/>
              <a:t>ev</a:t>
            </a:r>
            <a:r>
              <a:rPr lang="sv-SE" b="0" dirty="0"/>
              <a:t> justering av toalett-besök och storlek på inkontinensskyddet genomförs.</a:t>
            </a:r>
          </a:p>
          <a:p>
            <a:endParaRPr lang="sv-SE" b="1" dirty="0"/>
          </a:p>
          <a:p>
            <a:r>
              <a:rPr lang="sv-SE" b="1" dirty="0"/>
              <a:t>Farhågor: </a:t>
            </a:r>
            <a:r>
              <a:rPr lang="sv-SE" b="0" dirty="0"/>
              <a:t>Att det skulle ta tid och vara krångligt</a:t>
            </a:r>
            <a:endParaRPr lang="sv-SE" dirty="0"/>
          </a:p>
        </p:txBody>
      </p:sp>
      <p:sp>
        <p:nvSpPr>
          <p:cNvPr id="4" name="Platshållare för bildnummer 3"/>
          <p:cNvSpPr>
            <a:spLocks noGrp="1"/>
          </p:cNvSpPr>
          <p:nvPr>
            <p:ph type="sldNum" sz="quarter" idx="5"/>
          </p:nvPr>
        </p:nvSpPr>
        <p:spPr/>
        <p:txBody>
          <a:bodyPr/>
          <a:lstStyle/>
          <a:p>
            <a:fld id="{74C50302-ED26-4431-A991-AC1E4B265BE2}" type="slidenum">
              <a:rPr lang="sv-SE" smtClean="0"/>
              <a:t>15</a:t>
            </a:fld>
            <a:endParaRPr lang="sv-SE"/>
          </a:p>
        </p:txBody>
      </p:sp>
    </p:spTree>
    <p:extLst>
      <p:ext uri="{BB962C8B-B14F-4D97-AF65-F5344CB8AC3E}">
        <p14:creationId xmlns:p14="http://schemas.microsoft.com/office/powerpoint/2010/main" val="2596399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Linnea/Marie: </a:t>
            </a:r>
          </a:p>
          <a:p>
            <a:r>
              <a:rPr lang="sv-SE" b="1" dirty="0"/>
              <a:t>Vad tycker vi som personal: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a:effectLst/>
              </a:rPr>
              <a:t> Ett enklare och mer detaljerat sätt att utreda behovet av inkontinensskydd.</a:t>
            </a:r>
            <a:r>
              <a:rPr lang="sv-SE" dirty="0"/>
              <a:t>”</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a:t>”</a:t>
            </a:r>
            <a:r>
              <a:rPr lang="sv-SE" dirty="0">
                <a:effectLst/>
              </a:rPr>
              <a:t> Det blir väldigt tydligt när blöjbyten och toabesök behövs. Istället för att gissa oss fram under lång tid får man behovet svart på vitt. Snabb och effektiv individanpassad kvallitetsäkring.</a:t>
            </a:r>
            <a:r>
              <a:rPr lang="sv-SE" dirty="0"/>
              <a:t>”</a:t>
            </a:r>
          </a:p>
          <a:p>
            <a:endParaRPr lang="sv-SE" dirty="0"/>
          </a:p>
          <a:p>
            <a:r>
              <a:rPr lang="sv-SE" b="1" dirty="0"/>
              <a:t>Framgångsfaktor: </a:t>
            </a:r>
            <a:r>
              <a:rPr lang="sv-S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Vi valde själva att testa detta då vi kunde se vinsterna för individerna och vår verksamhet. </a:t>
            </a:r>
            <a:r>
              <a:rPr lang="sv-SE" b="0" dirty="0"/>
              <a:t>Delaktighet hos personalen under hela processen</a:t>
            </a: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50302-ED26-4431-A991-AC1E4B265BE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3392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Viktoria</a:t>
            </a:r>
          </a:p>
          <a:p>
            <a:r>
              <a:rPr lang="sv-SE" b="1" dirty="0"/>
              <a:t>Varför/Bakgrund: </a:t>
            </a:r>
            <a:r>
              <a:rPr lang="sv-SE" dirty="0"/>
              <a:t>Bidra till ett effektivare resursutnyttjande så att det är bemannat med rätt antal personer utifrån de boendes individuella behov och dagsform. Samt omfördela resurserna utifrån behoven.</a:t>
            </a:r>
          </a:p>
          <a:p>
            <a:endParaRPr lang="sv-SE" dirty="0"/>
          </a:p>
          <a:p>
            <a:r>
              <a:rPr lang="sv-SE" b="1" dirty="0"/>
              <a:t>Hur/Vad: </a:t>
            </a:r>
            <a:r>
              <a:rPr lang="sv-SE" b="0" dirty="0"/>
              <a:t> För att kunna nyttja digital PPP fullt ut på hela boendet behöver det finnas verksamhetsnära Teamplanerare som har kompetens att kunna omfördela resurser utifrån verksamhetens behov. De kan verksamheten ute på alla enheterna vilket är en stryka i deras andra uppdrag. Detta har bidragit till minskade vikariekostnader, ökad delaktighetskänsla och upplevelse av nära ledarskap av all personal. </a:t>
            </a:r>
            <a:endParaRPr lang="sv-SE" b="1" dirty="0"/>
          </a:p>
          <a:p>
            <a:r>
              <a:rPr lang="sv-SE" b="1" dirty="0"/>
              <a:t>Farhågor: </a:t>
            </a:r>
            <a:r>
              <a:rPr lang="sv-SE" b="0" dirty="0"/>
              <a:t>En till chef, att det ska bli mindre personal på enheterna</a:t>
            </a:r>
          </a:p>
          <a:p>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Testet hittills: </a:t>
            </a:r>
            <a:r>
              <a:rPr lang="sv-SE" b="0" dirty="0"/>
              <a:t>Lättare för oss chefer att…… </a:t>
            </a:r>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67307B5-53E0-410B-9BE0-8C5E15048987}"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8204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Viktoria: Berättar om vad som händer nu</a:t>
            </a:r>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50302-ED26-4431-A991-AC1E4B265BE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7885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 </a:t>
            </a:r>
            <a:r>
              <a:rPr lang="sv-SE" sz="1200" u="sng" kern="1200" dirty="0">
                <a:solidFill>
                  <a:schemeClr val="tx1"/>
                </a:solidFill>
                <a:effectLst/>
                <a:latin typeface="+mn-lt"/>
                <a:ea typeface="+mn-ea"/>
                <a:cs typeface="+mn-cs"/>
                <a:hlinkClick r:id="rId3"/>
              </a:rPr>
              <a:t>https://youtu.be/5JOnwaaPmHI</a:t>
            </a: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50302-ED26-4431-A991-AC1E4B265BE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850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0688" y="744538"/>
            <a:ext cx="5956300" cy="3722687"/>
          </a:xfrm>
        </p:spPr>
      </p:sp>
      <p:sp>
        <p:nvSpPr>
          <p:cNvPr id="3" name="Platshållare för anteckningar 2"/>
          <p:cNvSpPr>
            <a:spLocks noGrp="1"/>
          </p:cNvSpPr>
          <p:nvPr>
            <p:ph type="body" idx="1"/>
          </p:nvPr>
        </p:nvSpPr>
        <p:spPr/>
        <p:txBody>
          <a:bodyPr/>
          <a:lstStyle/>
          <a:p>
            <a:r>
              <a:rPr lang="sv-SE" b="1" baseline="0" dirty="0"/>
              <a:t>Viktoria: </a:t>
            </a:r>
          </a:p>
          <a:p>
            <a:r>
              <a:rPr lang="sv-SE" baseline="0" dirty="0"/>
              <a:t>Individens behov i fokus, på Dammen jobbar vi personcentrerat och behöver därmed individanpassa det stöd man ger. Kan ske både med eller utan stöd av digitala lösningar.</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364" rtl="0" eaLnBrk="1" fontAlgn="auto" latinLnBrk="0" hangingPunct="1">
              <a:lnSpc>
                <a:spcPct val="100000"/>
              </a:lnSpc>
              <a:spcBef>
                <a:spcPts val="0"/>
              </a:spcBef>
              <a:spcAft>
                <a:spcPts val="0"/>
              </a:spcAft>
              <a:buClrTx/>
              <a:buSzTx/>
              <a:buFontTx/>
              <a:buNone/>
              <a:tabLst/>
              <a:defRPr/>
            </a:pPr>
            <a:fld id="{267307B5-53E0-410B-9BE0-8C5E15048987}" type="slidenum">
              <a:rPr kumimoji="0" lang="sv-SE" sz="1000" b="0" i="0" u="none" strike="noStrike" kern="1200" cap="none" spc="0" normalizeH="0" baseline="0" noProof="0" smtClean="0">
                <a:ln>
                  <a:noFill/>
                </a:ln>
                <a:solidFill>
                  <a:prstClr val="black"/>
                </a:solidFill>
                <a:effectLst/>
                <a:uLnTx/>
                <a:uFillTx/>
                <a:latin typeface="Open Sans" charset="0"/>
                <a:ea typeface="Open Sans" charset="0"/>
                <a:cs typeface="Open Sans" charset="0"/>
              </a:rPr>
              <a:pPr marL="0" marR="0" lvl="0" indent="0" algn="r" defTabSz="914364" rtl="0" eaLnBrk="1" fontAlgn="auto" latinLnBrk="0" hangingPunct="1">
                <a:lnSpc>
                  <a:spcPct val="100000"/>
                </a:lnSpc>
                <a:spcBef>
                  <a:spcPts val="0"/>
                </a:spcBef>
                <a:spcAft>
                  <a:spcPts val="0"/>
                </a:spcAft>
                <a:buClrTx/>
                <a:buSzTx/>
                <a:buFontTx/>
                <a:buNone/>
                <a:tabLst/>
                <a:defRPr/>
              </a:pPr>
              <a:t>2</a:t>
            </a:fld>
            <a:endParaRPr kumimoji="0" lang="sv-SE" sz="1000" b="0" i="0" u="none" strike="noStrike" kern="1200" cap="none" spc="0" normalizeH="0" baseline="0" noProof="0">
              <a:ln>
                <a:noFill/>
              </a:ln>
              <a:solidFill>
                <a:prstClr val="black"/>
              </a:solidFill>
              <a:effectLst/>
              <a:uLnTx/>
              <a:uFillTx/>
              <a:latin typeface="Open Sans" charset="0"/>
              <a:ea typeface="Open Sans" charset="0"/>
              <a:cs typeface="Open Sans" charset="0"/>
            </a:endParaRPr>
          </a:p>
        </p:txBody>
      </p:sp>
    </p:spTree>
    <p:extLst>
      <p:ext uri="{BB962C8B-B14F-4D97-AF65-F5344CB8AC3E}">
        <p14:creationId xmlns:p14="http://schemas.microsoft.com/office/powerpoint/2010/main" val="191618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Tack för visat intresse </a:t>
            </a:r>
            <a:r>
              <a:rPr lang="sv-SE" dirty="0">
                <a:sym typeface="Wingdings" panose="05000000000000000000" pitchFamily="2" charset="2"/>
              </a:rPr>
              <a:t> </a:t>
            </a: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50302-ED26-4431-A991-AC1E4B265BE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908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Viktoria: </a:t>
            </a:r>
          </a:p>
          <a:p>
            <a:r>
              <a:rPr lang="sv-SE" sz="1200" b="0" i="0" u="none" strike="noStrike" kern="1200" baseline="0" dirty="0">
                <a:solidFill>
                  <a:schemeClr val="tx1"/>
                </a:solidFill>
                <a:latin typeface="+mn-lt"/>
                <a:ea typeface="+mn-ea"/>
                <a:cs typeface="+mn-cs"/>
              </a:rPr>
              <a:t>Efter att regeringen valde att förtydliga socialtjänstförordningen (2001:937, 2 kap 3§) avseende sådan särskild boendeform som avses i 5 kap. 5 § socialtjänstlagen (2001:453) istället för att besluta om bemanningsföreskrift åtog Sveriges Kommuner och Landsting (SKL) sig att ta fram en rekommendation för kvalitetsutveckling. </a:t>
            </a:r>
            <a:r>
              <a:rPr lang="sv-SE" dirty="0"/>
              <a:t>Projektet grundidé bygger på SKL:s rekommendation, sättljus på natten, men Socialnämnden och äldreomsorgens ledning tog beslut att kvalité för den enskilde kopplat till bl.a. bemanningstäthet råder dygnet runt. Projektet heter dock Sätt ljus på natten men handlar om dygnet runt. </a:t>
            </a:r>
          </a:p>
          <a:p>
            <a:endParaRPr lang="sv-SE" dirty="0"/>
          </a:p>
          <a:p>
            <a:r>
              <a:rPr lang="sv-SE"/>
              <a:t>Dessa områden </a:t>
            </a:r>
            <a:r>
              <a:rPr lang="sv-SE" dirty="0"/>
              <a:t>har vi då valt att jobba med på vårt Boende Dammen.</a:t>
            </a:r>
          </a:p>
        </p:txBody>
      </p:sp>
      <p:sp>
        <p:nvSpPr>
          <p:cNvPr id="4" name="Platshållare för bildnummer 3"/>
          <p:cNvSpPr>
            <a:spLocks noGrp="1"/>
          </p:cNvSpPr>
          <p:nvPr>
            <p:ph type="sldNum" sz="quarter" idx="10"/>
          </p:nvPr>
        </p:nvSpPr>
        <p:spPr/>
        <p:txBody>
          <a:bodyPr/>
          <a:lstStyle/>
          <a:p>
            <a:fld id="{267307B5-53E0-410B-9BE0-8C5E15048987}" type="slidenum">
              <a:rPr lang="sv-SE" smtClean="0"/>
              <a:t>3</a:t>
            </a:fld>
            <a:endParaRPr lang="sv-SE"/>
          </a:p>
        </p:txBody>
      </p:sp>
    </p:spTree>
    <p:extLst>
      <p:ext uri="{BB962C8B-B14F-4D97-AF65-F5344CB8AC3E}">
        <p14:creationId xmlns:p14="http://schemas.microsoft.com/office/powerpoint/2010/main" val="100389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Viktoria: </a:t>
            </a:r>
            <a:r>
              <a:rPr lang="sv-SE" b="0" dirty="0"/>
              <a:t>Förutom vision har vi arbetat med image, och målstyrning</a:t>
            </a:r>
          </a:p>
          <a:p>
            <a:endParaRPr lang="sv-SE" b="0" dirty="0"/>
          </a:p>
          <a:p>
            <a:r>
              <a:rPr lang="sv-SE" b="0" dirty="0"/>
              <a:t>Målen: </a:t>
            </a:r>
            <a:r>
              <a:rPr lang="sv-SE"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Budget i balans </a:t>
            </a:r>
          </a:p>
          <a:p>
            <a:r>
              <a:rPr lang="sv-SE"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Friska medarbetare - 95</a:t>
            </a:r>
            <a:r>
              <a:rPr lang="sv-SE" sz="1200" dirty="0">
                <a:solidFill>
                  <a:srgbClr val="FFFFFF"/>
                </a:solidFill>
                <a:latin typeface="Open Sans" panose="020B0606030504020204" pitchFamily="34" charset="0"/>
                <a:ea typeface="Open Sans" panose="020B0606030504020204" pitchFamily="34" charset="0"/>
                <a:cs typeface="Open Sans" panose="020B0606030504020204" pitchFamily="34" charset="0"/>
              </a:rPr>
              <a:t> % frisknärvaro </a:t>
            </a:r>
          </a:p>
          <a:p>
            <a:r>
              <a:rPr lang="sv-SE"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Trygg, naturskön och välkomnande boendemiljö</a:t>
            </a:r>
            <a:br>
              <a:rPr lang="sv-SE"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sv-SE"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sv-SE" sz="1200" dirty="0">
                <a:solidFill>
                  <a:srgbClr val="FFFFFF"/>
                </a:solidFill>
                <a:latin typeface="Open Sans" panose="020B0606030504020204" pitchFamily="34" charset="0"/>
                <a:ea typeface="Open Sans" panose="020B0606030504020204" pitchFamily="34" charset="0"/>
                <a:cs typeface="Open Sans" panose="020B0606030504020204" pitchFamily="34" charset="0"/>
              </a:rPr>
              <a:t>Ökad känsla av förtroende för personal</a:t>
            </a:r>
            <a:br>
              <a:rPr lang="sv-SE" sz="12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sv-SE"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a:t>
            </a:r>
            <a:r>
              <a:rPr lang="sv-SE" sz="1200" dirty="0">
                <a:solidFill>
                  <a:srgbClr val="FFFFFF"/>
                </a:solidFill>
                <a:latin typeface="Open Sans" panose="020B0606030504020204" pitchFamily="34" charset="0"/>
                <a:ea typeface="Open Sans" panose="020B0606030504020204" pitchFamily="34" charset="0"/>
                <a:cs typeface="Open Sans" panose="020B0606030504020204" pitchFamily="34" charset="0"/>
              </a:rPr>
              <a:t> Ökad känsla av gott bemötande från personalen</a:t>
            </a:r>
            <a:br>
              <a:rPr lang="sv-SE" sz="12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sv-SE"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a:t>
            </a:r>
            <a:r>
              <a:rPr lang="sv-SE" sz="1200" dirty="0">
                <a:solidFill>
                  <a:srgbClr val="FFFFFF"/>
                </a:solidFill>
                <a:latin typeface="Open Sans" panose="020B0606030504020204" pitchFamily="34" charset="0"/>
                <a:ea typeface="Open Sans" panose="020B0606030504020204" pitchFamily="34" charset="0"/>
                <a:cs typeface="Open Sans" panose="020B0606030504020204" pitchFamily="34" charset="0"/>
              </a:rPr>
              <a:t> Ökad känsla av trygghet med hjälp av digital teknik</a:t>
            </a:r>
            <a:br>
              <a:rPr lang="sv-SE" sz="1200"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sv-SE" sz="12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a:t>
            </a:r>
            <a:r>
              <a:rPr lang="sv-SE" sz="1200" dirty="0">
                <a:solidFill>
                  <a:srgbClr val="FFFFFF"/>
                </a:solidFill>
                <a:latin typeface="Open Sans" panose="020B0606030504020204" pitchFamily="34" charset="0"/>
                <a:ea typeface="Open Sans" panose="020B0606030504020204" pitchFamily="34" charset="0"/>
                <a:cs typeface="Open Sans" panose="020B0606030504020204" pitchFamily="34" charset="0"/>
              </a:rPr>
              <a:t> Ökad upplevd trivsel i gemensamma utrymmen och utemiljö</a:t>
            </a:r>
          </a:p>
          <a:p>
            <a:endParaRPr lang="sv-SE" b="0" dirty="0"/>
          </a:p>
          <a:p>
            <a:pPr>
              <a:spcBef>
                <a:spcPts val="0"/>
              </a:spcBef>
              <a:spcAft>
                <a:spcPts val="0"/>
              </a:spcAft>
            </a:pPr>
            <a:r>
              <a:rPr lang="sv-SE" sz="1200" b="1" dirty="0">
                <a:solidFill>
                  <a:srgbClr val="FFFFFF"/>
                </a:solidFill>
              </a:rPr>
              <a:t>Nöjda och delaktiga boende</a:t>
            </a:r>
          </a:p>
          <a:p>
            <a:pPr marL="0" indent="0">
              <a:spcBef>
                <a:spcPts val="0"/>
              </a:spcBef>
              <a:spcAft>
                <a:spcPts val="0"/>
              </a:spcAft>
              <a:buNone/>
            </a:pPr>
            <a:r>
              <a:rPr lang="sv-SE" sz="1200" dirty="0">
                <a:solidFill>
                  <a:srgbClr val="FFFFFF"/>
                </a:solidFill>
              </a:rPr>
              <a:t>-Lättillgänglig och anpassad utemiljö</a:t>
            </a:r>
          </a:p>
          <a:p>
            <a:pPr marL="0" indent="0">
              <a:spcBef>
                <a:spcPts val="0"/>
              </a:spcBef>
              <a:spcAft>
                <a:spcPts val="0"/>
              </a:spcAft>
              <a:buNone/>
            </a:pPr>
            <a:r>
              <a:rPr lang="sv-SE" sz="1200" dirty="0">
                <a:solidFill>
                  <a:srgbClr val="FFFFFF"/>
                </a:solidFill>
              </a:rPr>
              <a:t>-Möjlighet till ökad utevistelse för den boende</a:t>
            </a:r>
          </a:p>
          <a:p>
            <a:pPr marL="0" indent="0">
              <a:spcBef>
                <a:spcPts val="0"/>
              </a:spcBef>
              <a:spcAft>
                <a:spcPts val="0"/>
              </a:spcAft>
              <a:buNone/>
            </a:pPr>
            <a:r>
              <a:rPr lang="sv-SE" sz="1200" dirty="0">
                <a:solidFill>
                  <a:srgbClr val="FFFFFF"/>
                </a:solidFill>
              </a:rPr>
              <a:t>- Den boende kan i högre grad påverka när och på vilket sätt stödet ska ges</a:t>
            </a:r>
            <a:br>
              <a:rPr lang="sv-SE" sz="1200" dirty="0">
                <a:solidFill>
                  <a:srgbClr val="FFFFFF"/>
                </a:solidFill>
              </a:rPr>
            </a:br>
            <a:r>
              <a:rPr lang="sv-SE" sz="1200" dirty="0">
                <a:solidFill>
                  <a:srgbClr val="FFFFFF"/>
                </a:solidFill>
              </a:rPr>
              <a:t>- Sammantagen ökad nöjdhet med Dammen</a:t>
            </a:r>
            <a:endParaRPr lang="sv-SE" sz="1200" dirty="0"/>
          </a:p>
          <a:p>
            <a:endParaRPr lang="sv-SE" b="0" dirty="0"/>
          </a:p>
        </p:txBody>
      </p:sp>
      <p:sp>
        <p:nvSpPr>
          <p:cNvPr id="4" name="Platshållare för bildnummer 3"/>
          <p:cNvSpPr>
            <a:spLocks noGrp="1"/>
          </p:cNvSpPr>
          <p:nvPr>
            <p:ph type="sldNum" sz="quarter" idx="5"/>
          </p:nvPr>
        </p:nvSpPr>
        <p:spPr/>
        <p:txBody>
          <a:bodyPr/>
          <a:lstStyle/>
          <a:p>
            <a:fld id="{74C50302-ED26-4431-A991-AC1E4B265BE2}" type="slidenum">
              <a:rPr lang="sv-SE" smtClean="0"/>
              <a:t>4</a:t>
            </a:fld>
            <a:endParaRPr lang="sv-SE"/>
          </a:p>
        </p:txBody>
      </p:sp>
    </p:spTree>
    <p:extLst>
      <p:ext uri="{BB962C8B-B14F-4D97-AF65-F5344CB8AC3E}">
        <p14:creationId xmlns:p14="http://schemas.microsoft.com/office/powerpoint/2010/main" val="182201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Viktoria: </a:t>
            </a:r>
            <a:r>
              <a:rPr lang="sv-SE" b="0" dirty="0"/>
              <a:t>Dessa områden har vi jobbat med under 1,5 år, där vi utgick ifrån mobilitet och att kunna testa olika verksamhetsanpassade appar i smartphones. Det är dessa områden vi jobbat med. Detaljerna kommer ni strax att få höra mer om.</a:t>
            </a:r>
          </a:p>
          <a:p>
            <a:endParaRPr lang="sv-SE" b="0" dirty="0"/>
          </a:p>
          <a:p>
            <a:r>
              <a:rPr lang="sv-SE" b="1" dirty="0"/>
              <a:t>WiFi</a:t>
            </a:r>
            <a:r>
              <a:rPr lang="sv-SE" b="0" dirty="0"/>
              <a:t>: Syftet var att ta fram ett underlag hur ett WiFi ska hanteras och installeras på SÄBO i Skellefteå kommun, allt från vilka nät som ska användas till att ha rätt inställningar och täthet på accesspunkterna. Har varit en utmanande resa då det inte var så lätt som vi trodde. Film SKL ?</a:t>
            </a:r>
          </a:p>
          <a:p>
            <a:endParaRPr lang="sv-SE" b="0" dirty="0"/>
          </a:p>
          <a:p>
            <a:r>
              <a:rPr lang="sv-SE" b="1" dirty="0"/>
              <a:t>Digital insatsregistrering: </a:t>
            </a:r>
            <a:r>
              <a:rPr lang="sv-SE" b="0" dirty="0"/>
              <a:t>Få ett nuläge inför förändrade och förbättrade arbetssätt samt få ett underlag på vilka arbetsuppgifter som utförs dygnet runt för att verksamheten ska fungera.</a:t>
            </a:r>
          </a:p>
        </p:txBody>
      </p:sp>
      <p:sp>
        <p:nvSpPr>
          <p:cNvPr id="4" name="Platshållare för bildnummer 3"/>
          <p:cNvSpPr>
            <a:spLocks noGrp="1"/>
          </p:cNvSpPr>
          <p:nvPr>
            <p:ph type="sldNum" sz="quarter" idx="5"/>
          </p:nvPr>
        </p:nvSpPr>
        <p:spPr/>
        <p:txBody>
          <a:bodyPr/>
          <a:lstStyle/>
          <a:p>
            <a:fld id="{74C50302-ED26-4431-A991-AC1E4B265BE2}" type="slidenum">
              <a:rPr lang="sv-SE" smtClean="0"/>
              <a:t>5</a:t>
            </a:fld>
            <a:endParaRPr lang="sv-SE"/>
          </a:p>
        </p:txBody>
      </p:sp>
    </p:spTree>
    <p:extLst>
      <p:ext uri="{BB962C8B-B14F-4D97-AF65-F5344CB8AC3E}">
        <p14:creationId xmlns:p14="http://schemas.microsoft.com/office/powerpoint/2010/main" val="269463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Marie/Viktoria: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Vi kartlade det vi gör i 80 % av fallen, resterande aktiviteter skrev vi upp som påverkansfaktorer men kartlade inte dessa. Då hade processen inte tagit slut. Arbetet byggde på att vi som vårdpersonal berättade hur vi gör  när vi är på arbetet, inte hur vi borde göra. Detta för att hitta förbättringsområden att arbete vidare med. Det var ett komplext arbete som tog flera heldagar samt efterarbete. Vi missade att ha med hälso-och sjukvårdspersonal. </a:t>
            </a:r>
          </a:p>
          <a:p>
            <a:endParaRPr lang="sv-SE" b="1" dirty="0"/>
          </a:p>
          <a:p>
            <a:r>
              <a:rPr lang="sv-SE" b="1" dirty="0"/>
              <a:t>Förväntningar: </a:t>
            </a:r>
            <a:r>
              <a:rPr lang="sv-SE" b="0" dirty="0"/>
              <a:t>Hitta arbetsuppgifter som vi kan sluta göra, ” Att detta ska bli bra både för oss och för de äldre, förenkla för personalen och kännas tryggt för de äldre. Kunna kvalitetssäkra vården.”</a:t>
            </a:r>
          </a:p>
          <a:p>
            <a:endParaRPr lang="sv-SE" b="0" dirty="0"/>
          </a:p>
          <a:p>
            <a:r>
              <a:rPr lang="sv-SE" b="1" dirty="0"/>
              <a:t>Farhågor: </a:t>
            </a:r>
            <a:r>
              <a:rPr lang="sv-SE" b="0" dirty="0"/>
              <a:t>oro att teknik ska ersätta personal, arbetet görs bara för att spara pengar</a:t>
            </a:r>
            <a:endParaRPr lang="sv-SE" b="1" dirty="0"/>
          </a:p>
          <a:p>
            <a:endParaRPr lang="sv-SE" b="1" dirty="0"/>
          </a:p>
          <a:p>
            <a:r>
              <a:rPr lang="sv-SE" b="1" dirty="0"/>
              <a:t>Förbättringsområden : </a:t>
            </a:r>
            <a:r>
              <a:rPr lang="sv-SE" b="0" dirty="0"/>
              <a:t>Över 30 unika områden, där många kunde lösas direkt genom att de lyftes gemensamt med chef och kollegor. Teamarbetet behöver prioriteras, där både chef, KP dag, natt samt HS-personal ska delta i individärenden. Behöver arbeta mer med individanpassningar (arbetssätt och när det är möjligt med teknikens stöd, larm, kameror (införa genomtänka individanpassade lösningar) m.m. )), Få ordning på den dagliga planeringen och anpassa den utifrån genomförandeplan. Men även få in icke brukarnära arbetsuppgifter så som fylla på förråd, beställa varor, tvättstuga m.m. </a:t>
            </a:r>
          </a:p>
          <a:p>
            <a:endParaRPr lang="sv-SE" b="0" dirty="0"/>
          </a:p>
          <a:p>
            <a:endParaRPr lang="sv-SE" b="0" dirty="0"/>
          </a:p>
        </p:txBody>
      </p:sp>
      <p:sp>
        <p:nvSpPr>
          <p:cNvPr id="4" name="Platshållare för bildnummer 3"/>
          <p:cNvSpPr>
            <a:spLocks noGrp="1"/>
          </p:cNvSpPr>
          <p:nvPr>
            <p:ph type="sldNum" sz="quarter" idx="10"/>
          </p:nvPr>
        </p:nvSpPr>
        <p:spPr/>
        <p:txBody>
          <a:bodyPr/>
          <a:lstStyle/>
          <a:p>
            <a:fld id="{74C50302-ED26-4431-A991-AC1E4B265BE2}" type="slidenum">
              <a:rPr lang="sv-SE" smtClean="0"/>
              <a:t>6</a:t>
            </a:fld>
            <a:endParaRPr lang="sv-SE"/>
          </a:p>
        </p:txBody>
      </p:sp>
    </p:spTree>
    <p:extLst>
      <p:ext uri="{BB962C8B-B14F-4D97-AF65-F5344CB8AC3E}">
        <p14:creationId xmlns:p14="http://schemas.microsoft.com/office/powerpoint/2010/main" val="277230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Linnea/Marie: </a:t>
            </a:r>
          </a:p>
          <a:p>
            <a:r>
              <a:rPr lang="sv-SE" b="1" dirty="0"/>
              <a:t>Varför/Bakgrund: </a:t>
            </a:r>
            <a:r>
              <a:rPr lang="sv-SE" dirty="0"/>
              <a:t>Skellefteå kommun har använt en pappers-modell som heter praktiskt professionell planering (PPP) sedan 2013. Där medarbetare ska uppleva KASAM (känsla av sammanhang). Det ska vara en tydlig ansvarsfördelning, ett fungerade kontaktmannaskap. Ska uppnås genom ett praktiskt planeringssystem.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Hur/Vad: </a:t>
            </a:r>
            <a:r>
              <a:rPr lang="sv-SE" b="0" dirty="0"/>
              <a:t>Innehållet i den digitala PPP utgår från </a:t>
            </a:r>
            <a:r>
              <a:rPr lang="sv-SE" dirty="0"/>
              <a:t>genomförandeplanen samt andra arbetsuppgifter på enheterna, så att dessa är tillgängliga i en smartphone. Varje medarbetare har sin egna dag för dag. Det ska vara enkelt att förändra samt ge möjlighet att kunna följa upp GP i utföra insatser.</a:t>
            </a:r>
          </a:p>
          <a:p>
            <a:endParaRPr lang="sv-SE" dirty="0"/>
          </a:p>
          <a:p>
            <a:r>
              <a:rPr lang="sv-SE" b="1" dirty="0"/>
              <a:t>Farhågor:</a:t>
            </a:r>
            <a:r>
              <a:rPr lang="sv-SE" b="1" baseline="0" dirty="0"/>
              <a:t> </a:t>
            </a:r>
            <a:r>
              <a:rPr lang="sv-SE" b="0" baseline="0" dirty="0"/>
              <a:t>Att tekniken inte ska fungera. Att det ska ta för mycket tid från de boende.</a:t>
            </a:r>
            <a:endParaRPr lang="sv-SE" dirty="0"/>
          </a:p>
        </p:txBody>
      </p:sp>
      <p:sp>
        <p:nvSpPr>
          <p:cNvPr id="4" name="Platshållare för bildnummer 3"/>
          <p:cNvSpPr>
            <a:spLocks noGrp="1"/>
          </p:cNvSpPr>
          <p:nvPr>
            <p:ph type="sldNum" sz="quarter" idx="10"/>
          </p:nvPr>
        </p:nvSpPr>
        <p:spPr/>
        <p:txBody>
          <a:bodyPr/>
          <a:lstStyle/>
          <a:p>
            <a:fld id="{74C50302-ED26-4431-A991-AC1E4B265BE2}" type="slidenum">
              <a:rPr lang="sv-SE" smtClean="0"/>
              <a:t>7</a:t>
            </a:fld>
            <a:endParaRPr lang="sv-SE"/>
          </a:p>
        </p:txBody>
      </p:sp>
    </p:spTree>
    <p:extLst>
      <p:ext uri="{BB962C8B-B14F-4D97-AF65-F5344CB8AC3E}">
        <p14:creationId xmlns:p14="http://schemas.microsoft.com/office/powerpoint/2010/main" val="4904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Linnea/Marie: </a:t>
            </a:r>
          </a:p>
          <a:p>
            <a:endParaRPr lang="sv-SE" dirty="0"/>
          </a:p>
          <a:p>
            <a:r>
              <a:rPr lang="sv-SE" b="1" dirty="0"/>
              <a:t>Vad tycker vi som personal:</a:t>
            </a:r>
          </a:p>
          <a:p>
            <a:r>
              <a:rPr lang="sv-SE" dirty="0"/>
              <a:t>”Lätt att förhålla sig till. Det står tydligt när och hur saker ska göras och av vem.”</a:t>
            </a:r>
          </a:p>
          <a:p>
            <a:r>
              <a:rPr lang="sv-SE" dirty="0"/>
              <a:t>”Väldigt skönt att alltid ha sin planering med sig”</a:t>
            </a:r>
          </a:p>
          <a:p>
            <a:r>
              <a:rPr lang="sv-SE" dirty="0"/>
              <a:t>”En säkerhet både för personalen och de äldre”</a:t>
            </a:r>
          </a:p>
          <a:p>
            <a:endParaRPr lang="sv-SE" dirty="0"/>
          </a:p>
          <a:p>
            <a:r>
              <a:rPr lang="sv-SE" b="1" dirty="0"/>
              <a:t>Framgångsfaktor: </a:t>
            </a:r>
            <a:r>
              <a:rPr lang="sv-SE" b="0" dirty="0"/>
              <a:t>Delaktighet hos personalen i framtagandet och utvecklingen</a:t>
            </a:r>
          </a:p>
          <a:p>
            <a:endParaRPr lang="sv-SE" b="0" dirty="0"/>
          </a:p>
          <a:p>
            <a:endParaRPr lang="sv-SE" b="0"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50302-ED26-4431-A991-AC1E4B265BE2}"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0742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Viktoria: </a:t>
            </a:r>
          </a:p>
          <a:p>
            <a:r>
              <a:rPr lang="sv-SE" b="1" dirty="0"/>
              <a:t>Varför/Bakgrund: </a:t>
            </a:r>
            <a:r>
              <a:rPr lang="sv-SE" dirty="0"/>
              <a:t>Otydligt hur man ska hantera samtycke gällande personer med nedsatt beslutsförmåga. Samt hur detta tillämpas vid användning av trygghetsskapande teknik, t.ex. larm, sensorer, trygghetskamera, </a:t>
            </a:r>
            <a:r>
              <a:rPr lang="sv-SE" dirty="0" err="1"/>
              <a:t>gps</a:t>
            </a:r>
            <a:r>
              <a:rPr lang="sv-SE" dirty="0"/>
              <a:t> m.m. </a:t>
            </a:r>
          </a:p>
          <a:p>
            <a:endParaRPr lang="sv-SE" dirty="0"/>
          </a:p>
          <a:p>
            <a:r>
              <a:rPr lang="sv-SE" b="1" dirty="0"/>
              <a:t>Hur/Vad: </a:t>
            </a:r>
            <a:r>
              <a:rPr lang="sv-SE" b="0" dirty="0"/>
              <a:t>Teamet som består av…går igenom ett antal frågor när behov av förändrat stöd uppstår, stödet kan bestå av antingen personal eller välfärdsteknik. Frågorna är i huvudsak hämtade från Etik- och nedsatt beslutsförmåga-Etisk bedömning vid användning av välfärdsteknologi för personer med nedsatt beslutsförmåga- Lars Sandman. (presenterades på </a:t>
            </a:r>
            <a:r>
              <a:rPr lang="sv-SE" b="0" dirty="0" err="1"/>
              <a:t>mvte</a:t>
            </a:r>
            <a:r>
              <a:rPr lang="sv-SE" b="0" dirty="0"/>
              <a:t> 2016)</a:t>
            </a:r>
          </a:p>
          <a:p>
            <a:endParaRPr lang="sv-SE" dirty="0"/>
          </a:p>
          <a:p>
            <a:r>
              <a:rPr lang="sv-SE" b="1" dirty="0"/>
              <a:t>Vad tycker vi som personal: </a:t>
            </a:r>
            <a:r>
              <a:rPr lang="sv-SE" b="0" dirty="0"/>
              <a:t>Ett bra sätt att få veta om/när man ska erbjuda någon stöd med tekniska lösningar eller inte. </a:t>
            </a:r>
            <a:endParaRPr lang="sv-SE" b="1" dirty="0"/>
          </a:p>
          <a:p>
            <a:endParaRPr lang="sv-SE" dirty="0"/>
          </a:p>
          <a:p>
            <a:r>
              <a:rPr lang="sv-SE" b="1" dirty="0"/>
              <a:t>Framgångsfaktorer: </a:t>
            </a:r>
            <a:r>
              <a:rPr lang="sv-SE" b="0" dirty="0"/>
              <a:t>Tagit fram och modifierat modellen och frågorna tillsammans hela teamet</a:t>
            </a:r>
          </a:p>
          <a:p>
            <a:endParaRPr lang="sv-SE" b="1" dirty="0"/>
          </a:p>
          <a:p>
            <a:r>
              <a:rPr lang="sv-SE" b="1" dirty="0"/>
              <a:t>Farhågor</a:t>
            </a:r>
            <a:r>
              <a:rPr lang="sv-SE" dirty="0"/>
              <a:t>: Att det skulle ta mycket tid</a:t>
            </a:r>
          </a:p>
          <a:p>
            <a:endParaRPr lang="sv-SE" b="1" dirty="0"/>
          </a:p>
          <a:p>
            <a:r>
              <a:rPr lang="sv-SE" b="1" dirty="0"/>
              <a:t>Styrgruppsbeslut</a:t>
            </a:r>
            <a:r>
              <a:rPr lang="sv-SE" dirty="0"/>
              <a:t>: Beslut om breddinförande i hela äldreomsorgen under 2019</a:t>
            </a:r>
          </a:p>
          <a:p>
            <a:endParaRPr lang="sv-SE" dirty="0"/>
          </a:p>
        </p:txBody>
      </p:sp>
      <p:sp>
        <p:nvSpPr>
          <p:cNvPr id="4" name="Platshållare för bildnummer 3"/>
          <p:cNvSpPr>
            <a:spLocks noGrp="1"/>
          </p:cNvSpPr>
          <p:nvPr>
            <p:ph type="sldNum" sz="quarter" idx="5"/>
          </p:nvPr>
        </p:nvSpPr>
        <p:spPr/>
        <p:txBody>
          <a:bodyPr/>
          <a:lstStyle/>
          <a:p>
            <a:fld id="{74C50302-ED26-4431-A991-AC1E4B265BE2}" type="slidenum">
              <a:rPr lang="sv-SE" smtClean="0"/>
              <a:t>9</a:t>
            </a:fld>
            <a:endParaRPr lang="sv-SE"/>
          </a:p>
        </p:txBody>
      </p:sp>
    </p:spTree>
    <p:extLst>
      <p:ext uri="{BB962C8B-B14F-4D97-AF65-F5344CB8AC3E}">
        <p14:creationId xmlns:p14="http://schemas.microsoft.com/office/powerpoint/2010/main" val="3040583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df"/><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descr="Skellefteå kommun_SVART.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7010400" y="4762500"/>
            <a:ext cx="1565428" cy="491166"/>
          </a:xfrm>
          <a:prstGeom prst="rect">
            <a:avLst/>
          </a:prstGeom>
        </p:spPr>
      </p:pic>
      <p:sp>
        <p:nvSpPr>
          <p:cNvPr id="8" name="Rubrik 7"/>
          <p:cNvSpPr>
            <a:spLocks noGrp="1"/>
          </p:cNvSpPr>
          <p:nvPr>
            <p:ph type="title"/>
          </p:nvPr>
        </p:nvSpPr>
        <p:spPr>
          <a:xfrm>
            <a:off x="457200" y="609600"/>
            <a:ext cx="8229600" cy="952500"/>
          </a:xfrm>
        </p:spPr>
        <p:txBody>
          <a:bodyPr>
            <a:normAutofit/>
          </a:bodyPr>
          <a:lstStyle>
            <a:lvl1pPr algn="l">
              <a:defRPr sz="3000">
                <a:latin typeface="Open Sans Extrabold"/>
                <a:cs typeface="Open Sans Extrabold"/>
              </a:defRPr>
            </a:lvl1pPr>
          </a:lstStyle>
          <a:p>
            <a:r>
              <a:rPr lang="sv-SE"/>
              <a:t>Klicka här för att ändra format</a:t>
            </a:r>
          </a:p>
        </p:txBody>
      </p:sp>
      <p:sp>
        <p:nvSpPr>
          <p:cNvPr id="10" name="Platshållare för text 9"/>
          <p:cNvSpPr>
            <a:spLocks noGrp="1"/>
          </p:cNvSpPr>
          <p:nvPr>
            <p:ph type="body" sz="quarter" idx="10"/>
          </p:nvPr>
        </p:nvSpPr>
        <p:spPr>
          <a:xfrm>
            <a:off x="457200" y="1562100"/>
            <a:ext cx="8229600" cy="2895600"/>
          </a:xfrm>
        </p:spPr>
        <p:txBody>
          <a:bodyPr>
            <a:normAutofit/>
          </a:bodyPr>
          <a:lstStyle>
            <a:lvl1pPr marL="0">
              <a:spcBef>
                <a:spcPts val="0"/>
              </a:spcBef>
              <a:buNone/>
              <a:defRPr sz="1800">
                <a:latin typeface="Open Sans Light"/>
                <a:cs typeface="Open Sans Light"/>
              </a:defRPr>
            </a:lvl1pPr>
          </a:lstStyle>
          <a:p>
            <a:pPr lvl="0"/>
            <a:r>
              <a:rPr lang="sv-SE"/>
              <a:t>Klicka här för att ändra format på bakgrundstexten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3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6"/>
            <a:ext cx="8229600" cy="1895202"/>
          </a:xfrm>
        </p:spPr>
        <p:txBody>
          <a:bodyPr/>
          <a:lstStyle>
            <a:lvl1pPr marL="267462" indent="-267462">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defTabSz="356616"/>
            <a:endParaRPr lang="sv-SE" sz="1700" dirty="0">
              <a:solidFill>
                <a:srgbClr val="FFFFFF"/>
              </a:solidFill>
            </a:endParaRPr>
          </a:p>
        </p:txBody>
      </p:sp>
      <p:sp>
        <p:nvSpPr>
          <p:cNvPr id="4" name="Platshållare för text 3"/>
          <p:cNvSpPr>
            <a:spLocks noGrp="1"/>
          </p:cNvSpPr>
          <p:nvPr>
            <p:ph type="body" sz="quarter" idx="11" hasCustomPrompt="1"/>
          </p:nvPr>
        </p:nvSpPr>
        <p:spPr>
          <a:xfrm>
            <a:off x="539752" y="4837720"/>
            <a:ext cx="4537075" cy="240027"/>
          </a:xfrm>
        </p:spPr>
        <p:txBody>
          <a:bodyPr/>
          <a:lstStyle>
            <a:lvl1pPr>
              <a:defRPr sz="800" baseline="0">
                <a:solidFill>
                  <a:schemeClr val="tx1"/>
                </a:solidFill>
                <a:latin typeface="+mj-lt"/>
              </a:defRPr>
            </a:lvl1pPr>
            <a:lvl2pPr>
              <a:defRPr sz="800">
                <a:latin typeface="+mj-lt"/>
              </a:defRPr>
            </a:lvl2pPr>
            <a:lvl3pPr>
              <a:defRPr sz="800">
                <a:solidFill>
                  <a:schemeClr val="tx1"/>
                </a:solidFill>
                <a:latin typeface="+mj-lt"/>
              </a:defRPr>
            </a:lvl3pPr>
            <a:lvl4pPr>
              <a:defRPr sz="800">
                <a:solidFill>
                  <a:schemeClr val="tx1"/>
                </a:solidFill>
                <a:latin typeface="+mj-lt"/>
              </a:defRPr>
            </a:lvl4pPr>
            <a:lvl5pPr>
              <a:defRPr sz="800">
                <a:solidFill>
                  <a:schemeClr val="tx1"/>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1430793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337220"/>
            <a:ext cx="3826768" cy="867817"/>
          </a:xfrm>
        </p:spPr>
        <p:txBody>
          <a:bodyPr>
            <a:noAutofit/>
          </a:bodyPr>
          <a:lstStyle>
            <a:lvl1pPr algn="l">
              <a:defRPr sz="19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237323"/>
            <a:ext cx="3826768" cy="2220248"/>
          </a:xfrm>
        </p:spPr>
        <p:txBody>
          <a:bodyPr/>
          <a:lstStyle>
            <a:lvl1pPr marL="267462" indent="-267462">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defTabSz="356616"/>
            <a:endParaRPr lang="sv-SE" sz="1700" dirty="0">
              <a:solidFill>
                <a:srgbClr val="FFFFFF"/>
              </a:solidFill>
            </a:endParaRPr>
          </a:p>
        </p:txBody>
      </p:sp>
      <p:sp>
        <p:nvSpPr>
          <p:cNvPr id="4" name="Platshållare för text 3"/>
          <p:cNvSpPr>
            <a:spLocks noGrp="1"/>
          </p:cNvSpPr>
          <p:nvPr>
            <p:ph type="body" sz="quarter" idx="11" hasCustomPrompt="1"/>
          </p:nvPr>
        </p:nvSpPr>
        <p:spPr>
          <a:xfrm>
            <a:off x="539752" y="4837720"/>
            <a:ext cx="4537075" cy="240027"/>
          </a:xfrm>
        </p:spPr>
        <p:txBody>
          <a:bodyPr/>
          <a:lstStyle>
            <a:lvl1pPr>
              <a:defRPr sz="800" baseline="0">
                <a:solidFill>
                  <a:schemeClr val="tx1"/>
                </a:solidFill>
                <a:latin typeface="+mj-lt"/>
              </a:defRPr>
            </a:lvl1pPr>
            <a:lvl2pPr>
              <a:defRPr sz="800">
                <a:latin typeface="+mj-lt"/>
              </a:defRPr>
            </a:lvl2pPr>
            <a:lvl3pPr>
              <a:defRPr sz="800">
                <a:solidFill>
                  <a:schemeClr val="tx1"/>
                </a:solidFill>
                <a:latin typeface="+mj-lt"/>
              </a:defRPr>
            </a:lvl3pPr>
            <a:lvl4pPr>
              <a:defRPr sz="800">
                <a:solidFill>
                  <a:schemeClr val="tx1"/>
                </a:solidFill>
                <a:latin typeface="+mj-lt"/>
              </a:defRPr>
            </a:lvl4pPr>
            <a:lvl5pPr>
              <a:defRPr sz="8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4572000" y="0"/>
            <a:ext cx="4572000" cy="3812400"/>
          </a:xfrm>
        </p:spPr>
        <p:txBody>
          <a:bodyPr anchor="ctr">
            <a:normAutofit/>
          </a:bodyPr>
          <a:lstStyle>
            <a:lvl1pPr algn="ctr">
              <a:defRPr sz="11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1048113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3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5"/>
            <a:ext cx="8229600" cy="3034771"/>
          </a:xfrm>
        </p:spPr>
        <p:txBody>
          <a:bodyPr/>
          <a:lstStyle>
            <a:lvl1pPr marL="267462" indent="-267462">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38067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3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6"/>
            <a:ext cx="8229600" cy="1895202"/>
          </a:xfrm>
        </p:spPr>
        <p:txBody>
          <a:bodyPr/>
          <a:lstStyle>
            <a:lvl1pPr marL="267440" indent="-26744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1317" tIns="35659" rIns="71317" bIns="35659" rtlCol="0" anchor="ctr"/>
          <a:lstStyle/>
          <a:p>
            <a:pPr defTabSz="356588"/>
            <a:endParaRPr lang="sv-SE" sz="1700" dirty="0">
              <a:solidFill>
                <a:srgbClr val="FFFFFF"/>
              </a:solidFill>
            </a:endParaRPr>
          </a:p>
        </p:txBody>
      </p:sp>
      <p:sp>
        <p:nvSpPr>
          <p:cNvPr id="4" name="Platshållare för text 3"/>
          <p:cNvSpPr>
            <a:spLocks noGrp="1"/>
          </p:cNvSpPr>
          <p:nvPr>
            <p:ph type="body" sz="quarter" idx="11" hasCustomPrompt="1"/>
          </p:nvPr>
        </p:nvSpPr>
        <p:spPr>
          <a:xfrm>
            <a:off x="539753" y="4837722"/>
            <a:ext cx="4537075" cy="240027"/>
          </a:xfrm>
        </p:spPr>
        <p:txBody>
          <a:bodyPr/>
          <a:lstStyle>
            <a:lvl1pPr>
              <a:defRPr sz="800" baseline="0">
                <a:solidFill>
                  <a:schemeClr val="tx1"/>
                </a:solidFill>
                <a:latin typeface="+mj-lt"/>
              </a:defRPr>
            </a:lvl1pPr>
            <a:lvl2pPr>
              <a:defRPr sz="800">
                <a:latin typeface="+mj-lt"/>
              </a:defRPr>
            </a:lvl2pPr>
            <a:lvl3pPr>
              <a:defRPr sz="800">
                <a:solidFill>
                  <a:schemeClr val="tx1"/>
                </a:solidFill>
                <a:latin typeface="+mj-lt"/>
              </a:defRPr>
            </a:lvl3pPr>
            <a:lvl4pPr>
              <a:defRPr sz="800">
                <a:solidFill>
                  <a:schemeClr val="tx1"/>
                </a:solidFill>
                <a:latin typeface="+mj-lt"/>
              </a:defRPr>
            </a:lvl4pPr>
            <a:lvl5pPr>
              <a:defRPr sz="800">
                <a:solidFill>
                  <a:schemeClr val="tx1"/>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7401758" y="4788457"/>
            <a:ext cx="1174071" cy="409305"/>
          </a:xfrm>
          <a:prstGeom prst="rect">
            <a:avLst/>
          </a:prstGeom>
        </p:spPr>
      </p:pic>
    </p:spTree>
    <p:extLst>
      <p:ext uri="{BB962C8B-B14F-4D97-AF65-F5344CB8AC3E}">
        <p14:creationId xmlns:p14="http://schemas.microsoft.com/office/powerpoint/2010/main" val="1551987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337222"/>
            <a:ext cx="3826768" cy="867817"/>
          </a:xfrm>
        </p:spPr>
        <p:txBody>
          <a:bodyPr>
            <a:noAutofit/>
          </a:bodyPr>
          <a:lstStyle>
            <a:lvl1pPr algn="l">
              <a:defRPr sz="19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237323"/>
            <a:ext cx="3826768" cy="2220248"/>
          </a:xfrm>
        </p:spPr>
        <p:txBody>
          <a:bodyPr/>
          <a:lstStyle>
            <a:lvl1pPr marL="267440" indent="-26744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1317" tIns="35659" rIns="71317" bIns="35659" rtlCol="0" anchor="ctr"/>
          <a:lstStyle/>
          <a:p>
            <a:pPr defTabSz="356588"/>
            <a:endParaRPr lang="sv-SE" sz="1700" dirty="0">
              <a:solidFill>
                <a:srgbClr val="FFFFFF"/>
              </a:solidFill>
            </a:endParaRPr>
          </a:p>
        </p:txBody>
      </p:sp>
      <p:sp>
        <p:nvSpPr>
          <p:cNvPr id="4" name="Platshållare för text 3"/>
          <p:cNvSpPr>
            <a:spLocks noGrp="1"/>
          </p:cNvSpPr>
          <p:nvPr>
            <p:ph type="body" sz="quarter" idx="11" hasCustomPrompt="1"/>
          </p:nvPr>
        </p:nvSpPr>
        <p:spPr>
          <a:xfrm>
            <a:off x="539753" y="4837722"/>
            <a:ext cx="4537075" cy="240027"/>
          </a:xfrm>
        </p:spPr>
        <p:txBody>
          <a:bodyPr/>
          <a:lstStyle>
            <a:lvl1pPr>
              <a:defRPr sz="800" baseline="0">
                <a:solidFill>
                  <a:schemeClr val="tx1"/>
                </a:solidFill>
                <a:latin typeface="+mj-lt"/>
              </a:defRPr>
            </a:lvl1pPr>
            <a:lvl2pPr>
              <a:defRPr sz="800">
                <a:latin typeface="+mj-lt"/>
              </a:defRPr>
            </a:lvl2pPr>
            <a:lvl3pPr>
              <a:defRPr sz="800">
                <a:solidFill>
                  <a:schemeClr val="tx1"/>
                </a:solidFill>
                <a:latin typeface="+mj-lt"/>
              </a:defRPr>
            </a:lvl3pPr>
            <a:lvl4pPr>
              <a:defRPr sz="800">
                <a:solidFill>
                  <a:schemeClr val="tx1"/>
                </a:solidFill>
                <a:latin typeface="+mj-lt"/>
              </a:defRPr>
            </a:lvl4pPr>
            <a:lvl5pPr>
              <a:defRPr sz="8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4572000" y="0"/>
            <a:ext cx="4572000" cy="3812400"/>
          </a:xfrm>
        </p:spPr>
        <p:txBody>
          <a:bodyPr anchor="ctr">
            <a:normAutofit/>
          </a:bodyPr>
          <a:lstStyle>
            <a:lvl1pPr algn="ctr">
              <a:defRPr sz="11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7401758" y="4788457"/>
            <a:ext cx="1174071" cy="409305"/>
          </a:xfrm>
          <a:prstGeom prst="rect">
            <a:avLst/>
          </a:prstGeom>
        </p:spPr>
      </p:pic>
    </p:spTree>
    <p:extLst>
      <p:ext uri="{BB962C8B-B14F-4D97-AF65-F5344CB8AC3E}">
        <p14:creationId xmlns:p14="http://schemas.microsoft.com/office/powerpoint/2010/main" val="83717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3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7"/>
            <a:ext cx="8229600" cy="3034771"/>
          </a:xfrm>
        </p:spPr>
        <p:txBody>
          <a:bodyPr/>
          <a:lstStyle>
            <a:lvl1pPr marL="267440" indent="-26744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1758" y="4789137"/>
            <a:ext cx="1174071" cy="407942"/>
          </a:xfrm>
          <a:prstGeom prst="rect">
            <a:avLst/>
          </a:prstGeom>
        </p:spPr>
      </p:pic>
    </p:spTree>
    <p:extLst>
      <p:ext uri="{BB962C8B-B14F-4D97-AF65-F5344CB8AC3E}">
        <p14:creationId xmlns:p14="http://schemas.microsoft.com/office/powerpoint/2010/main" val="816209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3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6"/>
            <a:ext cx="8229600" cy="1895202"/>
          </a:xfrm>
        </p:spPr>
        <p:txBody>
          <a:bodyPr/>
          <a:lstStyle>
            <a:lvl1pPr marL="267440" indent="-26744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1317" tIns="35659" rIns="71317" bIns="35659" rtlCol="0" anchor="ctr"/>
          <a:lstStyle/>
          <a:p>
            <a:pPr defTabSz="356588"/>
            <a:endParaRPr lang="sv-SE" sz="1700" dirty="0">
              <a:solidFill>
                <a:srgbClr val="FFFFFF"/>
              </a:solidFill>
            </a:endParaRPr>
          </a:p>
        </p:txBody>
      </p:sp>
      <p:sp>
        <p:nvSpPr>
          <p:cNvPr id="4" name="Platshållare för text 3"/>
          <p:cNvSpPr>
            <a:spLocks noGrp="1"/>
          </p:cNvSpPr>
          <p:nvPr>
            <p:ph type="body" sz="quarter" idx="11" hasCustomPrompt="1"/>
          </p:nvPr>
        </p:nvSpPr>
        <p:spPr>
          <a:xfrm>
            <a:off x="539753" y="4837722"/>
            <a:ext cx="4537075" cy="240027"/>
          </a:xfrm>
        </p:spPr>
        <p:txBody>
          <a:bodyPr/>
          <a:lstStyle>
            <a:lvl1pPr>
              <a:defRPr sz="800" baseline="0">
                <a:solidFill>
                  <a:schemeClr val="tx1"/>
                </a:solidFill>
                <a:latin typeface="+mj-lt"/>
              </a:defRPr>
            </a:lvl1pPr>
            <a:lvl2pPr>
              <a:defRPr sz="800">
                <a:latin typeface="+mj-lt"/>
              </a:defRPr>
            </a:lvl2pPr>
            <a:lvl3pPr>
              <a:defRPr sz="800">
                <a:solidFill>
                  <a:schemeClr val="tx1"/>
                </a:solidFill>
                <a:latin typeface="+mj-lt"/>
              </a:defRPr>
            </a:lvl3pPr>
            <a:lvl4pPr>
              <a:defRPr sz="800">
                <a:solidFill>
                  <a:schemeClr val="tx1"/>
                </a:solidFill>
                <a:latin typeface="+mj-lt"/>
              </a:defRPr>
            </a:lvl4pPr>
            <a:lvl5pPr>
              <a:defRPr sz="800">
                <a:solidFill>
                  <a:schemeClr val="tx1"/>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87824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337222"/>
            <a:ext cx="3826768" cy="867817"/>
          </a:xfrm>
        </p:spPr>
        <p:txBody>
          <a:bodyPr>
            <a:noAutofit/>
          </a:bodyPr>
          <a:lstStyle>
            <a:lvl1pPr algn="l">
              <a:defRPr sz="19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237323"/>
            <a:ext cx="3826768" cy="2220248"/>
          </a:xfrm>
        </p:spPr>
        <p:txBody>
          <a:bodyPr/>
          <a:lstStyle>
            <a:lvl1pPr marL="267440" indent="-26744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1317" tIns="35659" rIns="71317" bIns="35659" rtlCol="0" anchor="ctr"/>
          <a:lstStyle/>
          <a:p>
            <a:pPr defTabSz="356588"/>
            <a:endParaRPr lang="sv-SE" sz="1700" dirty="0">
              <a:solidFill>
                <a:srgbClr val="FFFFFF"/>
              </a:solidFill>
            </a:endParaRPr>
          </a:p>
        </p:txBody>
      </p:sp>
      <p:sp>
        <p:nvSpPr>
          <p:cNvPr id="4" name="Platshållare för text 3"/>
          <p:cNvSpPr>
            <a:spLocks noGrp="1"/>
          </p:cNvSpPr>
          <p:nvPr>
            <p:ph type="body" sz="quarter" idx="11" hasCustomPrompt="1"/>
          </p:nvPr>
        </p:nvSpPr>
        <p:spPr>
          <a:xfrm>
            <a:off x="539753" y="4837722"/>
            <a:ext cx="4537075" cy="240027"/>
          </a:xfrm>
        </p:spPr>
        <p:txBody>
          <a:bodyPr/>
          <a:lstStyle>
            <a:lvl1pPr>
              <a:defRPr sz="800" baseline="0">
                <a:solidFill>
                  <a:schemeClr val="tx1"/>
                </a:solidFill>
                <a:latin typeface="+mj-lt"/>
              </a:defRPr>
            </a:lvl1pPr>
            <a:lvl2pPr>
              <a:defRPr sz="800">
                <a:latin typeface="+mj-lt"/>
              </a:defRPr>
            </a:lvl2pPr>
            <a:lvl3pPr>
              <a:defRPr sz="800">
                <a:solidFill>
                  <a:schemeClr val="tx1"/>
                </a:solidFill>
                <a:latin typeface="+mj-lt"/>
              </a:defRPr>
            </a:lvl3pPr>
            <a:lvl4pPr>
              <a:defRPr sz="800">
                <a:solidFill>
                  <a:schemeClr val="tx1"/>
                </a:solidFill>
                <a:latin typeface="+mj-lt"/>
              </a:defRPr>
            </a:lvl4pPr>
            <a:lvl5pPr>
              <a:defRPr sz="8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4572000" y="0"/>
            <a:ext cx="4572000" cy="3812400"/>
          </a:xfrm>
        </p:spPr>
        <p:txBody>
          <a:bodyPr anchor="ctr">
            <a:normAutofit/>
          </a:bodyPr>
          <a:lstStyle>
            <a:lvl1pPr algn="ctr">
              <a:defRPr sz="1100">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689448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3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7"/>
            <a:ext cx="8229600" cy="3034771"/>
          </a:xfrm>
        </p:spPr>
        <p:txBody>
          <a:bodyPr/>
          <a:lstStyle>
            <a:lvl1pPr marL="267440" indent="-267440">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13997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5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6"/>
            <a:ext cx="8229600" cy="1895202"/>
          </a:xfrm>
        </p:spPr>
        <p:txBody>
          <a:bodyPr/>
          <a:lstStyle>
            <a:lvl1pPr marL="285739" indent="-285739">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7"/>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1833" dirty="0">
              <a:solidFill>
                <a:srgbClr val="FFFFFF"/>
              </a:solidFill>
            </a:endParaRPr>
          </a:p>
        </p:txBody>
      </p:sp>
      <p:pic>
        <p:nvPicPr>
          <p:cNvPr id="7" name="Logotype" descr="Skellefteå kommun_SVART.eps"/>
          <p:cNvPicPr>
            <a:picLocks noChangeAspect="1"/>
          </p:cNvPicPr>
          <p:nvPr userDrawn="1"/>
        </p:nvPicPr>
        <p:blipFill>
          <a:blip r:embed="rId2"/>
          <a:stretch>
            <a:fillRect/>
          </a:stretch>
        </p:blipFill>
        <p:spPr>
          <a:xfrm>
            <a:off x="7010400" y="4788455"/>
            <a:ext cx="1565428" cy="409305"/>
          </a:xfrm>
          <a:prstGeom prst="rect">
            <a:avLst/>
          </a:prstGeom>
        </p:spPr>
      </p:pic>
      <p:sp>
        <p:nvSpPr>
          <p:cNvPr id="4" name="Platshållare för text 3"/>
          <p:cNvSpPr>
            <a:spLocks noGrp="1"/>
          </p:cNvSpPr>
          <p:nvPr>
            <p:ph type="body" sz="quarter" idx="11" hasCustomPrompt="1"/>
          </p:nvPr>
        </p:nvSpPr>
        <p:spPr>
          <a:xfrm>
            <a:off x="539751" y="4837720"/>
            <a:ext cx="4537075" cy="240027"/>
          </a:xfrm>
        </p:spPr>
        <p:txBody>
          <a:bodyPr/>
          <a:lstStyle>
            <a:lvl1pPr>
              <a:defRPr sz="833" baseline="0">
                <a:solidFill>
                  <a:srgbClr val="000000"/>
                </a:solidFill>
                <a:latin typeface="+mj-lt"/>
              </a:defRPr>
            </a:lvl1pPr>
            <a:lvl2pPr>
              <a:defRPr sz="833">
                <a:latin typeface="+mj-lt"/>
              </a:defRPr>
            </a:lvl2pPr>
            <a:lvl3pPr>
              <a:defRPr sz="833">
                <a:solidFill>
                  <a:schemeClr val="tx1"/>
                </a:solidFill>
                <a:latin typeface="+mj-lt"/>
              </a:defRPr>
            </a:lvl3pPr>
            <a:lvl4pPr>
              <a:defRPr sz="833">
                <a:solidFill>
                  <a:schemeClr val="tx1"/>
                </a:solidFill>
                <a:latin typeface="+mj-lt"/>
              </a:defRPr>
            </a:lvl4pPr>
            <a:lvl5pPr>
              <a:defRPr sz="833">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695089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5" name="Rektangel 4"/>
          <p:cNvSpPr/>
          <p:nvPr userDrawn="1"/>
        </p:nvSpPr>
        <p:spPr>
          <a:xfrm>
            <a:off x="0" y="0"/>
            <a:ext cx="9144000" cy="5715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7" name="Bildobjekt 6" descr="Skellefteå kommun_SVART.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7010400" y="4762500"/>
            <a:ext cx="1565428" cy="491166"/>
          </a:xfrm>
          <a:prstGeom prst="rect">
            <a:avLst/>
          </a:prstGeom>
        </p:spPr>
      </p:pic>
      <p:sp>
        <p:nvSpPr>
          <p:cNvPr id="8" name="Rubrik 7"/>
          <p:cNvSpPr>
            <a:spLocks noGrp="1"/>
          </p:cNvSpPr>
          <p:nvPr>
            <p:ph type="title"/>
          </p:nvPr>
        </p:nvSpPr>
        <p:spPr>
          <a:xfrm>
            <a:off x="457200" y="609600"/>
            <a:ext cx="8229600" cy="952500"/>
          </a:xfrm>
        </p:spPr>
        <p:txBody>
          <a:bodyPr>
            <a:normAutofit/>
          </a:bodyPr>
          <a:lstStyle>
            <a:lvl1pPr algn="l">
              <a:defRPr sz="3000">
                <a:latin typeface="Open Sans Extrabold"/>
                <a:cs typeface="Open Sans Extrabold"/>
              </a:defRPr>
            </a:lvl1pPr>
          </a:lstStyle>
          <a:p>
            <a:r>
              <a:rPr lang="sv-SE"/>
              <a:t>Klicka här för att ändra format</a:t>
            </a:r>
          </a:p>
        </p:txBody>
      </p:sp>
      <p:sp>
        <p:nvSpPr>
          <p:cNvPr id="10" name="Platshållare för text 9"/>
          <p:cNvSpPr>
            <a:spLocks noGrp="1"/>
          </p:cNvSpPr>
          <p:nvPr>
            <p:ph type="body" sz="quarter" idx="10"/>
          </p:nvPr>
        </p:nvSpPr>
        <p:spPr>
          <a:xfrm>
            <a:off x="457200" y="1562100"/>
            <a:ext cx="8229600" cy="2895600"/>
          </a:xfrm>
        </p:spPr>
        <p:txBody>
          <a:bodyPr>
            <a:normAutofit/>
          </a:bodyPr>
          <a:lstStyle>
            <a:lvl1pPr marL="0">
              <a:spcBef>
                <a:spcPts val="0"/>
              </a:spcBef>
              <a:buNone/>
              <a:defRPr sz="1800">
                <a:latin typeface="Open Sans Light"/>
                <a:cs typeface="Open Sans Light"/>
              </a:defRPr>
            </a:lvl1pPr>
          </a:lstStyle>
          <a:p>
            <a:pPr lvl="0"/>
            <a:r>
              <a:rPr lang="sv-SE"/>
              <a:t>Klicka här för att ändra format på bakgrundstexten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337220"/>
            <a:ext cx="3826768" cy="867817"/>
          </a:xfrm>
        </p:spPr>
        <p:txBody>
          <a:bodyPr>
            <a:noAutofit/>
          </a:bodyPr>
          <a:lstStyle>
            <a:lvl1pPr algn="l">
              <a:defRPr sz="2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237320"/>
            <a:ext cx="3826768" cy="2220248"/>
          </a:xfrm>
        </p:spPr>
        <p:txBody>
          <a:bodyPr/>
          <a:lstStyle>
            <a:lvl1pPr marL="285739" indent="-285739">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7"/>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1833" dirty="0">
              <a:solidFill>
                <a:srgbClr val="FFFFFF"/>
              </a:solidFill>
            </a:endParaRPr>
          </a:p>
        </p:txBody>
      </p:sp>
      <p:pic>
        <p:nvPicPr>
          <p:cNvPr id="7" name="Logotype" descr="Skellefteå kommun_SVART.eps"/>
          <p:cNvPicPr>
            <a:picLocks noChangeAspect="1"/>
          </p:cNvPicPr>
          <p:nvPr userDrawn="1"/>
        </p:nvPicPr>
        <p:blipFill>
          <a:blip r:embed="rId2"/>
          <a:stretch>
            <a:fillRect/>
          </a:stretch>
        </p:blipFill>
        <p:spPr>
          <a:xfrm>
            <a:off x="7010400" y="4788455"/>
            <a:ext cx="1565428" cy="409305"/>
          </a:xfrm>
          <a:prstGeom prst="rect">
            <a:avLst/>
          </a:prstGeom>
        </p:spPr>
      </p:pic>
      <p:sp>
        <p:nvSpPr>
          <p:cNvPr id="4" name="Platshållare för text 3"/>
          <p:cNvSpPr>
            <a:spLocks noGrp="1"/>
          </p:cNvSpPr>
          <p:nvPr>
            <p:ph type="body" sz="quarter" idx="11" hasCustomPrompt="1"/>
          </p:nvPr>
        </p:nvSpPr>
        <p:spPr>
          <a:xfrm>
            <a:off x="539751" y="4837720"/>
            <a:ext cx="4537075" cy="240027"/>
          </a:xfrm>
        </p:spPr>
        <p:txBody>
          <a:bodyPr/>
          <a:lstStyle>
            <a:lvl1pPr>
              <a:defRPr sz="833" baseline="0">
                <a:solidFill>
                  <a:srgbClr val="000000"/>
                </a:solidFill>
                <a:latin typeface="+mj-lt"/>
              </a:defRPr>
            </a:lvl1pPr>
            <a:lvl2pPr>
              <a:defRPr sz="833">
                <a:latin typeface="+mj-lt"/>
              </a:defRPr>
            </a:lvl2pPr>
            <a:lvl3pPr>
              <a:defRPr sz="833">
                <a:solidFill>
                  <a:schemeClr val="tx1"/>
                </a:solidFill>
                <a:latin typeface="+mj-lt"/>
              </a:defRPr>
            </a:lvl3pPr>
            <a:lvl4pPr>
              <a:defRPr sz="833">
                <a:solidFill>
                  <a:schemeClr val="tx1"/>
                </a:solidFill>
                <a:latin typeface="+mj-lt"/>
              </a:defRPr>
            </a:lvl4pPr>
            <a:lvl5pPr>
              <a:defRPr sz="833">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4572000" y="0"/>
            <a:ext cx="4572000" cy="3812400"/>
          </a:xfrm>
        </p:spPr>
        <p:txBody>
          <a:bodyPr anchor="ctr">
            <a:normAutofit/>
          </a:bodyPr>
          <a:lstStyle>
            <a:lvl1pPr algn="ctr">
              <a:defRPr sz="1167">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41887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500" baseline="0">
                <a:solidFill>
                  <a:srgbClr val="FFFFFF"/>
                </a:solidFill>
                <a:latin typeface="Open Sans Extrabold"/>
                <a:cs typeface="Open Sans Extrabold"/>
              </a:defRPr>
            </a:lvl1pPr>
          </a:lstStyle>
          <a:p>
            <a:r>
              <a:rPr lang="sv-SE" dirty="0"/>
              <a:t>Klicka här för att lägga till rubrik</a:t>
            </a:r>
          </a:p>
        </p:txBody>
      </p:sp>
      <p:pic>
        <p:nvPicPr>
          <p:cNvPr id="2"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09201" y="4788000"/>
            <a:ext cx="1568111" cy="408000"/>
          </a:xfrm>
          <a:prstGeom prst="rect">
            <a:avLst/>
          </a:prstGeom>
        </p:spPr>
      </p:pic>
      <p:sp>
        <p:nvSpPr>
          <p:cNvPr id="9" name="Text"/>
          <p:cNvSpPr>
            <a:spLocks noGrp="1"/>
          </p:cNvSpPr>
          <p:nvPr>
            <p:ph type="body" sz="quarter" idx="10"/>
          </p:nvPr>
        </p:nvSpPr>
        <p:spPr>
          <a:xfrm>
            <a:off x="457200" y="1562365"/>
            <a:ext cx="8229600" cy="3034771"/>
          </a:xfrm>
        </p:spPr>
        <p:txBody>
          <a:bodyPr/>
          <a:lstStyle>
            <a:lvl1pPr marL="285739" indent="-285739">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462102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5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6"/>
            <a:ext cx="8229600" cy="1895202"/>
          </a:xfrm>
        </p:spPr>
        <p:txBody>
          <a:bodyPr/>
          <a:lstStyle>
            <a:lvl1pPr marL="285739" indent="-285739">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7"/>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1833" dirty="0">
              <a:solidFill>
                <a:srgbClr val="FFFFFF"/>
              </a:solidFill>
            </a:endParaRPr>
          </a:p>
        </p:txBody>
      </p:sp>
      <p:sp>
        <p:nvSpPr>
          <p:cNvPr id="4" name="Platshållare för text 3"/>
          <p:cNvSpPr>
            <a:spLocks noGrp="1"/>
          </p:cNvSpPr>
          <p:nvPr>
            <p:ph type="body" sz="quarter" idx="11" hasCustomPrompt="1"/>
          </p:nvPr>
        </p:nvSpPr>
        <p:spPr>
          <a:xfrm>
            <a:off x="539751" y="4837720"/>
            <a:ext cx="4537075" cy="240027"/>
          </a:xfrm>
        </p:spPr>
        <p:txBody>
          <a:bodyPr/>
          <a:lstStyle>
            <a:lvl1pPr>
              <a:defRPr sz="833" baseline="0">
                <a:solidFill>
                  <a:srgbClr val="000000"/>
                </a:solidFill>
                <a:latin typeface="+mj-lt"/>
              </a:defRPr>
            </a:lvl1pPr>
            <a:lvl2pPr>
              <a:defRPr sz="833">
                <a:latin typeface="+mj-lt"/>
              </a:defRPr>
            </a:lvl2pPr>
            <a:lvl3pPr>
              <a:defRPr sz="833">
                <a:solidFill>
                  <a:schemeClr val="tx1"/>
                </a:solidFill>
                <a:latin typeface="+mj-lt"/>
              </a:defRPr>
            </a:lvl3pPr>
            <a:lvl4pPr>
              <a:defRPr sz="833">
                <a:solidFill>
                  <a:schemeClr val="tx1"/>
                </a:solidFill>
                <a:latin typeface="+mj-lt"/>
              </a:defRPr>
            </a:lvl4pPr>
            <a:lvl5pPr>
              <a:defRPr sz="833">
                <a:solidFill>
                  <a:srgbClr val="000000"/>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3051764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337220"/>
            <a:ext cx="3826768" cy="867817"/>
          </a:xfrm>
        </p:spPr>
        <p:txBody>
          <a:bodyPr>
            <a:noAutofit/>
          </a:bodyPr>
          <a:lstStyle>
            <a:lvl1pPr algn="l">
              <a:defRPr sz="20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237320"/>
            <a:ext cx="3826768" cy="2220248"/>
          </a:xfrm>
        </p:spPr>
        <p:txBody>
          <a:bodyPr/>
          <a:lstStyle>
            <a:lvl1pPr marL="285739" indent="-285739">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7"/>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sz="1833" dirty="0">
              <a:solidFill>
                <a:srgbClr val="FFFFFF"/>
              </a:solidFill>
            </a:endParaRPr>
          </a:p>
        </p:txBody>
      </p:sp>
      <p:sp>
        <p:nvSpPr>
          <p:cNvPr id="4" name="Platshållare för text 3"/>
          <p:cNvSpPr>
            <a:spLocks noGrp="1"/>
          </p:cNvSpPr>
          <p:nvPr>
            <p:ph type="body" sz="quarter" idx="11" hasCustomPrompt="1"/>
          </p:nvPr>
        </p:nvSpPr>
        <p:spPr>
          <a:xfrm>
            <a:off x="539751" y="4837720"/>
            <a:ext cx="4537075" cy="240027"/>
          </a:xfrm>
        </p:spPr>
        <p:txBody>
          <a:bodyPr/>
          <a:lstStyle>
            <a:lvl1pPr>
              <a:defRPr sz="833" baseline="0">
                <a:solidFill>
                  <a:srgbClr val="000000"/>
                </a:solidFill>
                <a:latin typeface="+mj-lt"/>
              </a:defRPr>
            </a:lvl1pPr>
            <a:lvl2pPr>
              <a:defRPr sz="833">
                <a:latin typeface="+mj-lt"/>
              </a:defRPr>
            </a:lvl2pPr>
            <a:lvl3pPr>
              <a:defRPr sz="833">
                <a:solidFill>
                  <a:schemeClr val="tx1"/>
                </a:solidFill>
                <a:latin typeface="+mj-lt"/>
              </a:defRPr>
            </a:lvl3pPr>
            <a:lvl4pPr>
              <a:defRPr sz="833">
                <a:solidFill>
                  <a:schemeClr val="tx1"/>
                </a:solidFill>
                <a:latin typeface="+mj-lt"/>
              </a:defRPr>
            </a:lvl4pPr>
            <a:lvl5pPr>
              <a:defRPr sz="833">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4572000" y="0"/>
            <a:ext cx="4572000" cy="3812400"/>
          </a:xfrm>
        </p:spPr>
        <p:txBody>
          <a:bodyPr anchor="ctr">
            <a:normAutofit/>
          </a:bodyPr>
          <a:lstStyle>
            <a:lvl1pPr algn="ctr">
              <a:defRPr sz="1167">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106271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5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5"/>
            <a:ext cx="8229600" cy="3034771"/>
          </a:xfrm>
        </p:spPr>
        <p:txBody>
          <a:bodyPr/>
          <a:lstStyle>
            <a:lvl1pPr marL="285739" indent="-285739">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90861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775355"/>
            <a:ext cx="7772400" cy="1225021"/>
          </a:xfrm>
        </p:spPr>
        <p:txBody>
          <a:bodyPr/>
          <a:lstStyle/>
          <a:p>
            <a:r>
              <a:rPr lang="sv-SE"/>
              <a:t>Klicka här för att ändra format</a:t>
            </a:r>
          </a:p>
        </p:txBody>
      </p:sp>
      <p:sp>
        <p:nvSpPr>
          <p:cNvPr id="3" name="Underrubrik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9720F47-CE7F-4AD5-B558-BFCC00B68920}" type="datetimeFigureOut">
              <a:rPr lang="sv-SE" smtClean="0"/>
              <a:t>2019-02-28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0DEF877-FC93-4D36-89CC-C4CD17696809}" type="slidenum">
              <a:rPr lang="sv-SE" smtClean="0"/>
              <a:t>‹#›</a:t>
            </a:fld>
            <a:endParaRPr lang="sv-SE"/>
          </a:p>
        </p:txBody>
      </p:sp>
    </p:spTree>
    <p:extLst>
      <p:ext uri="{BB962C8B-B14F-4D97-AF65-F5344CB8AC3E}">
        <p14:creationId xmlns:p14="http://schemas.microsoft.com/office/powerpoint/2010/main" val="754167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9720F47-CE7F-4AD5-B558-BFCC00B68920}" type="datetimeFigureOut">
              <a:rPr lang="sv-SE" smtClean="0"/>
              <a:t>2019-02-28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0DEF877-FC93-4D36-89CC-C4CD17696809}" type="slidenum">
              <a:rPr lang="sv-SE" smtClean="0"/>
              <a:t>‹#›</a:t>
            </a:fld>
            <a:endParaRPr lang="sv-SE"/>
          </a:p>
        </p:txBody>
      </p:sp>
    </p:spTree>
    <p:extLst>
      <p:ext uri="{BB962C8B-B14F-4D97-AF65-F5344CB8AC3E}">
        <p14:creationId xmlns:p14="http://schemas.microsoft.com/office/powerpoint/2010/main" val="2796965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672417"/>
            <a:ext cx="7772400" cy="1135063"/>
          </a:xfrm>
        </p:spPr>
        <p:txBody>
          <a:bodyPr anchor="t"/>
          <a:lstStyle>
            <a:lvl1pPr algn="l">
              <a:defRPr sz="3333" b="1" cap="all"/>
            </a:lvl1pPr>
          </a:lstStyle>
          <a:p>
            <a:r>
              <a:rPr lang="sv-SE"/>
              <a:t>Klicka här för att ändra format</a:t>
            </a:r>
          </a:p>
        </p:txBody>
      </p:sp>
      <p:sp>
        <p:nvSpPr>
          <p:cNvPr id="3" name="Platshållare för text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9720F47-CE7F-4AD5-B558-BFCC00B68920}" type="datetimeFigureOut">
              <a:rPr lang="sv-SE" smtClean="0"/>
              <a:t>2019-02-28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0DEF877-FC93-4D36-89CC-C4CD17696809}" type="slidenum">
              <a:rPr lang="sv-SE" smtClean="0"/>
              <a:t>‹#›</a:t>
            </a:fld>
            <a:endParaRPr lang="sv-SE"/>
          </a:p>
        </p:txBody>
      </p:sp>
    </p:spTree>
    <p:extLst>
      <p:ext uri="{BB962C8B-B14F-4D97-AF65-F5344CB8AC3E}">
        <p14:creationId xmlns:p14="http://schemas.microsoft.com/office/powerpoint/2010/main" val="1414532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9720F47-CE7F-4AD5-B558-BFCC00B68920}" type="datetimeFigureOut">
              <a:rPr lang="sv-SE" smtClean="0"/>
              <a:t>2019-02-28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0DEF877-FC93-4D36-89CC-C4CD17696809}" type="slidenum">
              <a:rPr lang="sv-SE" smtClean="0"/>
              <a:t>‹#›</a:t>
            </a:fld>
            <a:endParaRPr lang="sv-SE"/>
          </a:p>
        </p:txBody>
      </p:sp>
    </p:spTree>
    <p:extLst>
      <p:ext uri="{BB962C8B-B14F-4D97-AF65-F5344CB8AC3E}">
        <p14:creationId xmlns:p14="http://schemas.microsoft.com/office/powerpoint/2010/main" val="389449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9720F47-CE7F-4AD5-B558-BFCC00B68920}" type="datetimeFigureOut">
              <a:rPr lang="sv-SE" smtClean="0"/>
              <a:t>2019-02-28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B0DEF877-FC93-4D36-89CC-C4CD17696809}" type="slidenum">
              <a:rPr lang="sv-SE" smtClean="0"/>
              <a:t>‹#›</a:t>
            </a:fld>
            <a:endParaRPr lang="sv-SE"/>
          </a:p>
        </p:txBody>
      </p:sp>
    </p:spTree>
    <p:extLst>
      <p:ext uri="{BB962C8B-B14F-4D97-AF65-F5344CB8AC3E}">
        <p14:creationId xmlns:p14="http://schemas.microsoft.com/office/powerpoint/2010/main" val="139844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6" name="Rektangel 5"/>
          <p:cNvSpPr/>
          <p:nvPr userDrawn="1"/>
        </p:nvSpPr>
        <p:spPr>
          <a:xfrm>
            <a:off x="0" y="0"/>
            <a:ext cx="9144000" cy="3812400"/>
          </a:xfrm>
          <a:prstGeom prst="rect">
            <a:avLst/>
          </a:prstGeom>
          <a:solidFill>
            <a:srgbClr val="F2F2F2"/>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7" name="Bildobjekt 6" descr="Skellefteå kommun_SVART.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7010400" y="4762500"/>
            <a:ext cx="1565428" cy="491166"/>
          </a:xfrm>
          <a:prstGeom prst="rect">
            <a:avLst/>
          </a:prstGeom>
        </p:spPr>
      </p:pic>
      <p:sp>
        <p:nvSpPr>
          <p:cNvPr id="8" name="Rubrik 7"/>
          <p:cNvSpPr>
            <a:spLocks noGrp="1"/>
          </p:cNvSpPr>
          <p:nvPr>
            <p:ph type="title"/>
          </p:nvPr>
        </p:nvSpPr>
        <p:spPr>
          <a:xfrm>
            <a:off x="457200" y="266700"/>
            <a:ext cx="8229600" cy="952500"/>
          </a:xfrm>
        </p:spPr>
        <p:txBody>
          <a:bodyPr>
            <a:normAutofit/>
          </a:bodyPr>
          <a:lstStyle>
            <a:lvl1pPr algn="l">
              <a:defRPr sz="3000">
                <a:latin typeface="Open Sans Extrabold"/>
                <a:cs typeface="Open Sans Extrabold"/>
              </a:defRPr>
            </a:lvl1pPr>
          </a:lstStyle>
          <a:p>
            <a:r>
              <a:rPr lang="sv-SE"/>
              <a:t>Klicka här för att ändra format</a:t>
            </a:r>
          </a:p>
        </p:txBody>
      </p:sp>
      <p:sp>
        <p:nvSpPr>
          <p:cNvPr id="10" name="Platshållare för text 9"/>
          <p:cNvSpPr>
            <a:spLocks noGrp="1"/>
          </p:cNvSpPr>
          <p:nvPr>
            <p:ph type="body" sz="quarter" idx="10"/>
          </p:nvPr>
        </p:nvSpPr>
        <p:spPr>
          <a:xfrm>
            <a:off x="457200" y="1219200"/>
            <a:ext cx="8229600" cy="2324100"/>
          </a:xfrm>
        </p:spPr>
        <p:txBody>
          <a:bodyPr>
            <a:normAutofit/>
          </a:bodyPr>
          <a:lstStyle>
            <a:lvl1pPr marL="0">
              <a:spcBef>
                <a:spcPts val="0"/>
              </a:spcBef>
              <a:buNone/>
              <a:defRPr sz="1800">
                <a:latin typeface="Open Sans Light"/>
                <a:cs typeface="Open Sans Light"/>
              </a:defRPr>
            </a:lvl1pPr>
          </a:lstStyle>
          <a:p>
            <a:pPr lvl="0"/>
            <a:r>
              <a:rPr lang="sv-SE"/>
              <a:t>Klicka här för att ändra format på bakgrundstexten</a:t>
            </a:r>
          </a:p>
        </p:txBody>
      </p:sp>
      <p:sp>
        <p:nvSpPr>
          <p:cNvPr id="12" name="Platshållare för text 11"/>
          <p:cNvSpPr>
            <a:spLocks noGrp="1"/>
          </p:cNvSpPr>
          <p:nvPr>
            <p:ph type="body" sz="quarter" idx="11" hasCustomPrompt="1"/>
          </p:nvPr>
        </p:nvSpPr>
        <p:spPr>
          <a:xfrm>
            <a:off x="533400" y="4838700"/>
            <a:ext cx="4095750" cy="246063"/>
          </a:xfrm>
        </p:spPr>
        <p:txBody>
          <a:bodyPr>
            <a:normAutofit/>
          </a:bodyPr>
          <a:lstStyle>
            <a:lvl1pPr marL="0">
              <a:spcBef>
                <a:spcPts val="0"/>
              </a:spcBef>
              <a:buNone/>
              <a:defRPr sz="1000" baseline="0">
                <a:latin typeface="Open Sans Extrabold"/>
                <a:cs typeface="Open Sans Extrabold"/>
              </a:defRPr>
            </a:lvl1pPr>
          </a:lstStyle>
          <a:p>
            <a:pPr lvl="0"/>
            <a:r>
              <a:rPr lang="sv-SE" dirty="0"/>
              <a:t>Klicka för att lägga till text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9720F47-CE7F-4AD5-B558-BFCC00B68920}" type="datetimeFigureOut">
              <a:rPr lang="sv-SE" smtClean="0"/>
              <a:t>2019-02-28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B0DEF877-FC93-4D36-89CC-C4CD17696809}" type="slidenum">
              <a:rPr lang="sv-SE" smtClean="0"/>
              <a:t>‹#›</a:t>
            </a:fld>
            <a:endParaRPr lang="sv-SE"/>
          </a:p>
        </p:txBody>
      </p:sp>
    </p:spTree>
    <p:extLst>
      <p:ext uri="{BB962C8B-B14F-4D97-AF65-F5344CB8AC3E}">
        <p14:creationId xmlns:p14="http://schemas.microsoft.com/office/powerpoint/2010/main" val="713777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9720F47-CE7F-4AD5-B558-BFCC00B68920}" type="datetimeFigureOut">
              <a:rPr lang="sv-SE" smtClean="0"/>
              <a:t>2019-02-28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B0DEF877-FC93-4D36-89CC-C4CD17696809}" type="slidenum">
              <a:rPr lang="sv-SE" smtClean="0"/>
              <a:t>‹#›</a:t>
            </a:fld>
            <a:endParaRPr lang="sv-SE"/>
          </a:p>
        </p:txBody>
      </p:sp>
    </p:spTree>
    <p:extLst>
      <p:ext uri="{BB962C8B-B14F-4D97-AF65-F5344CB8AC3E}">
        <p14:creationId xmlns:p14="http://schemas.microsoft.com/office/powerpoint/2010/main" val="1407366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27542"/>
            <a:ext cx="3008313" cy="968375"/>
          </a:xfrm>
        </p:spPr>
        <p:txBody>
          <a:bodyPr anchor="b"/>
          <a:lstStyle>
            <a:lvl1pPr algn="l">
              <a:defRPr sz="1667" b="1"/>
            </a:lvl1pPr>
          </a:lstStyle>
          <a:p>
            <a:r>
              <a:rPr lang="sv-SE"/>
              <a:t>Klicka här för att ändra format</a:t>
            </a:r>
          </a:p>
        </p:txBody>
      </p:sp>
      <p:sp>
        <p:nvSpPr>
          <p:cNvPr id="3" name="Platshållare för innehåll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9720F47-CE7F-4AD5-B558-BFCC00B68920}" type="datetimeFigureOut">
              <a:rPr lang="sv-SE" smtClean="0"/>
              <a:t>2019-02-28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0DEF877-FC93-4D36-89CC-C4CD17696809}" type="slidenum">
              <a:rPr lang="sv-SE" smtClean="0"/>
              <a:t>‹#›</a:t>
            </a:fld>
            <a:endParaRPr lang="sv-SE"/>
          </a:p>
        </p:txBody>
      </p:sp>
    </p:spTree>
    <p:extLst>
      <p:ext uri="{BB962C8B-B14F-4D97-AF65-F5344CB8AC3E}">
        <p14:creationId xmlns:p14="http://schemas.microsoft.com/office/powerpoint/2010/main" val="13983734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000500"/>
            <a:ext cx="5486400" cy="472282"/>
          </a:xfrm>
        </p:spPr>
        <p:txBody>
          <a:bodyPr anchor="b"/>
          <a:lstStyle>
            <a:lvl1pPr algn="l">
              <a:defRPr sz="1667" b="1"/>
            </a:lvl1pPr>
          </a:lstStyle>
          <a:p>
            <a:r>
              <a:rPr lang="sv-SE"/>
              <a:t>Klicka här för att ändra format</a:t>
            </a:r>
          </a:p>
        </p:txBody>
      </p:sp>
      <p:sp>
        <p:nvSpPr>
          <p:cNvPr id="3" name="Platshållare för bild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sv-SE"/>
          </a:p>
        </p:txBody>
      </p:sp>
      <p:sp>
        <p:nvSpPr>
          <p:cNvPr id="4" name="Platshållare för text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9720F47-CE7F-4AD5-B558-BFCC00B68920}" type="datetimeFigureOut">
              <a:rPr lang="sv-SE" smtClean="0"/>
              <a:t>2019-02-28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B0DEF877-FC93-4D36-89CC-C4CD17696809}" type="slidenum">
              <a:rPr lang="sv-SE" smtClean="0"/>
              <a:t>‹#›</a:t>
            </a:fld>
            <a:endParaRPr lang="sv-SE"/>
          </a:p>
        </p:txBody>
      </p:sp>
    </p:spTree>
    <p:extLst>
      <p:ext uri="{BB962C8B-B14F-4D97-AF65-F5344CB8AC3E}">
        <p14:creationId xmlns:p14="http://schemas.microsoft.com/office/powerpoint/2010/main" val="465205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9720F47-CE7F-4AD5-B558-BFCC00B68920}" type="datetimeFigureOut">
              <a:rPr lang="sv-SE" smtClean="0"/>
              <a:t>2019-02-28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0DEF877-FC93-4D36-89CC-C4CD17696809}" type="slidenum">
              <a:rPr lang="sv-SE" smtClean="0"/>
              <a:t>‹#›</a:t>
            </a:fld>
            <a:endParaRPr lang="sv-SE"/>
          </a:p>
        </p:txBody>
      </p:sp>
    </p:spTree>
    <p:extLst>
      <p:ext uri="{BB962C8B-B14F-4D97-AF65-F5344CB8AC3E}">
        <p14:creationId xmlns:p14="http://schemas.microsoft.com/office/powerpoint/2010/main" val="769057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28865"/>
            <a:ext cx="2057400" cy="4876271"/>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28865"/>
            <a:ext cx="6019800" cy="4876271"/>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9720F47-CE7F-4AD5-B558-BFCC00B68920}" type="datetimeFigureOut">
              <a:rPr lang="sv-SE" smtClean="0"/>
              <a:t>2019-02-28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B0DEF877-FC93-4D36-89CC-C4CD17696809}" type="slidenum">
              <a:rPr lang="sv-SE" smtClean="0"/>
              <a:t>‹#›</a:t>
            </a:fld>
            <a:endParaRPr lang="sv-SE"/>
          </a:p>
        </p:txBody>
      </p:sp>
    </p:spTree>
    <p:extLst>
      <p:ext uri="{BB962C8B-B14F-4D97-AF65-F5344CB8AC3E}">
        <p14:creationId xmlns:p14="http://schemas.microsoft.com/office/powerpoint/2010/main" val="2886825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Enkel textsida, logo">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083" baseline="0">
                <a:solidFill>
                  <a:srgbClr val="FFFFFF"/>
                </a:solidFill>
                <a:latin typeface="Open Sans Extrabold"/>
                <a:cs typeface="Open Sans Extrabold"/>
              </a:defRPr>
            </a:lvl1pPr>
          </a:lstStyle>
          <a:p>
            <a:r>
              <a:rPr lang="sv-SE" dirty="0"/>
              <a:t>Klicka här för att lägga till rubrik</a:t>
            </a:r>
          </a:p>
        </p:txBody>
      </p:sp>
      <p:pic>
        <p:nvPicPr>
          <p:cNvPr id="2" name="Logotyp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9203" y="4788000"/>
            <a:ext cx="1568111" cy="408000"/>
          </a:xfrm>
          <a:prstGeom prst="rect">
            <a:avLst/>
          </a:prstGeom>
        </p:spPr>
      </p:pic>
      <p:sp>
        <p:nvSpPr>
          <p:cNvPr id="9" name="Text"/>
          <p:cNvSpPr>
            <a:spLocks noGrp="1"/>
          </p:cNvSpPr>
          <p:nvPr>
            <p:ph type="body" sz="quarter" idx="10"/>
          </p:nvPr>
        </p:nvSpPr>
        <p:spPr>
          <a:xfrm>
            <a:off x="457200" y="1562366"/>
            <a:ext cx="8229600" cy="3034771"/>
          </a:xfrm>
        </p:spPr>
        <p:txBody>
          <a:bodyPr/>
          <a:lstStyle>
            <a:lvl1pPr marL="238106" indent="-238106">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977967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3 text, bild, logo">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337221"/>
            <a:ext cx="3826768" cy="867817"/>
          </a:xfrm>
        </p:spPr>
        <p:txBody>
          <a:bodyPr>
            <a:noAutofit/>
          </a:bodyPr>
          <a:lstStyle>
            <a:lvl1pPr algn="l">
              <a:defRPr sz="1583"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237323"/>
            <a:ext cx="3826768" cy="2220248"/>
          </a:xfrm>
        </p:spPr>
        <p:txBody>
          <a:bodyPr/>
          <a:lstStyle>
            <a:lvl1pPr marL="222876" indent="-222876">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59436" tIns="29718" rIns="59436" bIns="29718" rtlCol="0" anchor="ctr"/>
          <a:lstStyle/>
          <a:p>
            <a:pPr defTabSz="297168"/>
            <a:endParaRPr lang="sv-SE" sz="1417" dirty="0">
              <a:solidFill>
                <a:srgbClr val="FFFFFF"/>
              </a:solidFill>
            </a:endParaRPr>
          </a:p>
        </p:txBody>
      </p:sp>
      <p:sp>
        <p:nvSpPr>
          <p:cNvPr id="4" name="Platshållare för text 3"/>
          <p:cNvSpPr>
            <a:spLocks noGrp="1"/>
          </p:cNvSpPr>
          <p:nvPr>
            <p:ph type="body" sz="quarter" idx="11" hasCustomPrompt="1"/>
          </p:nvPr>
        </p:nvSpPr>
        <p:spPr>
          <a:xfrm>
            <a:off x="539754" y="4837721"/>
            <a:ext cx="4537075" cy="240027"/>
          </a:xfrm>
        </p:spPr>
        <p:txBody>
          <a:bodyPr/>
          <a:lstStyle>
            <a:lvl1pPr>
              <a:defRPr sz="667" baseline="0">
                <a:solidFill>
                  <a:srgbClr val="000000"/>
                </a:solidFill>
                <a:latin typeface="+mj-lt"/>
              </a:defRPr>
            </a:lvl1pPr>
            <a:lvl2pPr>
              <a:defRPr sz="667">
                <a:latin typeface="+mj-lt"/>
              </a:defRPr>
            </a:lvl2pPr>
            <a:lvl3pPr>
              <a:defRPr sz="667">
                <a:solidFill>
                  <a:schemeClr val="tx1"/>
                </a:solidFill>
                <a:latin typeface="+mj-lt"/>
              </a:defRPr>
            </a:lvl3pPr>
            <a:lvl4pPr>
              <a:defRPr sz="667">
                <a:solidFill>
                  <a:schemeClr val="tx1"/>
                </a:solidFill>
                <a:latin typeface="+mj-lt"/>
              </a:defRPr>
            </a:lvl4pPr>
            <a:lvl5pPr>
              <a:defRPr sz="667">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4572000" y="0"/>
            <a:ext cx="4572000" cy="3812400"/>
          </a:xfrm>
        </p:spPr>
        <p:txBody>
          <a:bodyPr anchor="ctr">
            <a:normAutofit/>
          </a:bodyPr>
          <a:lstStyle>
            <a:lvl1pPr algn="ctr">
              <a:defRPr sz="917">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7401760" y="4788456"/>
            <a:ext cx="1174071" cy="409305"/>
          </a:xfrm>
          <a:prstGeom prst="rect">
            <a:avLst/>
          </a:prstGeom>
        </p:spPr>
      </p:pic>
    </p:spTree>
    <p:extLst>
      <p:ext uri="{BB962C8B-B14F-4D97-AF65-F5344CB8AC3E}">
        <p14:creationId xmlns:p14="http://schemas.microsoft.com/office/powerpoint/2010/main" val="2734203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775365"/>
            <a:ext cx="7772400" cy="1225021"/>
          </a:xfrm>
        </p:spPr>
        <p:txBody>
          <a:bodyPr/>
          <a:lstStyle/>
          <a:p>
            <a:r>
              <a:rPr lang="sv-SE"/>
              <a:t>Klicka här för att ändra format</a:t>
            </a:r>
          </a:p>
        </p:txBody>
      </p:sp>
      <p:sp>
        <p:nvSpPr>
          <p:cNvPr id="3" name="Underrubrik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9720F47-CE7F-4AD5-B558-BFCC00B68920}" type="datetimeFigureOut">
              <a:rPr lang="sv-SE" smtClean="0">
                <a:solidFill>
                  <a:prstClr val="black">
                    <a:tint val="75000"/>
                  </a:prstClr>
                </a:solidFill>
              </a:rPr>
              <a:pPr/>
              <a:t>2019-02-28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B0DEF877-FC93-4D36-89CC-C4CD17696809}"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352603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9720F47-CE7F-4AD5-B558-BFCC00B68920}" type="datetimeFigureOut">
              <a:rPr lang="sv-SE" smtClean="0">
                <a:solidFill>
                  <a:prstClr val="black">
                    <a:tint val="75000"/>
                  </a:prstClr>
                </a:solidFill>
              </a:rPr>
              <a:pPr/>
              <a:t>2019-02-28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B0DEF877-FC93-4D36-89CC-C4CD17696809}"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6474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6" name="Rektangel 5"/>
          <p:cNvSpPr/>
          <p:nvPr userDrawn="1"/>
        </p:nvSpPr>
        <p:spPr>
          <a:xfrm>
            <a:off x="0" y="0"/>
            <a:ext cx="9144000" cy="3812400"/>
          </a:xfrm>
          <a:prstGeom prst="rect">
            <a:avLst/>
          </a:prstGeom>
          <a:solidFill>
            <a:srgbClr val="F2F2F2"/>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7" name="Bildobjekt 6" descr="Skellefteå kommun_SVART.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7010400" y="4762500"/>
            <a:ext cx="1565428" cy="491166"/>
          </a:xfrm>
          <a:prstGeom prst="rect">
            <a:avLst/>
          </a:prstGeom>
        </p:spPr>
      </p:pic>
      <p:sp>
        <p:nvSpPr>
          <p:cNvPr id="8" name="Rubrik 7"/>
          <p:cNvSpPr>
            <a:spLocks noGrp="1"/>
          </p:cNvSpPr>
          <p:nvPr>
            <p:ph type="title"/>
          </p:nvPr>
        </p:nvSpPr>
        <p:spPr>
          <a:xfrm>
            <a:off x="457200" y="266700"/>
            <a:ext cx="3733800" cy="952500"/>
          </a:xfrm>
        </p:spPr>
        <p:txBody>
          <a:bodyPr>
            <a:normAutofit/>
          </a:bodyPr>
          <a:lstStyle>
            <a:lvl1pPr algn="l">
              <a:defRPr sz="2400">
                <a:latin typeface="Open Sans Extrabold"/>
                <a:cs typeface="Open Sans Extrabold"/>
              </a:defRPr>
            </a:lvl1pPr>
          </a:lstStyle>
          <a:p>
            <a:r>
              <a:rPr lang="sv-SE"/>
              <a:t>Klicka här för att ändra format</a:t>
            </a:r>
            <a:endParaRPr lang="sv-SE" dirty="0"/>
          </a:p>
        </p:txBody>
      </p:sp>
      <p:sp>
        <p:nvSpPr>
          <p:cNvPr id="10" name="Platshållare för text 9"/>
          <p:cNvSpPr>
            <a:spLocks noGrp="1"/>
          </p:cNvSpPr>
          <p:nvPr>
            <p:ph type="body" sz="quarter" idx="10"/>
          </p:nvPr>
        </p:nvSpPr>
        <p:spPr>
          <a:xfrm>
            <a:off x="457200" y="1219200"/>
            <a:ext cx="3733800" cy="2324100"/>
          </a:xfrm>
        </p:spPr>
        <p:txBody>
          <a:bodyPr>
            <a:normAutofit/>
          </a:bodyPr>
          <a:lstStyle>
            <a:lvl1pPr marL="0">
              <a:spcBef>
                <a:spcPts val="0"/>
              </a:spcBef>
              <a:buNone/>
              <a:defRPr sz="1200">
                <a:latin typeface="Open Sans Light"/>
                <a:cs typeface="Open Sans Light"/>
              </a:defRPr>
            </a:lvl1pPr>
          </a:lstStyle>
          <a:p>
            <a:pPr lvl="0"/>
            <a:r>
              <a:rPr lang="sv-SE"/>
              <a:t>Klicka här för att ändra format på bakgrundstexten</a:t>
            </a:r>
          </a:p>
        </p:txBody>
      </p:sp>
      <p:sp>
        <p:nvSpPr>
          <p:cNvPr id="12" name="Platshållare för text 11"/>
          <p:cNvSpPr>
            <a:spLocks noGrp="1"/>
          </p:cNvSpPr>
          <p:nvPr>
            <p:ph type="body" sz="quarter" idx="11" hasCustomPrompt="1"/>
          </p:nvPr>
        </p:nvSpPr>
        <p:spPr>
          <a:xfrm>
            <a:off x="533400" y="4838700"/>
            <a:ext cx="4095750" cy="246063"/>
          </a:xfrm>
        </p:spPr>
        <p:txBody>
          <a:bodyPr>
            <a:normAutofit/>
          </a:bodyPr>
          <a:lstStyle>
            <a:lvl1pPr marL="0">
              <a:spcBef>
                <a:spcPts val="0"/>
              </a:spcBef>
              <a:buNone/>
              <a:defRPr sz="1000" baseline="0">
                <a:latin typeface="Open Sans Extrabold"/>
                <a:cs typeface="Open Sans Extrabold"/>
              </a:defRPr>
            </a:lvl1pPr>
          </a:lstStyle>
          <a:p>
            <a:pPr lvl="0"/>
            <a:r>
              <a:rPr lang="sv-SE" dirty="0"/>
              <a:t>Klicka för att lägga till text</a:t>
            </a:r>
          </a:p>
        </p:txBody>
      </p:sp>
      <p:sp>
        <p:nvSpPr>
          <p:cNvPr id="11" name="Platshållare för bild 10"/>
          <p:cNvSpPr>
            <a:spLocks noGrp="1"/>
          </p:cNvSpPr>
          <p:nvPr>
            <p:ph type="pic" sz="quarter" idx="12"/>
          </p:nvPr>
        </p:nvSpPr>
        <p:spPr>
          <a:xfrm>
            <a:off x="4572000" y="0"/>
            <a:ext cx="4572000" cy="381240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672427"/>
            <a:ext cx="7772400" cy="1135063"/>
          </a:xfrm>
        </p:spPr>
        <p:txBody>
          <a:bodyPr anchor="t"/>
          <a:lstStyle>
            <a:lvl1pPr algn="l">
              <a:defRPr sz="3333" b="1" cap="all"/>
            </a:lvl1pPr>
          </a:lstStyle>
          <a:p>
            <a:r>
              <a:rPr lang="sv-SE"/>
              <a:t>Klicka här för att ändra format</a:t>
            </a:r>
          </a:p>
        </p:txBody>
      </p:sp>
      <p:sp>
        <p:nvSpPr>
          <p:cNvPr id="3" name="Platshållare för text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9720F47-CE7F-4AD5-B558-BFCC00B68920}" type="datetimeFigureOut">
              <a:rPr lang="sv-SE" smtClean="0">
                <a:solidFill>
                  <a:prstClr val="black">
                    <a:tint val="75000"/>
                  </a:prstClr>
                </a:solidFill>
              </a:rPr>
              <a:pPr/>
              <a:t>2019-02-28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B0DEF877-FC93-4D36-89CC-C4CD17696809}"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71683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333505"/>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333505"/>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9720F47-CE7F-4AD5-B558-BFCC00B68920}" type="datetimeFigureOut">
              <a:rPr lang="sv-SE" smtClean="0">
                <a:solidFill>
                  <a:prstClr val="black">
                    <a:tint val="75000"/>
                  </a:prstClr>
                </a:solidFill>
              </a:rPr>
              <a:pPr/>
              <a:t>2019-02-28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B0DEF877-FC93-4D36-89CC-C4CD17696809}"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64829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32"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32"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9720F47-CE7F-4AD5-B558-BFCC00B68920}" type="datetimeFigureOut">
              <a:rPr lang="sv-SE" smtClean="0">
                <a:solidFill>
                  <a:prstClr val="black">
                    <a:tint val="75000"/>
                  </a:prstClr>
                </a:solidFill>
              </a:rPr>
              <a:pPr/>
              <a:t>2019-02-28</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B0DEF877-FC93-4D36-89CC-C4CD17696809}"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15287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9720F47-CE7F-4AD5-B558-BFCC00B68920}" type="datetimeFigureOut">
              <a:rPr lang="sv-SE" smtClean="0">
                <a:solidFill>
                  <a:prstClr val="black">
                    <a:tint val="75000"/>
                  </a:prstClr>
                </a:solidFill>
              </a:rPr>
              <a:pPr/>
              <a:t>2019-02-28</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B0DEF877-FC93-4D36-89CC-C4CD17696809}"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007235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9720F47-CE7F-4AD5-B558-BFCC00B68920}" type="datetimeFigureOut">
              <a:rPr lang="sv-SE" smtClean="0">
                <a:solidFill>
                  <a:prstClr val="black">
                    <a:tint val="75000"/>
                  </a:prstClr>
                </a:solidFill>
              </a:rPr>
              <a:pPr/>
              <a:t>2019-02-28</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B0DEF877-FC93-4D36-89CC-C4CD17696809}"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11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27542"/>
            <a:ext cx="3008313" cy="968375"/>
          </a:xfrm>
        </p:spPr>
        <p:txBody>
          <a:bodyPr anchor="b"/>
          <a:lstStyle>
            <a:lvl1pPr algn="l">
              <a:defRPr sz="1667" b="1"/>
            </a:lvl1pPr>
          </a:lstStyle>
          <a:p>
            <a:r>
              <a:rPr lang="sv-SE"/>
              <a:t>Klicka här för att ändra format</a:t>
            </a:r>
          </a:p>
        </p:txBody>
      </p:sp>
      <p:sp>
        <p:nvSpPr>
          <p:cNvPr id="3" name="Platshållare för innehåll 2"/>
          <p:cNvSpPr>
            <a:spLocks noGrp="1"/>
          </p:cNvSpPr>
          <p:nvPr>
            <p:ph idx="1"/>
          </p:nvPr>
        </p:nvSpPr>
        <p:spPr>
          <a:xfrm>
            <a:off x="3575050" y="22755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195920"/>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9720F47-CE7F-4AD5-B558-BFCC00B68920}" type="datetimeFigureOut">
              <a:rPr lang="sv-SE" smtClean="0">
                <a:solidFill>
                  <a:prstClr val="black">
                    <a:tint val="75000"/>
                  </a:prstClr>
                </a:solidFill>
              </a:rPr>
              <a:pPr/>
              <a:t>2019-02-28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B0DEF877-FC93-4D36-89CC-C4CD17696809}"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56711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000500"/>
            <a:ext cx="5486400" cy="472282"/>
          </a:xfrm>
        </p:spPr>
        <p:txBody>
          <a:bodyPr anchor="b"/>
          <a:lstStyle>
            <a:lvl1pPr algn="l">
              <a:defRPr sz="1667" b="1"/>
            </a:lvl1pPr>
          </a:lstStyle>
          <a:p>
            <a:r>
              <a:rPr lang="sv-SE"/>
              <a:t>Klicka här för att ändra format</a:t>
            </a:r>
          </a:p>
        </p:txBody>
      </p:sp>
      <p:sp>
        <p:nvSpPr>
          <p:cNvPr id="3" name="Platshållare för bild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sv-SE"/>
          </a:p>
        </p:txBody>
      </p:sp>
      <p:sp>
        <p:nvSpPr>
          <p:cNvPr id="4" name="Platshållare för text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9720F47-CE7F-4AD5-B558-BFCC00B68920}" type="datetimeFigureOut">
              <a:rPr lang="sv-SE" smtClean="0">
                <a:solidFill>
                  <a:prstClr val="black">
                    <a:tint val="75000"/>
                  </a:prstClr>
                </a:solidFill>
              </a:rPr>
              <a:pPr/>
              <a:t>2019-02-28</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B0DEF877-FC93-4D36-89CC-C4CD17696809}"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930753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9720F47-CE7F-4AD5-B558-BFCC00B68920}" type="datetimeFigureOut">
              <a:rPr lang="sv-SE" smtClean="0">
                <a:solidFill>
                  <a:prstClr val="black">
                    <a:tint val="75000"/>
                  </a:prstClr>
                </a:solidFill>
              </a:rPr>
              <a:pPr/>
              <a:t>2019-02-28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B0DEF877-FC93-4D36-89CC-C4CD17696809}"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157891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28875"/>
            <a:ext cx="2057400" cy="4876271"/>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28875"/>
            <a:ext cx="6019800" cy="4876271"/>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9720F47-CE7F-4AD5-B558-BFCC00B68920}" type="datetimeFigureOut">
              <a:rPr lang="sv-SE" smtClean="0">
                <a:solidFill>
                  <a:prstClr val="black">
                    <a:tint val="75000"/>
                  </a:prstClr>
                </a:solidFill>
              </a:rPr>
              <a:pPr/>
              <a:t>2019-02-28</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B0DEF877-FC93-4D36-89CC-C4CD17696809}"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91387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Enkel textsida, logo">
    <p:bg>
      <p:bgPr>
        <a:solidFill>
          <a:srgbClr val="4D7579"/>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083" baseline="0">
                <a:solidFill>
                  <a:srgbClr val="FFFFFF"/>
                </a:solidFill>
                <a:latin typeface="Open Sans Extrabold"/>
                <a:cs typeface="Open Sans Extrabold"/>
              </a:defRPr>
            </a:lvl1pPr>
          </a:lstStyle>
          <a:p>
            <a:r>
              <a:rPr lang="sv-SE" dirty="0"/>
              <a:t>Klicka här för att lägga till rubrik</a:t>
            </a:r>
          </a:p>
        </p:txBody>
      </p:sp>
      <p:pic>
        <p:nvPicPr>
          <p:cNvPr id="2" name="Logotyp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09209" y="4788000"/>
            <a:ext cx="1568111" cy="408000"/>
          </a:xfrm>
          <a:prstGeom prst="rect">
            <a:avLst/>
          </a:prstGeom>
        </p:spPr>
      </p:pic>
      <p:sp>
        <p:nvSpPr>
          <p:cNvPr id="9" name="Text"/>
          <p:cNvSpPr>
            <a:spLocks noGrp="1"/>
          </p:cNvSpPr>
          <p:nvPr>
            <p:ph type="body" sz="quarter" idx="10"/>
          </p:nvPr>
        </p:nvSpPr>
        <p:spPr>
          <a:xfrm>
            <a:off x="457200" y="1562366"/>
            <a:ext cx="8229600" cy="3034771"/>
          </a:xfrm>
        </p:spPr>
        <p:txBody>
          <a:bodyPr/>
          <a:lstStyle>
            <a:lvl1pPr marL="238106" indent="-238106">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1115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1" name="Platshållare för bild 10"/>
          <p:cNvSpPr>
            <a:spLocks noGrp="1"/>
          </p:cNvSpPr>
          <p:nvPr>
            <p:ph type="pic" sz="quarter" idx="12"/>
          </p:nvPr>
        </p:nvSpPr>
        <p:spPr>
          <a:xfrm>
            <a:off x="0" y="0"/>
            <a:ext cx="9144000" cy="3812400"/>
          </a:xfrm>
        </p:spPr>
        <p:txBody>
          <a:bodyPr anchor="ctr">
            <a:normAutofit/>
          </a:bodyPr>
          <a:lstStyle>
            <a:lvl1pPr algn="ctr">
              <a:defRPr sz="1400">
                <a:latin typeface="Open Sans Light"/>
                <a:cs typeface="Open Sans Light"/>
              </a:defRPr>
            </a:lvl1pPr>
          </a:lstStyle>
          <a:p>
            <a:r>
              <a:rPr lang="sv-SE"/>
              <a:t>Klicka på ikonen för att lägga till en bild</a:t>
            </a:r>
            <a:endParaRPr lang="sv-SE" dirty="0"/>
          </a:p>
        </p:txBody>
      </p:sp>
      <p:pic>
        <p:nvPicPr>
          <p:cNvPr id="7" name="Bildobjekt 6" descr="Skellefteå kommun_SVART.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7010400" y="4762500"/>
            <a:ext cx="1565428" cy="491166"/>
          </a:xfrm>
          <a:prstGeom prst="rect">
            <a:avLst/>
          </a:prstGeom>
        </p:spPr>
      </p:pic>
      <p:sp>
        <p:nvSpPr>
          <p:cNvPr id="8" name="Rubrik 7"/>
          <p:cNvSpPr>
            <a:spLocks noGrp="1"/>
          </p:cNvSpPr>
          <p:nvPr>
            <p:ph type="title"/>
          </p:nvPr>
        </p:nvSpPr>
        <p:spPr>
          <a:xfrm>
            <a:off x="533400" y="1485900"/>
            <a:ext cx="3733800" cy="952500"/>
          </a:xfrm>
        </p:spPr>
        <p:txBody>
          <a:bodyPr>
            <a:normAutofit/>
          </a:bodyPr>
          <a:lstStyle>
            <a:lvl1pPr algn="l">
              <a:defRPr sz="2400">
                <a:latin typeface="Open Sans Extrabold"/>
                <a:cs typeface="Open Sans Extrabold"/>
              </a:defRPr>
            </a:lvl1pPr>
          </a:lstStyle>
          <a:p>
            <a:r>
              <a:rPr lang="sv-SE"/>
              <a:t>Klicka här för att ändra format</a:t>
            </a:r>
            <a:endParaRPr lang="sv-SE" dirty="0"/>
          </a:p>
        </p:txBody>
      </p:sp>
      <p:sp>
        <p:nvSpPr>
          <p:cNvPr id="12" name="Platshållare för text 11"/>
          <p:cNvSpPr>
            <a:spLocks noGrp="1"/>
          </p:cNvSpPr>
          <p:nvPr>
            <p:ph type="body" sz="quarter" idx="11" hasCustomPrompt="1"/>
          </p:nvPr>
        </p:nvSpPr>
        <p:spPr>
          <a:xfrm>
            <a:off x="533400" y="4838700"/>
            <a:ext cx="4095750" cy="246063"/>
          </a:xfrm>
        </p:spPr>
        <p:txBody>
          <a:bodyPr>
            <a:normAutofit/>
          </a:bodyPr>
          <a:lstStyle>
            <a:lvl1pPr marL="0">
              <a:spcBef>
                <a:spcPts val="0"/>
              </a:spcBef>
              <a:buNone/>
              <a:defRPr sz="1000" baseline="0">
                <a:latin typeface="Open Sans Extrabold"/>
                <a:cs typeface="Open Sans Extrabold"/>
              </a:defRPr>
            </a:lvl1pPr>
          </a:lstStyle>
          <a:p>
            <a:pPr lvl="0"/>
            <a:r>
              <a:rPr lang="sv-SE" dirty="0"/>
              <a:t>Klicka för att lägga till text</a:t>
            </a:r>
          </a:p>
        </p:txBody>
      </p:sp>
      <p:sp>
        <p:nvSpPr>
          <p:cNvPr id="9" name="Platshållare för text 9"/>
          <p:cNvSpPr>
            <a:spLocks noGrp="1"/>
          </p:cNvSpPr>
          <p:nvPr>
            <p:ph type="body" sz="quarter" idx="10"/>
          </p:nvPr>
        </p:nvSpPr>
        <p:spPr>
          <a:xfrm>
            <a:off x="533400" y="2438400"/>
            <a:ext cx="3733800" cy="952500"/>
          </a:xfrm>
        </p:spPr>
        <p:txBody>
          <a:bodyPr>
            <a:normAutofit/>
          </a:bodyPr>
          <a:lstStyle>
            <a:lvl1pPr marL="0">
              <a:spcBef>
                <a:spcPts val="0"/>
              </a:spcBef>
              <a:buNone/>
              <a:defRPr sz="1200">
                <a:latin typeface="Open Sans Light"/>
                <a:cs typeface="Open Sans Light"/>
              </a:defRPr>
            </a:lvl1pPr>
          </a:lstStyle>
          <a:p>
            <a:pPr lvl="0"/>
            <a:r>
              <a:rPr lang="sv-SE"/>
              <a:t>Klicka här för att ändra format på bakgrundstexten</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3 text, bild, logo">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337221"/>
            <a:ext cx="3826768" cy="867817"/>
          </a:xfrm>
        </p:spPr>
        <p:txBody>
          <a:bodyPr>
            <a:noAutofit/>
          </a:bodyPr>
          <a:lstStyle>
            <a:lvl1pPr algn="l">
              <a:defRPr sz="1583"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237323"/>
            <a:ext cx="3826768" cy="2220248"/>
          </a:xfrm>
        </p:spPr>
        <p:txBody>
          <a:bodyPr/>
          <a:lstStyle>
            <a:lvl1pPr marL="222876" indent="-222876">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59436" tIns="29718" rIns="59436" bIns="29718" rtlCol="0" anchor="ctr"/>
          <a:lstStyle/>
          <a:p>
            <a:pPr defTabSz="297168"/>
            <a:endParaRPr lang="sv-SE" sz="1417" dirty="0">
              <a:solidFill>
                <a:srgbClr val="FFFFFF"/>
              </a:solidFill>
            </a:endParaRPr>
          </a:p>
        </p:txBody>
      </p:sp>
      <p:sp>
        <p:nvSpPr>
          <p:cNvPr id="4" name="Platshållare för text 3"/>
          <p:cNvSpPr>
            <a:spLocks noGrp="1"/>
          </p:cNvSpPr>
          <p:nvPr>
            <p:ph type="body" sz="quarter" idx="11" hasCustomPrompt="1"/>
          </p:nvPr>
        </p:nvSpPr>
        <p:spPr>
          <a:xfrm>
            <a:off x="539760" y="4837721"/>
            <a:ext cx="4537075" cy="240027"/>
          </a:xfrm>
        </p:spPr>
        <p:txBody>
          <a:bodyPr/>
          <a:lstStyle>
            <a:lvl1pPr>
              <a:defRPr sz="667" baseline="0">
                <a:solidFill>
                  <a:srgbClr val="000000"/>
                </a:solidFill>
                <a:latin typeface="+mj-lt"/>
              </a:defRPr>
            </a:lvl1pPr>
            <a:lvl2pPr>
              <a:defRPr sz="667">
                <a:latin typeface="+mj-lt"/>
              </a:defRPr>
            </a:lvl2pPr>
            <a:lvl3pPr>
              <a:defRPr sz="667">
                <a:solidFill>
                  <a:schemeClr val="tx1"/>
                </a:solidFill>
                <a:latin typeface="+mj-lt"/>
              </a:defRPr>
            </a:lvl3pPr>
            <a:lvl4pPr>
              <a:defRPr sz="667">
                <a:solidFill>
                  <a:schemeClr val="tx1"/>
                </a:solidFill>
                <a:latin typeface="+mj-lt"/>
              </a:defRPr>
            </a:lvl4pPr>
            <a:lvl5pPr>
              <a:defRPr sz="667">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4572000" y="0"/>
            <a:ext cx="4572000" cy="3812400"/>
          </a:xfrm>
        </p:spPr>
        <p:txBody>
          <a:bodyPr anchor="ctr">
            <a:normAutofit/>
          </a:bodyPr>
          <a:lstStyle>
            <a:lvl1pPr algn="ctr">
              <a:defRPr sz="917">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7401762" y="4788456"/>
            <a:ext cx="1174071" cy="409305"/>
          </a:xfrm>
          <a:prstGeom prst="rect">
            <a:avLst/>
          </a:prstGeom>
        </p:spPr>
      </p:pic>
    </p:spTree>
    <p:extLst>
      <p:ext uri="{BB962C8B-B14F-4D97-AF65-F5344CB8AC3E}">
        <p14:creationId xmlns:p14="http://schemas.microsoft.com/office/powerpoint/2010/main" val="2620006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5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6"/>
            <a:ext cx="8229600" cy="1895202"/>
          </a:xfrm>
        </p:spPr>
        <p:txBody>
          <a:bodyPr/>
          <a:lstStyle>
            <a:lvl1pPr marL="285739" indent="-285739">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907"/>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380985"/>
            <a:endParaRPr lang="sv-SE" sz="1833" dirty="0">
              <a:solidFill>
                <a:srgbClr val="FFFFFF"/>
              </a:solidFill>
            </a:endParaRPr>
          </a:p>
        </p:txBody>
      </p:sp>
      <p:sp>
        <p:nvSpPr>
          <p:cNvPr id="4" name="Platshållare för text 3"/>
          <p:cNvSpPr>
            <a:spLocks noGrp="1"/>
          </p:cNvSpPr>
          <p:nvPr>
            <p:ph type="body" sz="quarter" idx="11" hasCustomPrompt="1"/>
          </p:nvPr>
        </p:nvSpPr>
        <p:spPr>
          <a:xfrm>
            <a:off x="539757" y="4837720"/>
            <a:ext cx="4537075" cy="240027"/>
          </a:xfrm>
        </p:spPr>
        <p:txBody>
          <a:bodyPr/>
          <a:lstStyle>
            <a:lvl1pPr>
              <a:defRPr sz="833" baseline="0">
                <a:solidFill>
                  <a:schemeClr val="tx1"/>
                </a:solidFill>
                <a:latin typeface="+mj-lt"/>
              </a:defRPr>
            </a:lvl1pPr>
            <a:lvl2pPr>
              <a:defRPr sz="833">
                <a:latin typeface="+mj-lt"/>
              </a:defRPr>
            </a:lvl2pPr>
            <a:lvl3pPr>
              <a:defRPr sz="833">
                <a:solidFill>
                  <a:schemeClr val="tx1"/>
                </a:solidFill>
                <a:latin typeface="+mj-lt"/>
              </a:defRPr>
            </a:lvl3pPr>
            <a:lvl4pPr>
              <a:defRPr sz="833">
                <a:solidFill>
                  <a:schemeClr val="tx1"/>
                </a:solidFill>
                <a:latin typeface="+mj-lt"/>
              </a:defRPr>
            </a:lvl4pPr>
            <a:lvl5pPr>
              <a:defRPr sz="833">
                <a:solidFill>
                  <a:schemeClr val="tx1"/>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7401759" y="4788455"/>
            <a:ext cx="1174071" cy="409305"/>
          </a:xfrm>
          <a:prstGeom prst="rect">
            <a:avLst/>
          </a:prstGeom>
        </p:spPr>
      </p:pic>
    </p:spTree>
    <p:extLst>
      <p:ext uri="{BB962C8B-B14F-4D97-AF65-F5344CB8AC3E}">
        <p14:creationId xmlns:p14="http://schemas.microsoft.com/office/powerpoint/2010/main" val="3759960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337220"/>
            <a:ext cx="3826768" cy="867817"/>
          </a:xfrm>
        </p:spPr>
        <p:txBody>
          <a:bodyPr>
            <a:noAutofit/>
          </a:bodyPr>
          <a:lstStyle>
            <a:lvl1pPr algn="l">
              <a:defRPr sz="2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237330"/>
            <a:ext cx="3826768" cy="2220248"/>
          </a:xfrm>
        </p:spPr>
        <p:txBody>
          <a:bodyPr/>
          <a:lstStyle>
            <a:lvl1pPr marL="285739" indent="-285739">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907"/>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380985"/>
            <a:endParaRPr lang="sv-SE" sz="1833" dirty="0">
              <a:solidFill>
                <a:srgbClr val="FFFFFF"/>
              </a:solidFill>
            </a:endParaRPr>
          </a:p>
        </p:txBody>
      </p:sp>
      <p:sp>
        <p:nvSpPr>
          <p:cNvPr id="4" name="Platshållare för text 3"/>
          <p:cNvSpPr>
            <a:spLocks noGrp="1"/>
          </p:cNvSpPr>
          <p:nvPr>
            <p:ph type="body" sz="quarter" idx="11" hasCustomPrompt="1"/>
          </p:nvPr>
        </p:nvSpPr>
        <p:spPr>
          <a:xfrm>
            <a:off x="539757" y="4837720"/>
            <a:ext cx="4537075" cy="240027"/>
          </a:xfrm>
        </p:spPr>
        <p:txBody>
          <a:bodyPr/>
          <a:lstStyle>
            <a:lvl1pPr>
              <a:defRPr sz="833" baseline="0">
                <a:solidFill>
                  <a:schemeClr val="tx1"/>
                </a:solidFill>
                <a:latin typeface="+mj-lt"/>
              </a:defRPr>
            </a:lvl1pPr>
            <a:lvl2pPr>
              <a:defRPr sz="833">
                <a:latin typeface="+mj-lt"/>
              </a:defRPr>
            </a:lvl2pPr>
            <a:lvl3pPr>
              <a:defRPr sz="833">
                <a:solidFill>
                  <a:schemeClr val="tx1"/>
                </a:solidFill>
                <a:latin typeface="+mj-lt"/>
              </a:defRPr>
            </a:lvl3pPr>
            <a:lvl4pPr>
              <a:defRPr sz="833">
                <a:solidFill>
                  <a:schemeClr val="tx1"/>
                </a:solidFill>
                <a:latin typeface="+mj-lt"/>
              </a:defRPr>
            </a:lvl4pPr>
            <a:lvl5pPr>
              <a:defRPr sz="833">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4572000" y="0"/>
            <a:ext cx="4572000" cy="3812400"/>
          </a:xfrm>
        </p:spPr>
        <p:txBody>
          <a:bodyPr anchor="ctr">
            <a:normAutofit/>
          </a:bodyPr>
          <a:lstStyle>
            <a:lvl1pPr algn="ctr">
              <a:defRPr sz="1167">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7401759" y="4788455"/>
            <a:ext cx="1174071" cy="409305"/>
          </a:xfrm>
          <a:prstGeom prst="rect">
            <a:avLst/>
          </a:prstGeom>
        </p:spPr>
      </p:pic>
    </p:spTree>
    <p:extLst>
      <p:ext uri="{BB962C8B-B14F-4D97-AF65-F5344CB8AC3E}">
        <p14:creationId xmlns:p14="http://schemas.microsoft.com/office/powerpoint/2010/main" val="42235609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5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5"/>
            <a:ext cx="8229600" cy="3034771"/>
          </a:xfrm>
        </p:spPr>
        <p:txBody>
          <a:bodyPr/>
          <a:lstStyle>
            <a:lvl1pPr marL="285739" indent="-285739">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Logotype" descr="Skellefteå kommun_SVART.eps"/>
          <p:cNvPicPr>
            <a:picLocks noChangeAspect="1"/>
          </p:cNvPicPr>
          <p:nvPr userDrawn="1"/>
        </p:nvPicPr>
        <p:blipFill>
          <a:blip r:embed="rId2"/>
          <a:stretch>
            <a:fillRect/>
          </a:stretch>
        </p:blipFill>
        <p:spPr>
          <a:xfrm>
            <a:off x="7401759" y="4788455"/>
            <a:ext cx="1174071" cy="409305"/>
          </a:xfrm>
          <a:prstGeom prst="rect">
            <a:avLst/>
          </a:prstGeom>
        </p:spPr>
      </p:pic>
    </p:spTree>
    <p:extLst>
      <p:ext uri="{BB962C8B-B14F-4D97-AF65-F5344CB8AC3E}">
        <p14:creationId xmlns:p14="http://schemas.microsoft.com/office/powerpoint/2010/main" val="28942164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5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6"/>
            <a:ext cx="8229600" cy="1895202"/>
          </a:xfrm>
        </p:spPr>
        <p:txBody>
          <a:bodyPr/>
          <a:lstStyle>
            <a:lvl1pPr marL="285739" indent="-285739">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907"/>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380985"/>
            <a:endParaRPr lang="sv-SE" sz="1833" dirty="0">
              <a:solidFill>
                <a:srgbClr val="FFFFFF"/>
              </a:solidFill>
            </a:endParaRPr>
          </a:p>
        </p:txBody>
      </p:sp>
      <p:sp>
        <p:nvSpPr>
          <p:cNvPr id="4" name="Platshållare för text 3"/>
          <p:cNvSpPr>
            <a:spLocks noGrp="1"/>
          </p:cNvSpPr>
          <p:nvPr>
            <p:ph type="body" sz="quarter" idx="11" hasCustomPrompt="1"/>
          </p:nvPr>
        </p:nvSpPr>
        <p:spPr>
          <a:xfrm>
            <a:off x="539757" y="4837720"/>
            <a:ext cx="4537075" cy="240027"/>
          </a:xfrm>
        </p:spPr>
        <p:txBody>
          <a:bodyPr/>
          <a:lstStyle>
            <a:lvl1pPr>
              <a:defRPr sz="833" baseline="0">
                <a:solidFill>
                  <a:schemeClr val="tx1"/>
                </a:solidFill>
                <a:latin typeface="+mj-lt"/>
              </a:defRPr>
            </a:lvl1pPr>
            <a:lvl2pPr>
              <a:defRPr sz="833">
                <a:latin typeface="+mj-lt"/>
              </a:defRPr>
            </a:lvl2pPr>
            <a:lvl3pPr>
              <a:defRPr sz="833">
                <a:solidFill>
                  <a:schemeClr val="tx1"/>
                </a:solidFill>
                <a:latin typeface="+mj-lt"/>
              </a:defRPr>
            </a:lvl3pPr>
            <a:lvl4pPr>
              <a:defRPr sz="833">
                <a:solidFill>
                  <a:schemeClr val="tx1"/>
                </a:solidFill>
                <a:latin typeface="+mj-lt"/>
              </a:defRPr>
            </a:lvl4pPr>
            <a:lvl5pPr>
              <a:defRPr sz="833">
                <a:solidFill>
                  <a:schemeClr val="tx1"/>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1367037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337220"/>
            <a:ext cx="3826768" cy="867817"/>
          </a:xfrm>
        </p:spPr>
        <p:txBody>
          <a:bodyPr>
            <a:noAutofit/>
          </a:bodyPr>
          <a:lstStyle>
            <a:lvl1pPr algn="l">
              <a:defRPr sz="20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237330"/>
            <a:ext cx="3826768" cy="2220248"/>
          </a:xfrm>
        </p:spPr>
        <p:txBody>
          <a:bodyPr/>
          <a:lstStyle>
            <a:lvl1pPr marL="285739" indent="-285739">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907"/>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380985"/>
            <a:endParaRPr lang="sv-SE" sz="1833" dirty="0">
              <a:solidFill>
                <a:srgbClr val="FFFFFF"/>
              </a:solidFill>
            </a:endParaRPr>
          </a:p>
        </p:txBody>
      </p:sp>
      <p:sp>
        <p:nvSpPr>
          <p:cNvPr id="4" name="Platshållare för text 3"/>
          <p:cNvSpPr>
            <a:spLocks noGrp="1"/>
          </p:cNvSpPr>
          <p:nvPr>
            <p:ph type="body" sz="quarter" idx="11" hasCustomPrompt="1"/>
          </p:nvPr>
        </p:nvSpPr>
        <p:spPr>
          <a:xfrm>
            <a:off x="539757" y="4837720"/>
            <a:ext cx="4537075" cy="240027"/>
          </a:xfrm>
        </p:spPr>
        <p:txBody>
          <a:bodyPr/>
          <a:lstStyle>
            <a:lvl1pPr>
              <a:defRPr sz="833" baseline="0">
                <a:solidFill>
                  <a:schemeClr val="tx1"/>
                </a:solidFill>
                <a:latin typeface="+mj-lt"/>
              </a:defRPr>
            </a:lvl1pPr>
            <a:lvl2pPr>
              <a:defRPr sz="833">
                <a:latin typeface="+mj-lt"/>
              </a:defRPr>
            </a:lvl2pPr>
            <a:lvl3pPr>
              <a:defRPr sz="833">
                <a:solidFill>
                  <a:schemeClr val="tx1"/>
                </a:solidFill>
                <a:latin typeface="+mj-lt"/>
              </a:defRPr>
            </a:lvl3pPr>
            <a:lvl4pPr>
              <a:defRPr sz="833">
                <a:solidFill>
                  <a:schemeClr val="tx1"/>
                </a:solidFill>
                <a:latin typeface="+mj-lt"/>
              </a:defRPr>
            </a:lvl4pPr>
            <a:lvl5pPr>
              <a:defRPr sz="833">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4572000" y="0"/>
            <a:ext cx="4572000" cy="3812400"/>
          </a:xfrm>
        </p:spPr>
        <p:txBody>
          <a:bodyPr anchor="ctr">
            <a:normAutofit/>
          </a:bodyPr>
          <a:lstStyle>
            <a:lvl1pPr algn="ctr">
              <a:defRPr sz="1167">
                <a:latin typeface="Open Sans Light"/>
                <a:cs typeface="Open Sans Light"/>
              </a:defRPr>
            </a:lvl1pPr>
          </a:lstStyle>
          <a:p>
            <a:r>
              <a:rPr lang="sv-SE" dirty="0"/>
              <a:t>Klicka på ikonen för att lägga till en bild</a:t>
            </a:r>
          </a:p>
        </p:txBody>
      </p:sp>
    </p:spTree>
    <p:extLst>
      <p:ext uri="{BB962C8B-B14F-4D97-AF65-F5344CB8AC3E}">
        <p14:creationId xmlns:p14="http://schemas.microsoft.com/office/powerpoint/2010/main" val="33667232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5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5"/>
            <a:ext cx="8229600" cy="3034771"/>
          </a:xfrm>
        </p:spPr>
        <p:txBody>
          <a:bodyPr/>
          <a:lstStyle>
            <a:lvl1pPr marL="285739" indent="-285739">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719085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4297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4" name="Bildobjekt 3" descr="sky.jpg"/>
          <p:cNvPicPr>
            <a:picLocks noChangeAspect="1"/>
          </p:cNvPicPr>
          <p:nvPr userDrawn="1"/>
        </p:nvPicPr>
        <p:blipFill>
          <a:blip r:embed="rId2"/>
          <a:stretch>
            <a:fillRect/>
          </a:stretch>
        </p:blipFill>
        <p:spPr>
          <a:xfrm>
            <a:off x="0" y="0"/>
            <a:ext cx="9144000" cy="5715000"/>
          </a:xfrm>
          <a:prstGeom prst="rect">
            <a:avLst/>
          </a:prstGeom>
        </p:spPr>
      </p:pic>
      <p:pic>
        <p:nvPicPr>
          <p:cNvPr id="8" name="Bildobjekt 7" descr="Skelleftea kommun_VIT.eps"/>
          <p:cNvPicPr>
            <a:picLocks noChangeAspect="1"/>
          </p:cNvPicPr>
          <p:nvPr userDrawn="1"/>
        </p:nvPicPr>
        <p:blipFill>
          <a:blip r:embed="rId3"/>
          <a:stretch>
            <a:fillRect/>
          </a:stretch>
        </p:blipFill>
        <p:spPr>
          <a:xfrm>
            <a:off x="1987551" y="2050944"/>
            <a:ext cx="5168900" cy="1613113"/>
          </a:xfrm>
          <a:prstGeom prst="rect">
            <a:avLst/>
          </a:prstGeom>
        </p:spPr>
      </p:pic>
    </p:spTree>
    <p:extLst>
      <p:ext uri="{BB962C8B-B14F-4D97-AF65-F5344CB8AC3E}">
        <p14:creationId xmlns:p14="http://schemas.microsoft.com/office/powerpoint/2010/main" val="34314297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3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6"/>
            <a:ext cx="8229600" cy="1895202"/>
          </a:xfrm>
        </p:spPr>
        <p:txBody>
          <a:bodyPr/>
          <a:lstStyle>
            <a:lvl1pPr marL="267451" indent="-267451">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1320" tIns="35661" rIns="71320" bIns="35661" rtlCol="0" anchor="ctr"/>
          <a:lstStyle/>
          <a:p>
            <a:pPr defTabSz="356602"/>
            <a:endParaRPr lang="sv-SE" sz="1700" dirty="0">
              <a:solidFill>
                <a:srgbClr val="FFFFFF"/>
              </a:solidFill>
            </a:endParaRPr>
          </a:p>
        </p:txBody>
      </p:sp>
      <p:sp>
        <p:nvSpPr>
          <p:cNvPr id="4" name="Platshållare för text 3"/>
          <p:cNvSpPr>
            <a:spLocks noGrp="1"/>
          </p:cNvSpPr>
          <p:nvPr>
            <p:ph type="body" sz="quarter" idx="11" hasCustomPrompt="1"/>
          </p:nvPr>
        </p:nvSpPr>
        <p:spPr>
          <a:xfrm>
            <a:off x="539753" y="4837721"/>
            <a:ext cx="4537075" cy="240027"/>
          </a:xfrm>
        </p:spPr>
        <p:txBody>
          <a:bodyPr/>
          <a:lstStyle>
            <a:lvl1pPr>
              <a:defRPr sz="800" baseline="0">
                <a:solidFill>
                  <a:schemeClr val="tx1"/>
                </a:solidFill>
                <a:latin typeface="+mj-lt"/>
              </a:defRPr>
            </a:lvl1pPr>
            <a:lvl2pPr>
              <a:defRPr sz="800">
                <a:latin typeface="+mj-lt"/>
              </a:defRPr>
            </a:lvl2pPr>
            <a:lvl3pPr>
              <a:defRPr sz="800">
                <a:solidFill>
                  <a:schemeClr val="tx1"/>
                </a:solidFill>
                <a:latin typeface="+mj-lt"/>
              </a:defRPr>
            </a:lvl3pPr>
            <a:lvl4pPr>
              <a:defRPr sz="800">
                <a:solidFill>
                  <a:schemeClr val="tx1"/>
                </a:solidFill>
                <a:latin typeface="+mj-lt"/>
              </a:defRPr>
            </a:lvl4pPr>
            <a:lvl5pPr>
              <a:defRPr sz="800">
                <a:solidFill>
                  <a:schemeClr val="tx1"/>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7401758" y="4788456"/>
            <a:ext cx="1174071" cy="409305"/>
          </a:xfrm>
          <a:prstGeom prst="rect">
            <a:avLst/>
          </a:prstGeom>
        </p:spPr>
      </p:pic>
    </p:spTree>
    <p:extLst>
      <p:ext uri="{BB962C8B-B14F-4D97-AF65-F5344CB8AC3E}">
        <p14:creationId xmlns:p14="http://schemas.microsoft.com/office/powerpoint/2010/main" val="91904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3 text, bild, logo">
    <p:bg>
      <p:bgPr>
        <a:solidFill>
          <a:srgbClr val="8F2970"/>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337220"/>
            <a:ext cx="3826768" cy="867817"/>
          </a:xfrm>
        </p:spPr>
        <p:txBody>
          <a:bodyPr>
            <a:noAutofit/>
          </a:bodyPr>
          <a:lstStyle>
            <a:lvl1pPr algn="l">
              <a:defRPr sz="1900" baseline="0">
                <a:solidFill>
                  <a:srgbClr val="FFFFFF"/>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237323"/>
            <a:ext cx="3826768" cy="2220248"/>
          </a:xfrm>
        </p:spPr>
        <p:txBody>
          <a:bodyPr/>
          <a:lstStyle>
            <a:lvl1pPr marL="267462" indent="-267462">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defTabSz="356616"/>
            <a:endParaRPr lang="sv-SE" sz="1700" dirty="0">
              <a:solidFill>
                <a:srgbClr val="FFFFFF"/>
              </a:solidFill>
            </a:endParaRPr>
          </a:p>
        </p:txBody>
      </p:sp>
      <p:sp>
        <p:nvSpPr>
          <p:cNvPr id="4" name="Platshållare för text 3"/>
          <p:cNvSpPr>
            <a:spLocks noGrp="1"/>
          </p:cNvSpPr>
          <p:nvPr>
            <p:ph type="body" sz="quarter" idx="11" hasCustomPrompt="1"/>
          </p:nvPr>
        </p:nvSpPr>
        <p:spPr>
          <a:xfrm>
            <a:off x="539752" y="4837720"/>
            <a:ext cx="4537075" cy="240027"/>
          </a:xfrm>
        </p:spPr>
        <p:txBody>
          <a:bodyPr/>
          <a:lstStyle>
            <a:lvl1pPr>
              <a:defRPr sz="800" baseline="0">
                <a:solidFill>
                  <a:srgbClr val="000000"/>
                </a:solidFill>
                <a:latin typeface="+mj-lt"/>
              </a:defRPr>
            </a:lvl1pPr>
            <a:lvl2pPr>
              <a:defRPr sz="800">
                <a:latin typeface="+mj-lt"/>
              </a:defRPr>
            </a:lvl2pPr>
            <a:lvl3pPr>
              <a:defRPr sz="800">
                <a:solidFill>
                  <a:schemeClr val="tx1"/>
                </a:solidFill>
                <a:latin typeface="+mj-lt"/>
              </a:defRPr>
            </a:lvl3pPr>
            <a:lvl4pPr>
              <a:defRPr sz="800">
                <a:solidFill>
                  <a:schemeClr val="tx1"/>
                </a:solidFill>
                <a:latin typeface="+mj-lt"/>
              </a:defRPr>
            </a:lvl4pPr>
            <a:lvl5pPr>
              <a:defRPr sz="800">
                <a:solidFill>
                  <a:srgbClr val="000000"/>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4572000" y="0"/>
            <a:ext cx="4572000" cy="3812400"/>
          </a:xfrm>
        </p:spPr>
        <p:txBody>
          <a:bodyPr anchor="ctr">
            <a:normAutofit/>
          </a:bodyPr>
          <a:lstStyle>
            <a:lvl1pPr algn="ctr">
              <a:defRPr sz="11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7401758" y="4788455"/>
            <a:ext cx="1174071" cy="409305"/>
          </a:xfrm>
          <a:prstGeom prst="rect">
            <a:avLst/>
          </a:prstGeom>
        </p:spPr>
      </p:pic>
    </p:spTree>
    <p:extLst>
      <p:ext uri="{BB962C8B-B14F-4D97-AF65-F5344CB8AC3E}">
        <p14:creationId xmlns:p14="http://schemas.microsoft.com/office/powerpoint/2010/main" val="22940120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337221"/>
            <a:ext cx="3826768" cy="867817"/>
          </a:xfrm>
        </p:spPr>
        <p:txBody>
          <a:bodyPr>
            <a:noAutofit/>
          </a:bodyPr>
          <a:lstStyle>
            <a:lvl1pPr algn="l">
              <a:defRPr sz="19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237323"/>
            <a:ext cx="3826768" cy="2220248"/>
          </a:xfrm>
        </p:spPr>
        <p:txBody>
          <a:bodyPr/>
          <a:lstStyle>
            <a:lvl1pPr marL="267451" indent="-267451">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1320" tIns="35661" rIns="71320" bIns="35661" rtlCol="0" anchor="ctr"/>
          <a:lstStyle/>
          <a:p>
            <a:pPr defTabSz="356602"/>
            <a:endParaRPr lang="sv-SE" sz="1700" dirty="0">
              <a:solidFill>
                <a:srgbClr val="FFFFFF"/>
              </a:solidFill>
            </a:endParaRPr>
          </a:p>
        </p:txBody>
      </p:sp>
      <p:sp>
        <p:nvSpPr>
          <p:cNvPr id="4" name="Platshållare för text 3"/>
          <p:cNvSpPr>
            <a:spLocks noGrp="1"/>
          </p:cNvSpPr>
          <p:nvPr>
            <p:ph type="body" sz="quarter" idx="11" hasCustomPrompt="1"/>
          </p:nvPr>
        </p:nvSpPr>
        <p:spPr>
          <a:xfrm>
            <a:off x="539753" y="4837721"/>
            <a:ext cx="4537075" cy="240027"/>
          </a:xfrm>
        </p:spPr>
        <p:txBody>
          <a:bodyPr/>
          <a:lstStyle>
            <a:lvl1pPr>
              <a:defRPr sz="800" baseline="0">
                <a:solidFill>
                  <a:schemeClr val="tx1"/>
                </a:solidFill>
                <a:latin typeface="+mj-lt"/>
              </a:defRPr>
            </a:lvl1pPr>
            <a:lvl2pPr>
              <a:defRPr sz="800">
                <a:latin typeface="+mj-lt"/>
              </a:defRPr>
            </a:lvl2pPr>
            <a:lvl3pPr>
              <a:defRPr sz="800">
                <a:solidFill>
                  <a:schemeClr val="tx1"/>
                </a:solidFill>
                <a:latin typeface="+mj-lt"/>
              </a:defRPr>
            </a:lvl3pPr>
            <a:lvl4pPr>
              <a:defRPr sz="800">
                <a:solidFill>
                  <a:schemeClr val="tx1"/>
                </a:solidFill>
                <a:latin typeface="+mj-lt"/>
              </a:defRPr>
            </a:lvl4pPr>
            <a:lvl5pPr>
              <a:defRPr sz="8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4572000" y="0"/>
            <a:ext cx="4572000" cy="3812400"/>
          </a:xfrm>
        </p:spPr>
        <p:txBody>
          <a:bodyPr anchor="ctr">
            <a:normAutofit/>
          </a:bodyPr>
          <a:lstStyle>
            <a:lvl1pPr algn="ctr">
              <a:defRPr sz="1100">
                <a:latin typeface="Open Sans Light"/>
                <a:cs typeface="Open Sans Light"/>
              </a:defRPr>
            </a:lvl1pPr>
          </a:lstStyle>
          <a:p>
            <a:r>
              <a:rPr lang="sv-SE"/>
              <a:t>Klicka på ikonen för att lägga till en bild</a:t>
            </a:r>
            <a:endParaRPr lang="sv-SE" dirty="0"/>
          </a:p>
        </p:txBody>
      </p:sp>
      <p:pic>
        <p:nvPicPr>
          <p:cNvPr id="11" name="Logotype" descr="Skellefteå kommun_SVART.eps"/>
          <p:cNvPicPr>
            <a:picLocks noChangeAspect="1"/>
          </p:cNvPicPr>
          <p:nvPr userDrawn="1"/>
        </p:nvPicPr>
        <p:blipFill>
          <a:blip r:embed="rId2"/>
          <a:stretch>
            <a:fillRect/>
          </a:stretch>
        </p:blipFill>
        <p:spPr>
          <a:xfrm>
            <a:off x="7401758" y="4788456"/>
            <a:ext cx="1174071" cy="409305"/>
          </a:xfrm>
          <a:prstGeom prst="rect">
            <a:avLst/>
          </a:prstGeom>
        </p:spPr>
      </p:pic>
    </p:spTree>
    <p:extLst>
      <p:ext uri="{BB962C8B-B14F-4D97-AF65-F5344CB8AC3E}">
        <p14:creationId xmlns:p14="http://schemas.microsoft.com/office/powerpoint/2010/main" val="985884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3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6"/>
            <a:ext cx="8229600" cy="3034771"/>
          </a:xfrm>
        </p:spPr>
        <p:txBody>
          <a:bodyPr/>
          <a:lstStyle>
            <a:lvl1pPr marL="267451" indent="-267451">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6" name="Logotype" descr="Skellefteå kommun_SVART.eps"/>
          <p:cNvPicPr>
            <a:picLocks noChangeAspect="1"/>
          </p:cNvPicPr>
          <p:nvPr userDrawn="1"/>
        </p:nvPicPr>
        <p:blipFill>
          <a:blip r:embed="rId2"/>
          <a:stretch>
            <a:fillRect/>
          </a:stretch>
        </p:blipFill>
        <p:spPr>
          <a:xfrm>
            <a:off x="7401758" y="4788456"/>
            <a:ext cx="1174071" cy="409305"/>
          </a:xfrm>
          <a:prstGeom prst="rect">
            <a:avLst/>
          </a:prstGeom>
        </p:spPr>
      </p:pic>
    </p:spTree>
    <p:extLst>
      <p:ext uri="{BB962C8B-B14F-4D97-AF65-F5344CB8AC3E}">
        <p14:creationId xmlns:p14="http://schemas.microsoft.com/office/powerpoint/2010/main" val="1104835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3 text">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3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6"/>
            <a:ext cx="8229600" cy="1895202"/>
          </a:xfrm>
        </p:spPr>
        <p:txBody>
          <a:bodyPr/>
          <a:lstStyle>
            <a:lvl1pPr marL="267451" indent="-267451">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1320" tIns="35661" rIns="71320" bIns="35661" rtlCol="0" anchor="ctr"/>
          <a:lstStyle/>
          <a:p>
            <a:pPr defTabSz="356602"/>
            <a:endParaRPr lang="sv-SE" sz="1700" dirty="0">
              <a:solidFill>
                <a:srgbClr val="FFFFFF"/>
              </a:solidFill>
            </a:endParaRPr>
          </a:p>
        </p:txBody>
      </p:sp>
      <p:sp>
        <p:nvSpPr>
          <p:cNvPr id="4" name="Platshållare för text 3"/>
          <p:cNvSpPr>
            <a:spLocks noGrp="1"/>
          </p:cNvSpPr>
          <p:nvPr>
            <p:ph type="body" sz="quarter" idx="11" hasCustomPrompt="1"/>
          </p:nvPr>
        </p:nvSpPr>
        <p:spPr>
          <a:xfrm>
            <a:off x="539753" y="4837721"/>
            <a:ext cx="4537075" cy="240027"/>
          </a:xfrm>
        </p:spPr>
        <p:txBody>
          <a:bodyPr/>
          <a:lstStyle>
            <a:lvl1pPr>
              <a:defRPr sz="800" baseline="0">
                <a:solidFill>
                  <a:schemeClr val="tx1"/>
                </a:solidFill>
                <a:latin typeface="+mj-lt"/>
              </a:defRPr>
            </a:lvl1pPr>
            <a:lvl2pPr>
              <a:defRPr sz="800">
                <a:latin typeface="+mj-lt"/>
              </a:defRPr>
            </a:lvl2pPr>
            <a:lvl3pPr>
              <a:defRPr sz="800">
                <a:solidFill>
                  <a:schemeClr val="tx1"/>
                </a:solidFill>
                <a:latin typeface="+mj-lt"/>
              </a:defRPr>
            </a:lvl3pPr>
            <a:lvl4pPr>
              <a:defRPr sz="800">
                <a:solidFill>
                  <a:schemeClr val="tx1"/>
                </a:solidFill>
                <a:latin typeface="+mj-lt"/>
              </a:defRPr>
            </a:lvl4pPr>
            <a:lvl5pPr>
              <a:defRPr sz="800">
                <a:solidFill>
                  <a:schemeClr val="tx1"/>
                </a:solidFill>
                <a:latin typeface="+mj-lt"/>
              </a:defRPr>
            </a:lvl5pPr>
          </a:lstStyle>
          <a:p>
            <a:pPr lvl="0"/>
            <a:r>
              <a:rPr lang="sv-SE" dirty="0"/>
              <a:t>Klicka här för att lägga till text</a:t>
            </a:r>
          </a:p>
          <a:p>
            <a:pPr lvl="4"/>
            <a:endParaRPr lang="sv-SE" dirty="0"/>
          </a:p>
        </p:txBody>
      </p:sp>
    </p:spTree>
    <p:extLst>
      <p:ext uri="{BB962C8B-B14F-4D97-AF65-F5344CB8AC3E}">
        <p14:creationId xmlns:p14="http://schemas.microsoft.com/office/powerpoint/2010/main" val="36673150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3 text, bild">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337221"/>
            <a:ext cx="3826768" cy="867817"/>
          </a:xfrm>
        </p:spPr>
        <p:txBody>
          <a:bodyPr>
            <a:noAutofit/>
          </a:bodyPr>
          <a:lstStyle>
            <a:lvl1pPr algn="l">
              <a:defRPr sz="19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237323"/>
            <a:ext cx="3826768" cy="2220248"/>
          </a:xfrm>
        </p:spPr>
        <p:txBody>
          <a:bodyPr/>
          <a:lstStyle>
            <a:lvl1pPr marL="267451" indent="-267451">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1320" tIns="35661" rIns="71320" bIns="35661" rtlCol="0" anchor="ctr"/>
          <a:lstStyle/>
          <a:p>
            <a:pPr defTabSz="356602"/>
            <a:endParaRPr lang="sv-SE" sz="1700" dirty="0">
              <a:solidFill>
                <a:srgbClr val="FFFFFF"/>
              </a:solidFill>
            </a:endParaRPr>
          </a:p>
        </p:txBody>
      </p:sp>
      <p:sp>
        <p:nvSpPr>
          <p:cNvPr id="4" name="Platshållare för text 3"/>
          <p:cNvSpPr>
            <a:spLocks noGrp="1"/>
          </p:cNvSpPr>
          <p:nvPr>
            <p:ph type="body" sz="quarter" idx="11" hasCustomPrompt="1"/>
          </p:nvPr>
        </p:nvSpPr>
        <p:spPr>
          <a:xfrm>
            <a:off x="539753" y="4837721"/>
            <a:ext cx="4537075" cy="240027"/>
          </a:xfrm>
        </p:spPr>
        <p:txBody>
          <a:bodyPr/>
          <a:lstStyle>
            <a:lvl1pPr>
              <a:defRPr sz="800" baseline="0">
                <a:solidFill>
                  <a:schemeClr val="tx1"/>
                </a:solidFill>
                <a:latin typeface="+mj-lt"/>
              </a:defRPr>
            </a:lvl1pPr>
            <a:lvl2pPr>
              <a:defRPr sz="800">
                <a:latin typeface="+mj-lt"/>
              </a:defRPr>
            </a:lvl2pPr>
            <a:lvl3pPr>
              <a:defRPr sz="800">
                <a:solidFill>
                  <a:schemeClr val="tx1"/>
                </a:solidFill>
                <a:latin typeface="+mj-lt"/>
              </a:defRPr>
            </a:lvl3pPr>
            <a:lvl4pPr>
              <a:defRPr sz="800">
                <a:solidFill>
                  <a:schemeClr val="tx1"/>
                </a:solidFill>
                <a:latin typeface="+mj-lt"/>
              </a:defRPr>
            </a:lvl4pPr>
            <a:lvl5pPr>
              <a:defRPr sz="8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4572000" y="0"/>
            <a:ext cx="4572000" cy="3812400"/>
          </a:xfrm>
        </p:spPr>
        <p:txBody>
          <a:bodyPr anchor="ctr">
            <a:normAutofit/>
          </a:bodyPr>
          <a:lstStyle>
            <a:lvl1pPr algn="ctr">
              <a:defRPr sz="1100">
                <a:latin typeface="Open Sans Light"/>
                <a:cs typeface="Open Sans Light"/>
              </a:defRPr>
            </a:lvl1pPr>
          </a:lstStyle>
          <a:p>
            <a:r>
              <a:rPr lang="sv-SE"/>
              <a:t>Klicka på ikonen för att lägga till en bild</a:t>
            </a:r>
            <a:endParaRPr lang="sv-SE" dirty="0"/>
          </a:p>
        </p:txBody>
      </p:sp>
    </p:spTree>
    <p:extLst>
      <p:ext uri="{BB962C8B-B14F-4D97-AF65-F5344CB8AC3E}">
        <p14:creationId xmlns:p14="http://schemas.microsoft.com/office/powerpoint/2010/main" val="472586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kel textsida">
    <p:bg>
      <p:bgPr>
        <a:solidFill>
          <a:srgbClr val="FFFFFF"/>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3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6"/>
            <a:ext cx="8229600" cy="3034771"/>
          </a:xfrm>
        </p:spPr>
        <p:txBody>
          <a:bodyPr/>
          <a:lstStyle>
            <a:lvl1pPr marL="267451" indent="-267451">
              <a:buFont typeface="Arial" panose="020B0604020202020204" pitchFamily="34" charset="0"/>
              <a:buChar cha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02717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Rubrikbild">
    <p:spTree>
      <p:nvGrpSpPr>
        <p:cNvPr id="1" name=""/>
        <p:cNvGrpSpPr/>
        <p:nvPr/>
      </p:nvGrpSpPr>
      <p:grpSpPr>
        <a:xfrm>
          <a:off x="0" y="0"/>
          <a:ext cx="0" cy="0"/>
          <a:chOff x="0" y="0"/>
          <a:chExt cx="0" cy="0"/>
        </a:xfrm>
      </p:grpSpPr>
      <p:sp>
        <p:nvSpPr>
          <p:cNvPr id="6" name="Rektangel 5"/>
          <p:cNvSpPr/>
          <p:nvPr userDrawn="1"/>
        </p:nvSpPr>
        <p:spPr>
          <a:xfrm>
            <a:off x="0" y="0"/>
            <a:ext cx="9144000" cy="3812400"/>
          </a:xfrm>
          <a:prstGeom prst="rect">
            <a:avLst/>
          </a:prstGeom>
          <a:solidFill>
            <a:srgbClr val="F2F2F2"/>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sv-SE">
              <a:solidFill>
                <a:srgbClr val="FEFFFF"/>
              </a:solidFill>
            </a:endParaRPr>
          </a:p>
        </p:txBody>
      </p:sp>
      <p:pic>
        <p:nvPicPr>
          <p:cNvPr id="7" name="Bildobjekt 6" descr="Skellefteå kommun_SVART.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7010400" y="4762500"/>
            <a:ext cx="1565428" cy="491166"/>
          </a:xfrm>
          <a:prstGeom prst="rect">
            <a:avLst/>
          </a:prstGeom>
        </p:spPr>
      </p:pic>
      <p:sp>
        <p:nvSpPr>
          <p:cNvPr id="8" name="Rubrik 7"/>
          <p:cNvSpPr>
            <a:spLocks noGrp="1"/>
          </p:cNvSpPr>
          <p:nvPr>
            <p:ph type="title"/>
          </p:nvPr>
        </p:nvSpPr>
        <p:spPr>
          <a:xfrm>
            <a:off x="457200" y="266700"/>
            <a:ext cx="3733800" cy="952500"/>
          </a:xfrm>
        </p:spPr>
        <p:txBody>
          <a:bodyPr>
            <a:normAutofit/>
          </a:bodyPr>
          <a:lstStyle>
            <a:lvl1pPr algn="l">
              <a:defRPr sz="2400">
                <a:latin typeface="Open Sans Extrabold"/>
                <a:cs typeface="Open Sans Extrabold"/>
              </a:defRPr>
            </a:lvl1pPr>
          </a:lstStyle>
          <a:p>
            <a:r>
              <a:rPr lang="sv-SE"/>
              <a:t>Klicka här för att ändra format</a:t>
            </a:r>
            <a:endParaRPr lang="sv-SE" dirty="0"/>
          </a:p>
        </p:txBody>
      </p:sp>
      <p:sp>
        <p:nvSpPr>
          <p:cNvPr id="10" name="Platshållare för text 9"/>
          <p:cNvSpPr>
            <a:spLocks noGrp="1"/>
          </p:cNvSpPr>
          <p:nvPr>
            <p:ph type="body" sz="quarter" idx="10"/>
          </p:nvPr>
        </p:nvSpPr>
        <p:spPr>
          <a:xfrm>
            <a:off x="457200" y="1219200"/>
            <a:ext cx="3733800" cy="2324100"/>
          </a:xfrm>
        </p:spPr>
        <p:txBody>
          <a:bodyPr>
            <a:normAutofit/>
          </a:bodyPr>
          <a:lstStyle>
            <a:lvl1pPr marL="0">
              <a:spcBef>
                <a:spcPts val="0"/>
              </a:spcBef>
              <a:buNone/>
              <a:defRPr sz="1200">
                <a:latin typeface="Open Sans Light"/>
                <a:cs typeface="Open Sans Light"/>
              </a:defRPr>
            </a:lvl1pPr>
          </a:lstStyle>
          <a:p>
            <a:pPr lvl="0"/>
            <a:r>
              <a:rPr lang="sv-SE"/>
              <a:t>Klicka här för att ändra format på bakgrundstexten</a:t>
            </a:r>
          </a:p>
        </p:txBody>
      </p:sp>
      <p:sp>
        <p:nvSpPr>
          <p:cNvPr id="12" name="Platshållare för text 11"/>
          <p:cNvSpPr>
            <a:spLocks noGrp="1"/>
          </p:cNvSpPr>
          <p:nvPr>
            <p:ph type="body" sz="quarter" idx="11" hasCustomPrompt="1"/>
          </p:nvPr>
        </p:nvSpPr>
        <p:spPr>
          <a:xfrm>
            <a:off x="533400" y="4838700"/>
            <a:ext cx="4095750" cy="246063"/>
          </a:xfrm>
        </p:spPr>
        <p:txBody>
          <a:bodyPr>
            <a:normAutofit/>
          </a:bodyPr>
          <a:lstStyle>
            <a:lvl1pPr marL="0">
              <a:spcBef>
                <a:spcPts val="0"/>
              </a:spcBef>
              <a:buNone/>
              <a:defRPr sz="1000" baseline="0">
                <a:latin typeface="Open Sans Extrabold"/>
                <a:cs typeface="Open Sans Extrabold"/>
              </a:defRPr>
            </a:lvl1pPr>
          </a:lstStyle>
          <a:p>
            <a:pPr lvl="0"/>
            <a:r>
              <a:rPr lang="sv-SE" dirty="0"/>
              <a:t>Klicka för att lägga till text</a:t>
            </a:r>
          </a:p>
        </p:txBody>
      </p:sp>
      <p:sp>
        <p:nvSpPr>
          <p:cNvPr id="11" name="Platshållare för bild 10"/>
          <p:cNvSpPr>
            <a:spLocks noGrp="1"/>
          </p:cNvSpPr>
          <p:nvPr>
            <p:ph type="pic" sz="quarter" idx="12"/>
          </p:nvPr>
        </p:nvSpPr>
        <p:spPr>
          <a:xfrm>
            <a:off x="4572000" y="0"/>
            <a:ext cx="4572000" cy="3812400"/>
          </a:xfrm>
        </p:spPr>
        <p:txBody>
          <a:bodyPr anchor="ctr">
            <a:normAutofit/>
          </a:bodyPr>
          <a:lstStyle>
            <a:lvl1pPr algn="ctr">
              <a:defRPr sz="1400">
                <a:latin typeface="Open Sans Light"/>
                <a:cs typeface="Open Sans Light"/>
              </a:defRPr>
            </a:lvl1pPr>
          </a:lstStyle>
          <a:p>
            <a:r>
              <a:rPr lang="sv-SE"/>
              <a:t>Klicka på ikonen för att lägga till en bild</a:t>
            </a:r>
          </a:p>
        </p:txBody>
      </p:sp>
    </p:spTree>
    <p:extLst>
      <p:ext uri="{BB962C8B-B14F-4D97-AF65-F5344CB8AC3E}">
        <p14:creationId xmlns:p14="http://schemas.microsoft.com/office/powerpoint/2010/main" val="33503514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3 bild, logo">
    <p:bg>
      <p:bgPr>
        <a:solidFill>
          <a:srgbClr val="FFFFFF"/>
        </a:solidFill>
        <a:effectLst/>
      </p:bgPr>
    </p:bg>
    <p:spTree>
      <p:nvGrpSpPr>
        <p:cNvPr id="1" name=""/>
        <p:cNvGrpSpPr/>
        <p:nvPr/>
      </p:nvGrpSpPr>
      <p:grpSpPr>
        <a:xfrm>
          <a:off x="0" y="0"/>
          <a:ext cx="0" cy="0"/>
          <a:chOff x="0" y="0"/>
          <a:chExt cx="0" cy="0"/>
        </a:xfrm>
      </p:grpSpPr>
      <p:sp>
        <p:nvSpPr>
          <p:cNvPr id="3" name="Bild"/>
          <p:cNvSpPr>
            <a:spLocks noGrp="1"/>
          </p:cNvSpPr>
          <p:nvPr>
            <p:ph type="pic" sz="quarter" idx="12"/>
          </p:nvPr>
        </p:nvSpPr>
        <p:spPr>
          <a:xfrm>
            <a:off x="0" y="0"/>
            <a:ext cx="9144000" cy="3812400"/>
          </a:xfrm>
        </p:spPr>
        <p:txBody>
          <a:bodyPr anchor="ctr">
            <a:normAutofit/>
          </a:bodyPr>
          <a:lstStyle>
            <a:lvl1pPr algn="ctr">
              <a:defRPr sz="1100">
                <a:latin typeface="Open Sans Light"/>
                <a:cs typeface="Open Sans Light"/>
              </a:defRPr>
            </a:lvl1pPr>
          </a:lstStyle>
          <a:p>
            <a:r>
              <a:rPr lang="sv-SE"/>
              <a:t>Klicka på ikonen för att lägga till en bild</a:t>
            </a:r>
            <a:endParaRPr lang="sv-SE" dirty="0"/>
          </a:p>
        </p:txBody>
      </p:sp>
      <p:sp>
        <p:nvSpPr>
          <p:cNvPr id="6" name="Rubrik"/>
          <p:cNvSpPr>
            <a:spLocks noGrp="1"/>
          </p:cNvSpPr>
          <p:nvPr>
            <p:ph type="title" hasCustomPrompt="1"/>
          </p:nvPr>
        </p:nvSpPr>
        <p:spPr>
          <a:xfrm>
            <a:off x="521743" y="4856068"/>
            <a:ext cx="6282506" cy="292427"/>
          </a:xfrm>
        </p:spPr>
        <p:txBody>
          <a:bodyPr>
            <a:noAutofit/>
          </a:bodyPr>
          <a:lstStyle>
            <a:lvl1pPr algn="l">
              <a:defRPr sz="1900" baseline="0">
                <a:solidFill>
                  <a:schemeClr val="tx1"/>
                </a:solidFill>
                <a:latin typeface="Open Sans Extrabold"/>
                <a:cs typeface="Open Sans Extrabold"/>
              </a:defRPr>
            </a:lvl1pPr>
          </a:lstStyle>
          <a:p>
            <a:r>
              <a:rPr lang="sv-SE" dirty="0"/>
              <a:t>Klicka här för att lägga till rubrik</a:t>
            </a:r>
          </a:p>
        </p:txBody>
      </p:sp>
      <p:sp>
        <p:nvSpPr>
          <p:cNvPr id="7" name="Platshållare för text 3"/>
          <p:cNvSpPr>
            <a:spLocks noGrp="1"/>
          </p:cNvSpPr>
          <p:nvPr>
            <p:ph type="body" sz="quarter" idx="11" hasCustomPrompt="1"/>
          </p:nvPr>
        </p:nvSpPr>
        <p:spPr>
          <a:xfrm>
            <a:off x="539750" y="5137753"/>
            <a:ext cx="6264498" cy="240027"/>
          </a:xfrm>
        </p:spPr>
        <p:txBody>
          <a:bodyPr/>
          <a:lstStyle>
            <a:lvl1pPr>
              <a:defRPr sz="1400" baseline="0">
                <a:solidFill>
                  <a:schemeClr val="tx1"/>
                </a:solidFill>
                <a:latin typeface="+mn-lt"/>
              </a:defRPr>
            </a:lvl1pPr>
            <a:lvl2pPr>
              <a:defRPr sz="800">
                <a:latin typeface="+mj-lt"/>
              </a:defRPr>
            </a:lvl2pPr>
            <a:lvl3pPr>
              <a:defRPr sz="800">
                <a:solidFill>
                  <a:schemeClr val="tx1"/>
                </a:solidFill>
                <a:latin typeface="+mj-lt"/>
              </a:defRPr>
            </a:lvl3pPr>
            <a:lvl4pPr>
              <a:defRPr sz="800">
                <a:solidFill>
                  <a:schemeClr val="tx1"/>
                </a:solidFill>
                <a:latin typeface="+mj-lt"/>
              </a:defRPr>
            </a:lvl4pPr>
            <a:lvl5pPr>
              <a:defRPr sz="1400">
                <a:solidFill>
                  <a:schemeClr val="tx1"/>
                </a:solidFill>
                <a:latin typeface="+mn-lt"/>
              </a:defRPr>
            </a:lvl5pPr>
          </a:lstStyle>
          <a:p>
            <a:pPr lvl="0"/>
            <a:r>
              <a:rPr lang="sv-SE" dirty="0"/>
              <a:t>Klicka här för att lägga till text</a:t>
            </a:r>
          </a:p>
          <a:p>
            <a:pPr lvl="4"/>
            <a:endParaRPr lang="sv-SE" dirty="0"/>
          </a:p>
        </p:txBody>
      </p:sp>
      <p:pic>
        <p:nvPicPr>
          <p:cNvPr id="8" name="Logotype" descr="Skellefteå kommun_SVART.eps"/>
          <p:cNvPicPr>
            <a:picLocks noChangeAspect="1"/>
          </p:cNvPicPr>
          <p:nvPr userDrawn="1"/>
        </p:nvPicPr>
        <p:blipFill>
          <a:blip r:embed="rId2"/>
          <a:stretch>
            <a:fillRect/>
          </a:stretch>
        </p:blipFill>
        <p:spPr>
          <a:xfrm>
            <a:off x="7400701" y="4788001"/>
            <a:ext cx="1174071" cy="409305"/>
          </a:xfrm>
          <a:prstGeom prst="rect">
            <a:avLst/>
          </a:prstGeom>
        </p:spPr>
      </p:pic>
    </p:spTree>
    <p:extLst>
      <p:ext uri="{BB962C8B-B14F-4D97-AF65-F5344CB8AC3E}">
        <p14:creationId xmlns:p14="http://schemas.microsoft.com/office/powerpoint/2010/main" val="4110076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text, logo">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3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6"/>
            <a:ext cx="8229600" cy="1895202"/>
          </a:xfrm>
        </p:spPr>
        <p:txBody>
          <a:bodyPr/>
          <a:lstStyle>
            <a:lvl1pPr marL="267462" indent="-267462">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defTabSz="356616"/>
            <a:endParaRPr lang="sv-SE" sz="1700" dirty="0">
              <a:solidFill>
                <a:srgbClr val="FFFFFF"/>
              </a:solidFill>
            </a:endParaRPr>
          </a:p>
        </p:txBody>
      </p:sp>
      <p:sp>
        <p:nvSpPr>
          <p:cNvPr id="4" name="Platshållare för text 3"/>
          <p:cNvSpPr>
            <a:spLocks noGrp="1"/>
          </p:cNvSpPr>
          <p:nvPr>
            <p:ph type="body" sz="quarter" idx="11" hasCustomPrompt="1"/>
          </p:nvPr>
        </p:nvSpPr>
        <p:spPr>
          <a:xfrm>
            <a:off x="539752" y="4837720"/>
            <a:ext cx="4537075" cy="240027"/>
          </a:xfrm>
        </p:spPr>
        <p:txBody>
          <a:bodyPr/>
          <a:lstStyle>
            <a:lvl1pPr>
              <a:defRPr sz="800" baseline="0">
                <a:solidFill>
                  <a:schemeClr val="tx1"/>
                </a:solidFill>
                <a:latin typeface="+mj-lt"/>
              </a:defRPr>
            </a:lvl1pPr>
            <a:lvl2pPr>
              <a:defRPr sz="800">
                <a:latin typeface="+mj-lt"/>
              </a:defRPr>
            </a:lvl2pPr>
            <a:lvl3pPr>
              <a:defRPr sz="800">
                <a:solidFill>
                  <a:schemeClr val="tx1"/>
                </a:solidFill>
                <a:latin typeface="+mj-lt"/>
              </a:defRPr>
            </a:lvl3pPr>
            <a:lvl4pPr>
              <a:defRPr sz="800">
                <a:solidFill>
                  <a:schemeClr val="tx1"/>
                </a:solidFill>
                <a:latin typeface="+mj-lt"/>
              </a:defRPr>
            </a:lvl4pPr>
            <a:lvl5pPr>
              <a:defRPr sz="800">
                <a:solidFill>
                  <a:schemeClr val="tx1"/>
                </a:solidFill>
                <a:latin typeface="+mj-lt"/>
              </a:defRPr>
            </a:lvl5pPr>
          </a:lstStyle>
          <a:p>
            <a:pPr lvl="0"/>
            <a:r>
              <a:rPr lang="sv-SE" dirty="0"/>
              <a:t>Klicka här för att lägga till text</a:t>
            </a:r>
          </a:p>
          <a:p>
            <a:pPr lvl="4"/>
            <a:endParaRPr lang="sv-SE" dirty="0"/>
          </a:p>
        </p:txBody>
      </p:sp>
      <p:pic>
        <p:nvPicPr>
          <p:cNvPr id="10" name="Logotype" descr="Skellefteå kommun_SVART.eps"/>
          <p:cNvPicPr>
            <a:picLocks noChangeAspect="1"/>
          </p:cNvPicPr>
          <p:nvPr userDrawn="1"/>
        </p:nvPicPr>
        <p:blipFill>
          <a:blip r:embed="rId2"/>
          <a:stretch>
            <a:fillRect/>
          </a:stretch>
        </p:blipFill>
        <p:spPr>
          <a:xfrm>
            <a:off x="7401758" y="4788455"/>
            <a:ext cx="1174071" cy="409305"/>
          </a:xfrm>
          <a:prstGeom prst="rect">
            <a:avLst/>
          </a:prstGeom>
        </p:spPr>
      </p:pic>
    </p:spTree>
    <p:extLst>
      <p:ext uri="{BB962C8B-B14F-4D97-AF65-F5344CB8AC3E}">
        <p14:creationId xmlns:p14="http://schemas.microsoft.com/office/powerpoint/2010/main" val="305959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 text, bild, logo">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337220"/>
            <a:ext cx="3826768" cy="867817"/>
          </a:xfrm>
        </p:spPr>
        <p:txBody>
          <a:bodyPr>
            <a:noAutofit/>
          </a:bodyPr>
          <a:lstStyle>
            <a:lvl1pPr algn="l">
              <a:defRPr sz="19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237323"/>
            <a:ext cx="3826768" cy="2220248"/>
          </a:xfrm>
        </p:spPr>
        <p:txBody>
          <a:bodyPr/>
          <a:lstStyle>
            <a:lvl1pPr marL="267462" indent="-267462">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VitRuta"/>
          <p:cNvSpPr/>
          <p:nvPr userDrawn="1"/>
        </p:nvSpPr>
        <p:spPr>
          <a:xfrm>
            <a:off x="0" y="3814899"/>
            <a:ext cx="9144000" cy="190010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71323" tIns="35662" rIns="71323" bIns="35662" rtlCol="0" anchor="ctr"/>
          <a:lstStyle/>
          <a:p>
            <a:pPr defTabSz="356616"/>
            <a:endParaRPr lang="sv-SE" sz="1700" dirty="0">
              <a:solidFill>
                <a:srgbClr val="FFFFFF"/>
              </a:solidFill>
            </a:endParaRPr>
          </a:p>
        </p:txBody>
      </p:sp>
      <p:sp>
        <p:nvSpPr>
          <p:cNvPr id="4" name="Platshållare för text 3"/>
          <p:cNvSpPr>
            <a:spLocks noGrp="1"/>
          </p:cNvSpPr>
          <p:nvPr>
            <p:ph type="body" sz="quarter" idx="11" hasCustomPrompt="1"/>
          </p:nvPr>
        </p:nvSpPr>
        <p:spPr>
          <a:xfrm>
            <a:off x="539752" y="4837720"/>
            <a:ext cx="4537075" cy="240027"/>
          </a:xfrm>
        </p:spPr>
        <p:txBody>
          <a:bodyPr/>
          <a:lstStyle>
            <a:lvl1pPr>
              <a:defRPr sz="800" baseline="0">
                <a:solidFill>
                  <a:schemeClr val="tx1"/>
                </a:solidFill>
                <a:latin typeface="+mj-lt"/>
              </a:defRPr>
            </a:lvl1pPr>
            <a:lvl2pPr>
              <a:defRPr sz="800">
                <a:latin typeface="+mj-lt"/>
              </a:defRPr>
            </a:lvl2pPr>
            <a:lvl3pPr>
              <a:defRPr sz="800">
                <a:solidFill>
                  <a:schemeClr val="tx1"/>
                </a:solidFill>
                <a:latin typeface="+mj-lt"/>
              </a:defRPr>
            </a:lvl3pPr>
            <a:lvl4pPr>
              <a:defRPr sz="800">
                <a:solidFill>
                  <a:schemeClr val="tx1"/>
                </a:solidFill>
                <a:latin typeface="+mj-lt"/>
              </a:defRPr>
            </a:lvl4pPr>
            <a:lvl5pPr>
              <a:defRPr sz="800">
                <a:solidFill>
                  <a:schemeClr val="tx1"/>
                </a:solidFill>
                <a:latin typeface="+mj-lt"/>
              </a:defRPr>
            </a:lvl5pPr>
          </a:lstStyle>
          <a:p>
            <a:pPr lvl="0"/>
            <a:r>
              <a:rPr lang="sv-SE" dirty="0"/>
              <a:t>Klicka här för att lägga till text</a:t>
            </a:r>
          </a:p>
          <a:p>
            <a:pPr lvl="4"/>
            <a:endParaRPr lang="sv-SE" dirty="0"/>
          </a:p>
        </p:txBody>
      </p:sp>
      <p:sp>
        <p:nvSpPr>
          <p:cNvPr id="10" name="Bild"/>
          <p:cNvSpPr>
            <a:spLocks noGrp="1"/>
          </p:cNvSpPr>
          <p:nvPr>
            <p:ph type="pic" sz="quarter" idx="12"/>
          </p:nvPr>
        </p:nvSpPr>
        <p:spPr>
          <a:xfrm>
            <a:off x="4572000" y="0"/>
            <a:ext cx="4572000" cy="3812400"/>
          </a:xfrm>
        </p:spPr>
        <p:txBody>
          <a:bodyPr anchor="ctr">
            <a:normAutofit/>
          </a:bodyPr>
          <a:lstStyle>
            <a:lvl1pPr algn="ctr">
              <a:defRPr sz="1100">
                <a:latin typeface="Open Sans Light"/>
                <a:cs typeface="Open Sans Light"/>
              </a:defRPr>
            </a:lvl1pPr>
          </a:lstStyle>
          <a:p>
            <a:r>
              <a:rPr lang="sv-SE" dirty="0"/>
              <a:t>Klicka på ikonen för att lägga till en bild</a:t>
            </a:r>
          </a:p>
        </p:txBody>
      </p:sp>
      <p:pic>
        <p:nvPicPr>
          <p:cNvPr id="11" name="Logotype" descr="Skellefteå kommun_SVART.eps"/>
          <p:cNvPicPr>
            <a:picLocks noChangeAspect="1"/>
          </p:cNvPicPr>
          <p:nvPr userDrawn="1"/>
        </p:nvPicPr>
        <p:blipFill>
          <a:blip r:embed="rId2"/>
          <a:stretch>
            <a:fillRect/>
          </a:stretch>
        </p:blipFill>
        <p:spPr>
          <a:xfrm>
            <a:off x="7401758" y="4788455"/>
            <a:ext cx="1174071" cy="409305"/>
          </a:xfrm>
          <a:prstGeom prst="rect">
            <a:avLst/>
          </a:prstGeom>
        </p:spPr>
      </p:pic>
    </p:spTree>
    <p:extLst>
      <p:ext uri="{BB962C8B-B14F-4D97-AF65-F5344CB8AC3E}">
        <p14:creationId xmlns:p14="http://schemas.microsoft.com/office/powerpoint/2010/main" val="2629473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kel textsida, logo">
    <p:bg>
      <p:bgPr>
        <a:solidFill>
          <a:srgbClr val="ECECEC"/>
        </a:solidFill>
        <a:effectLst/>
      </p:bgPr>
    </p:bg>
    <p:spTree>
      <p:nvGrpSpPr>
        <p:cNvPr id="1" name=""/>
        <p:cNvGrpSpPr/>
        <p:nvPr/>
      </p:nvGrpSpPr>
      <p:grpSpPr>
        <a:xfrm>
          <a:off x="0" y="0"/>
          <a:ext cx="0" cy="0"/>
          <a:chOff x="0" y="0"/>
          <a:chExt cx="0" cy="0"/>
        </a:xfrm>
      </p:grpSpPr>
      <p:sp>
        <p:nvSpPr>
          <p:cNvPr id="8" name="Rubrik"/>
          <p:cNvSpPr>
            <a:spLocks noGrp="1"/>
          </p:cNvSpPr>
          <p:nvPr>
            <p:ph type="title" hasCustomPrompt="1"/>
          </p:nvPr>
        </p:nvSpPr>
        <p:spPr>
          <a:xfrm>
            <a:off x="457200" y="609600"/>
            <a:ext cx="8229600" cy="952500"/>
          </a:xfrm>
        </p:spPr>
        <p:txBody>
          <a:bodyPr>
            <a:noAutofit/>
          </a:bodyPr>
          <a:lstStyle>
            <a:lvl1pPr algn="l">
              <a:defRPr sz="2300" baseline="0">
                <a:solidFill>
                  <a:schemeClr val="tx1"/>
                </a:solidFill>
                <a:latin typeface="Open Sans Extrabold"/>
                <a:cs typeface="Open Sans Extrabold"/>
              </a:defRPr>
            </a:lvl1pPr>
          </a:lstStyle>
          <a:p>
            <a:r>
              <a:rPr lang="sv-SE" dirty="0"/>
              <a:t>Klicka här för att lägga till rubrik</a:t>
            </a:r>
          </a:p>
        </p:txBody>
      </p:sp>
      <p:sp>
        <p:nvSpPr>
          <p:cNvPr id="9" name="Text"/>
          <p:cNvSpPr>
            <a:spLocks noGrp="1"/>
          </p:cNvSpPr>
          <p:nvPr>
            <p:ph type="body" sz="quarter" idx="10"/>
          </p:nvPr>
        </p:nvSpPr>
        <p:spPr>
          <a:xfrm>
            <a:off x="457200" y="1562365"/>
            <a:ext cx="8229600" cy="3034771"/>
          </a:xfrm>
        </p:spPr>
        <p:txBody>
          <a:bodyPr/>
          <a:lstStyle>
            <a:lvl1pPr marL="267462" indent="-267462">
              <a:buFont typeface="Arial" panose="020B0604020202020204" pitchFamily="34" charset="0"/>
              <a:buChar char="•"/>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Logoty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1758" y="4789137"/>
            <a:ext cx="1174071" cy="407942"/>
          </a:xfrm>
          <a:prstGeom prst="rect">
            <a:avLst/>
          </a:prstGeom>
        </p:spPr>
      </p:pic>
    </p:spTree>
    <p:extLst>
      <p:ext uri="{BB962C8B-B14F-4D97-AF65-F5344CB8AC3E}">
        <p14:creationId xmlns:p14="http://schemas.microsoft.com/office/powerpoint/2010/main" val="38294037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5296965"/>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396BA79-F2AE-9145-9209-1674DACC0F18}" type="datetimeFigureOut">
              <a:rPr lang="sv-SE" smtClean="0"/>
              <a:pPr/>
              <a:t>2019-02-28</a:t>
            </a:fld>
            <a:endParaRPr lang="sv-SE"/>
          </a:p>
        </p:txBody>
      </p:sp>
      <p:sp>
        <p:nvSpPr>
          <p:cNvPr id="5" name="Platshållare för sidfot 4"/>
          <p:cNvSpPr>
            <a:spLocks noGrp="1"/>
          </p:cNvSpPr>
          <p:nvPr>
            <p:ph type="ftr" sz="quarter" idx="3"/>
          </p:nvPr>
        </p:nvSpPr>
        <p:spPr>
          <a:xfrm>
            <a:off x="3124200" y="5296965"/>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5296965"/>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C6C01A26-2D80-0E46-9B4D-60A1952FE66D}"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CECEC"/>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457200" y="228865"/>
            <a:ext cx="8229600" cy="952500"/>
          </a:xfrm>
          <a:prstGeom prst="rect">
            <a:avLst/>
          </a:prstGeom>
        </p:spPr>
        <p:txBody>
          <a:bodyPr vert="horz" lIns="71323" tIns="35662" rIns="71323" bIns="35662" rtlCol="0" anchor="ctr">
            <a:noAutofit/>
          </a:bodyPr>
          <a:lstStyle/>
          <a:p>
            <a:r>
              <a:rPr lang="sv-SE" dirty="0"/>
              <a:t>Klicka här för att ändra format</a:t>
            </a:r>
          </a:p>
        </p:txBody>
      </p:sp>
      <p:sp>
        <p:nvSpPr>
          <p:cNvPr id="3" name="Text"/>
          <p:cNvSpPr>
            <a:spLocks noGrp="1"/>
          </p:cNvSpPr>
          <p:nvPr>
            <p:ph type="body" idx="1"/>
          </p:nvPr>
        </p:nvSpPr>
        <p:spPr>
          <a:xfrm>
            <a:off x="457200" y="1333503"/>
            <a:ext cx="8229600" cy="3771636"/>
          </a:xfrm>
          <a:prstGeom prst="rect">
            <a:avLst/>
          </a:prstGeom>
        </p:spPr>
        <p:txBody>
          <a:bodyPr vert="horz" lIns="71323" tIns="35662" rIns="71323" bIns="35662"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457200" y="5296963"/>
            <a:ext cx="2133600" cy="304271"/>
          </a:xfrm>
          <a:prstGeom prst="rect">
            <a:avLst/>
          </a:prstGeom>
        </p:spPr>
        <p:txBody>
          <a:bodyPr vert="horz" lIns="71323" tIns="35662" rIns="71323" bIns="35662" rtlCol="0" anchor="ctr"/>
          <a:lstStyle>
            <a:lvl1pPr algn="l">
              <a:defRPr sz="900">
                <a:solidFill>
                  <a:schemeClr val="tx1">
                    <a:tint val="75000"/>
                  </a:schemeClr>
                </a:solidFill>
              </a:defRPr>
            </a:lvl1pPr>
          </a:lstStyle>
          <a:p>
            <a:pPr defTabSz="356616"/>
            <a:fld id="{E396BA79-F2AE-9145-9209-1674DACC0F18}" type="datetimeFigureOut">
              <a:rPr lang="sv-SE" smtClean="0">
                <a:solidFill>
                  <a:srgbClr val="000000">
                    <a:tint val="75000"/>
                  </a:srgbClr>
                </a:solidFill>
              </a:rPr>
              <a:pPr defTabSz="356616"/>
              <a:t>2019-02-28</a:t>
            </a:fld>
            <a:endParaRPr lang="sv-SE">
              <a:solidFill>
                <a:srgbClr val="000000">
                  <a:tint val="75000"/>
                </a:srgbClr>
              </a:solidFill>
            </a:endParaRPr>
          </a:p>
        </p:txBody>
      </p:sp>
      <p:sp>
        <p:nvSpPr>
          <p:cNvPr id="5" name="Sidfot"/>
          <p:cNvSpPr>
            <a:spLocks noGrp="1"/>
          </p:cNvSpPr>
          <p:nvPr>
            <p:ph type="ftr" sz="quarter" idx="3"/>
          </p:nvPr>
        </p:nvSpPr>
        <p:spPr>
          <a:xfrm>
            <a:off x="3124200" y="5296963"/>
            <a:ext cx="2895600" cy="304271"/>
          </a:xfrm>
          <a:prstGeom prst="rect">
            <a:avLst/>
          </a:prstGeom>
        </p:spPr>
        <p:txBody>
          <a:bodyPr vert="horz" lIns="71323" tIns="35662" rIns="71323" bIns="35662" rtlCol="0" anchor="ctr"/>
          <a:lstStyle>
            <a:lvl1pPr algn="ctr">
              <a:defRPr sz="900">
                <a:solidFill>
                  <a:schemeClr val="tx1">
                    <a:tint val="75000"/>
                  </a:schemeClr>
                </a:solidFill>
              </a:defRPr>
            </a:lvl1pPr>
          </a:lstStyle>
          <a:p>
            <a:pPr defTabSz="356616"/>
            <a:endParaRPr lang="sv-SE">
              <a:solidFill>
                <a:srgbClr val="000000">
                  <a:tint val="75000"/>
                </a:srgbClr>
              </a:solidFill>
            </a:endParaRPr>
          </a:p>
        </p:txBody>
      </p:sp>
      <p:sp>
        <p:nvSpPr>
          <p:cNvPr id="6" name="Sidnummer"/>
          <p:cNvSpPr>
            <a:spLocks noGrp="1"/>
          </p:cNvSpPr>
          <p:nvPr>
            <p:ph type="sldNum" sz="quarter" idx="4"/>
          </p:nvPr>
        </p:nvSpPr>
        <p:spPr>
          <a:xfrm>
            <a:off x="6553200" y="5296963"/>
            <a:ext cx="2133600" cy="304271"/>
          </a:xfrm>
          <a:prstGeom prst="rect">
            <a:avLst/>
          </a:prstGeom>
        </p:spPr>
        <p:txBody>
          <a:bodyPr vert="horz" lIns="71323" tIns="35662" rIns="71323" bIns="35662" rtlCol="0" anchor="ctr"/>
          <a:lstStyle>
            <a:lvl1pPr algn="r">
              <a:defRPr sz="900">
                <a:solidFill>
                  <a:schemeClr val="tx1">
                    <a:tint val="75000"/>
                  </a:schemeClr>
                </a:solidFill>
              </a:defRPr>
            </a:lvl1pPr>
          </a:lstStyle>
          <a:p>
            <a:pPr defTabSz="356616"/>
            <a:fld id="{C6C01A26-2D80-0E46-9B4D-60A1952FE66D}" type="slidenum">
              <a:rPr lang="sv-SE" smtClean="0">
                <a:solidFill>
                  <a:srgbClr val="000000">
                    <a:tint val="75000"/>
                  </a:srgbClr>
                </a:solidFill>
              </a:rPr>
              <a:pPr defTabSz="356616"/>
              <a:t>‹#›</a:t>
            </a:fld>
            <a:endParaRPr lang="sv-SE">
              <a:solidFill>
                <a:srgbClr val="000000">
                  <a:tint val="75000"/>
                </a:srgbClr>
              </a:solidFill>
            </a:endParaRPr>
          </a:p>
        </p:txBody>
      </p:sp>
    </p:spTree>
    <p:extLst>
      <p:ext uri="{BB962C8B-B14F-4D97-AF65-F5344CB8AC3E}">
        <p14:creationId xmlns:p14="http://schemas.microsoft.com/office/powerpoint/2010/main" val="1562396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xStyles>
    <p:titleStyle>
      <a:lvl1pPr algn="l" defTabSz="356616" rtl="0" eaLnBrk="1" latinLnBrk="0" hangingPunct="1">
        <a:spcBef>
          <a:spcPct val="0"/>
        </a:spcBef>
        <a:buNone/>
        <a:defRPr sz="2300" kern="1200">
          <a:solidFill>
            <a:schemeClr val="tx1"/>
          </a:solidFill>
          <a:latin typeface="+mj-lt"/>
          <a:ea typeface="+mj-ea"/>
          <a:cs typeface="+mj-cs"/>
        </a:defRPr>
      </a:lvl1pPr>
    </p:titleStyle>
    <p:bodyStyle>
      <a:lvl1pPr marL="0" indent="0" algn="l" defTabSz="356616" rtl="0" eaLnBrk="1" latinLnBrk="0" hangingPunct="1">
        <a:spcBef>
          <a:spcPct val="20000"/>
        </a:spcBef>
        <a:spcAft>
          <a:spcPts val="390"/>
        </a:spcAft>
        <a:buFont typeface="Arial"/>
        <a:buNone/>
        <a:defRPr sz="1700" kern="1200">
          <a:solidFill>
            <a:schemeClr val="tx1"/>
          </a:solidFill>
          <a:latin typeface="+mn-lt"/>
          <a:ea typeface="+mn-ea"/>
          <a:cs typeface="+mn-cs"/>
        </a:defRPr>
      </a:lvl1pPr>
      <a:lvl2pPr marL="560928" indent="-283560" algn="l" defTabSz="356616" rtl="0" eaLnBrk="1" latinLnBrk="0" hangingPunct="1">
        <a:spcBef>
          <a:spcPct val="20000"/>
        </a:spcBef>
        <a:spcAft>
          <a:spcPts val="390"/>
        </a:spcAft>
        <a:buFont typeface="Arial"/>
        <a:buChar char="–"/>
        <a:defRPr sz="1600" kern="1200">
          <a:solidFill>
            <a:schemeClr val="tx1"/>
          </a:solidFill>
          <a:latin typeface="+mn-lt"/>
          <a:ea typeface="+mn-ea"/>
          <a:cs typeface="+mn-cs"/>
        </a:defRPr>
      </a:lvl2pPr>
      <a:lvl3pPr marL="838296" indent="-277368" algn="l" defTabSz="356616" rtl="0" eaLnBrk="1" latinLnBrk="0" hangingPunct="1">
        <a:spcBef>
          <a:spcPct val="20000"/>
        </a:spcBef>
        <a:spcAft>
          <a:spcPts val="390"/>
        </a:spcAft>
        <a:buFont typeface="Arial"/>
        <a:buChar char="•"/>
        <a:defRPr sz="1400" kern="1200">
          <a:solidFill>
            <a:schemeClr val="tx1"/>
          </a:solidFill>
          <a:latin typeface="+mn-lt"/>
          <a:ea typeface="+mn-ea"/>
          <a:cs typeface="+mn-cs"/>
        </a:defRPr>
      </a:lvl3pPr>
      <a:lvl4pPr marL="1050036" indent="-211741" algn="l" defTabSz="356616" rtl="0" eaLnBrk="1" latinLnBrk="0" hangingPunct="1">
        <a:spcBef>
          <a:spcPct val="20000"/>
        </a:spcBef>
        <a:spcAft>
          <a:spcPts val="390"/>
        </a:spcAft>
        <a:buFont typeface="Arial"/>
        <a:buChar char="–"/>
        <a:defRPr sz="1200" kern="1200">
          <a:solidFill>
            <a:schemeClr val="tx1"/>
          </a:solidFill>
          <a:latin typeface="+mn-lt"/>
          <a:ea typeface="+mn-ea"/>
          <a:cs typeface="+mn-cs"/>
        </a:defRPr>
      </a:lvl4pPr>
      <a:lvl5pPr marL="1261777" indent="-211741" algn="l" defTabSz="356616" rtl="0" eaLnBrk="1" latinLnBrk="0" hangingPunct="1">
        <a:spcBef>
          <a:spcPct val="20000"/>
        </a:spcBef>
        <a:spcAft>
          <a:spcPts val="390"/>
        </a:spcAft>
        <a:buFont typeface="Arial" panose="020B0604020202020204" pitchFamily="34" charset="0"/>
        <a:buChar char="•"/>
        <a:defRPr sz="1100" kern="1200">
          <a:solidFill>
            <a:schemeClr val="tx1"/>
          </a:solidFill>
          <a:latin typeface="+mn-lt"/>
          <a:ea typeface="+mn-ea"/>
          <a:cs typeface="+mn-cs"/>
        </a:defRPr>
      </a:lvl5pPr>
      <a:lvl6pPr marL="1400461" indent="-138684" algn="l" defTabSz="356616" rtl="0" eaLnBrk="1" latinLnBrk="0" hangingPunct="1">
        <a:spcBef>
          <a:spcPct val="20000"/>
        </a:spcBef>
        <a:spcAft>
          <a:spcPts val="390"/>
        </a:spcAft>
        <a:buFont typeface="Open Sans" panose="020B0606030504020204" pitchFamily="34" charset="0"/>
        <a:buChar char="–"/>
        <a:defRPr sz="900" kern="1200">
          <a:solidFill>
            <a:schemeClr val="tx1"/>
          </a:solidFill>
          <a:latin typeface="+mn-lt"/>
          <a:ea typeface="+mn-ea"/>
          <a:cs typeface="+mn-cs"/>
        </a:defRPr>
      </a:lvl6pPr>
      <a:lvl7pPr marL="1539145" indent="-138684" algn="l" defTabSz="356616" rtl="0" eaLnBrk="1" latinLnBrk="0" hangingPunct="1">
        <a:spcBef>
          <a:spcPct val="20000"/>
        </a:spcBef>
        <a:spcAft>
          <a:spcPts val="390"/>
        </a:spcAft>
        <a:buFont typeface="Arial"/>
        <a:buChar char="•"/>
        <a:defRPr sz="800" kern="1200" baseline="0">
          <a:solidFill>
            <a:schemeClr val="tx1"/>
          </a:solidFill>
          <a:latin typeface="+mn-lt"/>
          <a:ea typeface="+mn-ea"/>
          <a:cs typeface="+mn-cs"/>
        </a:defRPr>
      </a:lvl7pPr>
      <a:lvl8pPr marL="1677829" indent="-138684" algn="l" defTabSz="356616" rtl="0" eaLnBrk="1" latinLnBrk="0" hangingPunct="1">
        <a:spcBef>
          <a:spcPct val="20000"/>
        </a:spcBef>
        <a:spcAft>
          <a:spcPts val="390"/>
        </a:spcAft>
        <a:buFont typeface="Open Sans" panose="020B0606030504020204" pitchFamily="34" charset="0"/>
        <a:buChar char="–"/>
        <a:defRPr sz="600" kern="1200" baseline="0">
          <a:solidFill>
            <a:schemeClr val="tx1"/>
          </a:solidFill>
          <a:latin typeface="+mn-lt"/>
          <a:ea typeface="+mn-ea"/>
          <a:cs typeface="+mn-cs"/>
        </a:defRPr>
      </a:lvl8pPr>
      <a:lvl9pPr marL="1816513" indent="-138684" algn="l" defTabSz="356616" rtl="0" eaLnBrk="1" latinLnBrk="0" hangingPunct="1">
        <a:spcBef>
          <a:spcPct val="20000"/>
        </a:spcBef>
        <a:spcAft>
          <a:spcPts val="390"/>
        </a:spcAft>
        <a:buFont typeface="Arial"/>
        <a:buChar char="•"/>
        <a:defRPr sz="500" kern="1200" baseline="0">
          <a:solidFill>
            <a:schemeClr val="tx1"/>
          </a:solidFill>
          <a:latin typeface="+mn-lt"/>
          <a:ea typeface="+mn-ea"/>
          <a:cs typeface="+mn-cs"/>
        </a:defRPr>
      </a:lvl9pPr>
    </p:bodyStyle>
    <p:otherStyle>
      <a:defPPr>
        <a:defRPr lang="sv-SE"/>
      </a:defPPr>
      <a:lvl1pPr marL="0" algn="l" defTabSz="356616" rtl="0" eaLnBrk="1" latinLnBrk="0" hangingPunct="1">
        <a:defRPr sz="1400" kern="1200">
          <a:solidFill>
            <a:schemeClr val="tx1"/>
          </a:solidFill>
          <a:latin typeface="+mn-lt"/>
          <a:ea typeface="+mn-ea"/>
          <a:cs typeface="+mn-cs"/>
        </a:defRPr>
      </a:lvl1pPr>
      <a:lvl2pPr marL="356616" algn="l" defTabSz="356616" rtl="0" eaLnBrk="1" latinLnBrk="0" hangingPunct="1">
        <a:defRPr sz="1400" kern="1200">
          <a:solidFill>
            <a:schemeClr val="tx1"/>
          </a:solidFill>
          <a:latin typeface="+mn-lt"/>
          <a:ea typeface="+mn-ea"/>
          <a:cs typeface="+mn-cs"/>
        </a:defRPr>
      </a:lvl2pPr>
      <a:lvl3pPr marL="713232" algn="l" defTabSz="356616" rtl="0" eaLnBrk="1" latinLnBrk="0" hangingPunct="1">
        <a:defRPr sz="1400" kern="1200">
          <a:solidFill>
            <a:schemeClr val="tx1"/>
          </a:solidFill>
          <a:latin typeface="+mn-lt"/>
          <a:ea typeface="+mn-ea"/>
          <a:cs typeface="+mn-cs"/>
        </a:defRPr>
      </a:lvl3pPr>
      <a:lvl4pPr marL="1069848" algn="l" defTabSz="356616" rtl="0" eaLnBrk="1" latinLnBrk="0" hangingPunct="1">
        <a:defRPr sz="1400" kern="1200">
          <a:solidFill>
            <a:schemeClr val="tx1"/>
          </a:solidFill>
          <a:latin typeface="+mn-lt"/>
          <a:ea typeface="+mn-ea"/>
          <a:cs typeface="+mn-cs"/>
        </a:defRPr>
      </a:lvl4pPr>
      <a:lvl5pPr marL="1426464" algn="l" defTabSz="356616" rtl="0" eaLnBrk="1" latinLnBrk="0" hangingPunct="1">
        <a:defRPr sz="1400" kern="1200">
          <a:solidFill>
            <a:schemeClr val="tx1"/>
          </a:solidFill>
          <a:latin typeface="+mn-lt"/>
          <a:ea typeface="+mn-ea"/>
          <a:cs typeface="+mn-cs"/>
        </a:defRPr>
      </a:lvl5pPr>
      <a:lvl6pPr marL="1783080" algn="l" defTabSz="356616" rtl="0" eaLnBrk="1" latinLnBrk="0" hangingPunct="1">
        <a:defRPr sz="1400" kern="1200">
          <a:solidFill>
            <a:schemeClr val="tx1"/>
          </a:solidFill>
          <a:latin typeface="+mn-lt"/>
          <a:ea typeface="+mn-ea"/>
          <a:cs typeface="+mn-cs"/>
        </a:defRPr>
      </a:lvl6pPr>
      <a:lvl7pPr marL="2139696" algn="l" defTabSz="356616" rtl="0" eaLnBrk="1" latinLnBrk="0" hangingPunct="1">
        <a:defRPr sz="1400" kern="1200">
          <a:solidFill>
            <a:schemeClr val="tx1"/>
          </a:solidFill>
          <a:latin typeface="+mn-lt"/>
          <a:ea typeface="+mn-ea"/>
          <a:cs typeface="+mn-cs"/>
        </a:defRPr>
      </a:lvl7pPr>
      <a:lvl8pPr marL="2496312" algn="l" defTabSz="356616" rtl="0" eaLnBrk="1" latinLnBrk="0" hangingPunct="1">
        <a:defRPr sz="1400" kern="1200">
          <a:solidFill>
            <a:schemeClr val="tx1"/>
          </a:solidFill>
          <a:latin typeface="+mn-lt"/>
          <a:ea typeface="+mn-ea"/>
          <a:cs typeface="+mn-cs"/>
        </a:defRPr>
      </a:lvl8pPr>
      <a:lvl9pPr marL="2852928" algn="l" defTabSz="35661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CECEC"/>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457200" y="228865"/>
            <a:ext cx="8229600" cy="952500"/>
          </a:xfrm>
          <a:prstGeom prst="rect">
            <a:avLst/>
          </a:prstGeom>
        </p:spPr>
        <p:txBody>
          <a:bodyPr vert="horz" lIns="71317" tIns="35659" rIns="71317" bIns="35659" rtlCol="0" anchor="ctr">
            <a:noAutofit/>
          </a:bodyPr>
          <a:lstStyle/>
          <a:p>
            <a:r>
              <a:rPr lang="sv-SE" dirty="0"/>
              <a:t>Klicka här för att ändra format</a:t>
            </a:r>
          </a:p>
        </p:txBody>
      </p:sp>
      <p:sp>
        <p:nvSpPr>
          <p:cNvPr id="3" name="Text"/>
          <p:cNvSpPr>
            <a:spLocks noGrp="1"/>
          </p:cNvSpPr>
          <p:nvPr>
            <p:ph type="body" idx="1"/>
          </p:nvPr>
        </p:nvSpPr>
        <p:spPr>
          <a:xfrm>
            <a:off x="457200" y="1333504"/>
            <a:ext cx="8229600" cy="3771636"/>
          </a:xfrm>
          <a:prstGeom prst="rect">
            <a:avLst/>
          </a:prstGeom>
        </p:spPr>
        <p:txBody>
          <a:bodyPr vert="horz" lIns="71317" tIns="35659" rIns="71317" bIns="35659"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457200" y="5296965"/>
            <a:ext cx="2133600" cy="304271"/>
          </a:xfrm>
          <a:prstGeom prst="rect">
            <a:avLst/>
          </a:prstGeom>
        </p:spPr>
        <p:txBody>
          <a:bodyPr vert="horz" lIns="71317" tIns="35659" rIns="71317" bIns="35659" rtlCol="0" anchor="ctr"/>
          <a:lstStyle>
            <a:lvl1pPr algn="l">
              <a:defRPr sz="900">
                <a:solidFill>
                  <a:schemeClr val="tx1">
                    <a:tint val="75000"/>
                  </a:schemeClr>
                </a:solidFill>
              </a:defRPr>
            </a:lvl1pPr>
          </a:lstStyle>
          <a:p>
            <a:pPr defTabSz="356588"/>
            <a:fld id="{E396BA79-F2AE-9145-9209-1674DACC0F18}" type="datetimeFigureOut">
              <a:rPr lang="sv-SE" smtClean="0">
                <a:solidFill>
                  <a:srgbClr val="000000">
                    <a:tint val="75000"/>
                  </a:srgbClr>
                </a:solidFill>
              </a:rPr>
              <a:pPr defTabSz="356588"/>
              <a:t>2019-02-28</a:t>
            </a:fld>
            <a:endParaRPr lang="sv-SE">
              <a:solidFill>
                <a:srgbClr val="000000">
                  <a:tint val="75000"/>
                </a:srgbClr>
              </a:solidFill>
            </a:endParaRPr>
          </a:p>
        </p:txBody>
      </p:sp>
      <p:sp>
        <p:nvSpPr>
          <p:cNvPr id="5" name="Sidfot"/>
          <p:cNvSpPr>
            <a:spLocks noGrp="1"/>
          </p:cNvSpPr>
          <p:nvPr>
            <p:ph type="ftr" sz="quarter" idx="3"/>
          </p:nvPr>
        </p:nvSpPr>
        <p:spPr>
          <a:xfrm>
            <a:off x="3124200" y="5296965"/>
            <a:ext cx="2895600" cy="304271"/>
          </a:xfrm>
          <a:prstGeom prst="rect">
            <a:avLst/>
          </a:prstGeom>
        </p:spPr>
        <p:txBody>
          <a:bodyPr vert="horz" lIns="71317" tIns="35659" rIns="71317" bIns="35659" rtlCol="0" anchor="ctr"/>
          <a:lstStyle>
            <a:lvl1pPr algn="ctr">
              <a:defRPr sz="900">
                <a:solidFill>
                  <a:schemeClr val="tx1">
                    <a:tint val="75000"/>
                  </a:schemeClr>
                </a:solidFill>
              </a:defRPr>
            </a:lvl1pPr>
          </a:lstStyle>
          <a:p>
            <a:pPr defTabSz="356588"/>
            <a:endParaRPr lang="sv-SE">
              <a:solidFill>
                <a:srgbClr val="000000">
                  <a:tint val="75000"/>
                </a:srgbClr>
              </a:solidFill>
            </a:endParaRPr>
          </a:p>
        </p:txBody>
      </p:sp>
      <p:sp>
        <p:nvSpPr>
          <p:cNvPr id="6" name="Sidnummer"/>
          <p:cNvSpPr>
            <a:spLocks noGrp="1"/>
          </p:cNvSpPr>
          <p:nvPr>
            <p:ph type="sldNum" sz="quarter" idx="4"/>
          </p:nvPr>
        </p:nvSpPr>
        <p:spPr>
          <a:xfrm>
            <a:off x="6553200" y="5296965"/>
            <a:ext cx="2133600" cy="304271"/>
          </a:xfrm>
          <a:prstGeom prst="rect">
            <a:avLst/>
          </a:prstGeom>
        </p:spPr>
        <p:txBody>
          <a:bodyPr vert="horz" lIns="71317" tIns="35659" rIns="71317" bIns="35659" rtlCol="0" anchor="ctr"/>
          <a:lstStyle>
            <a:lvl1pPr algn="r">
              <a:defRPr sz="900">
                <a:solidFill>
                  <a:schemeClr val="tx1">
                    <a:tint val="75000"/>
                  </a:schemeClr>
                </a:solidFill>
              </a:defRPr>
            </a:lvl1pPr>
          </a:lstStyle>
          <a:p>
            <a:pPr defTabSz="356588"/>
            <a:fld id="{C6C01A26-2D80-0E46-9B4D-60A1952FE66D}" type="slidenum">
              <a:rPr lang="sv-SE" smtClean="0">
                <a:solidFill>
                  <a:srgbClr val="000000">
                    <a:tint val="75000"/>
                  </a:srgbClr>
                </a:solidFill>
              </a:rPr>
              <a:pPr defTabSz="356588"/>
              <a:t>‹#›</a:t>
            </a:fld>
            <a:endParaRPr lang="sv-SE">
              <a:solidFill>
                <a:srgbClr val="000000">
                  <a:tint val="75000"/>
                </a:srgbClr>
              </a:solidFill>
            </a:endParaRPr>
          </a:p>
        </p:txBody>
      </p:sp>
    </p:spTree>
    <p:extLst>
      <p:ext uri="{BB962C8B-B14F-4D97-AF65-F5344CB8AC3E}">
        <p14:creationId xmlns:p14="http://schemas.microsoft.com/office/powerpoint/2010/main" val="231492358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xStyles>
    <p:titleStyle>
      <a:lvl1pPr algn="l" defTabSz="356588" rtl="0" eaLnBrk="1" latinLnBrk="0" hangingPunct="1">
        <a:spcBef>
          <a:spcPct val="0"/>
        </a:spcBef>
        <a:buNone/>
        <a:defRPr sz="2300" kern="1200">
          <a:solidFill>
            <a:schemeClr val="tx1"/>
          </a:solidFill>
          <a:latin typeface="+mj-lt"/>
          <a:ea typeface="+mj-ea"/>
          <a:cs typeface="+mj-cs"/>
        </a:defRPr>
      </a:lvl1pPr>
    </p:titleStyle>
    <p:bodyStyle>
      <a:lvl1pPr marL="0" indent="0" algn="l" defTabSz="356588" rtl="0" eaLnBrk="1" latinLnBrk="0" hangingPunct="1">
        <a:spcBef>
          <a:spcPct val="20000"/>
        </a:spcBef>
        <a:spcAft>
          <a:spcPts val="390"/>
        </a:spcAft>
        <a:buFont typeface="Arial"/>
        <a:buNone/>
        <a:defRPr sz="1700" kern="1200">
          <a:solidFill>
            <a:schemeClr val="tx1"/>
          </a:solidFill>
          <a:latin typeface="+mn-lt"/>
          <a:ea typeface="+mn-ea"/>
          <a:cs typeface="+mn-cs"/>
        </a:defRPr>
      </a:lvl1pPr>
      <a:lvl2pPr marL="560883" indent="-283538" algn="l" defTabSz="356588" rtl="0" eaLnBrk="1" latinLnBrk="0" hangingPunct="1">
        <a:spcBef>
          <a:spcPct val="20000"/>
        </a:spcBef>
        <a:spcAft>
          <a:spcPts val="390"/>
        </a:spcAft>
        <a:buFont typeface="Arial"/>
        <a:buChar char="–"/>
        <a:defRPr sz="1600" kern="1200">
          <a:solidFill>
            <a:schemeClr val="tx1"/>
          </a:solidFill>
          <a:latin typeface="+mn-lt"/>
          <a:ea typeface="+mn-ea"/>
          <a:cs typeface="+mn-cs"/>
        </a:defRPr>
      </a:lvl2pPr>
      <a:lvl3pPr marL="838229" indent="-277346" algn="l" defTabSz="356588" rtl="0" eaLnBrk="1" latinLnBrk="0" hangingPunct="1">
        <a:spcBef>
          <a:spcPct val="20000"/>
        </a:spcBef>
        <a:spcAft>
          <a:spcPts val="390"/>
        </a:spcAft>
        <a:buFont typeface="Arial"/>
        <a:buChar char="•"/>
        <a:defRPr sz="1400" kern="1200">
          <a:solidFill>
            <a:schemeClr val="tx1"/>
          </a:solidFill>
          <a:latin typeface="+mn-lt"/>
          <a:ea typeface="+mn-ea"/>
          <a:cs typeface="+mn-cs"/>
        </a:defRPr>
      </a:lvl3pPr>
      <a:lvl4pPr marL="1049952" indent="-211725" algn="l" defTabSz="356588" rtl="0" eaLnBrk="1" latinLnBrk="0" hangingPunct="1">
        <a:spcBef>
          <a:spcPct val="20000"/>
        </a:spcBef>
        <a:spcAft>
          <a:spcPts val="390"/>
        </a:spcAft>
        <a:buFont typeface="Arial"/>
        <a:buChar char="–"/>
        <a:defRPr sz="1200" kern="1200">
          <a:solidFill>
            <a:schemeClr val="tx1"/>
          </a:solidFill>
          <a:latin typeface="+mn-lt"/>
          <a:ea typeface="+mn-ea"/>
          <a:cs typeface="+mn-cs"/>
        </a:defRPr>
      </a:lvl4pPr>
      <a:lvl5pPr marL="1261676" indent="-211725" algn="l" defTabSz="356588" rtl="0" eaLnBrk="1" latinLnBrk="0" hangingPunct="1">
        <a:spcBef>
          <a:spcPct val="20000"/>
        </a:spcBef>
        <a:spcAft>
          <a:spcPts val="390"/>
        </a:spcAft>
        <a:buFont typeface="Arial" panose="020B0604020202020204" pitchFamily="34" charset="0"/>
        <a:buChar char="•"/>
        <a:defRPr sz="1100" kern="1200">
          <a:solidFill>
            <a:schemeClr val="tx1"/>
          </a:solidFill>
          <a:latin typeface="+mn-lt"/>
          <a:ea typeface="+mn-ea"/>
          <a:cs typeface="+mn-cs"/>
        </a:defRPr>
      </a:lvl5pPr>
      <a:lvl6pPr marL="1400349" indent="-138673" algn="l" defTabSz="356588" rtl="0" eaLnBrk="1" latinLnBrk="0" hangingPunct="1">
        <a:spcBef>
          <a:spcPct val="20000"/>
        </a:spcBef>
        <a:spcAft>
          <a:spcPts val="390"/>
        </a:spcAft>
        <a:buFont typeface="Open Sans" panose="020B0606030504020204" pitchFamily="34" charset="0"/>
        <a:buChar char="–"/>
        <a:defRPr sz="900" kern="1200">
          <a:solidFill>
            <a:schemeClr val="tx1"/>
          </a:solidFill>
          <a:latin typeface="+mn-lt"/>
          <a:ea typeface="+mn-ea"/>
          <a:cs typeface="+mn-cs"/>
        </a:defRPr>
      </a:lvl6pPr>
      <a:lvl7pPr marL="1539023" indent="-138673" algn="l" defTabSz="356588" rtl="0" eaLnBrk="1" latinLnBrk="0" hangingPunct="1">
        <a:spcBef>
          <a:spcPct val="20000"/>
        </a:spcBef>
        <a:spcAft>
          <a:spcPts val="390"/>
        </a:spcAft>
        <a:buFont typeface="Arial"/>
        <a:buChar char="•"/>
        <a:defRPr sz="800" kern="1200" baseline="0">
          <a:solidFill>
            <a:schemeClr val="tx1"/>
          </a:solidFill>
          <a:latin typeface="+mn-lt"/>
          <a:ea typeface="+mn-ea"/>
          <a:cs typeface="+mn-cs"/>
        </a:defRPr>
      </a:lvl7pPr>
      <a:lvl8pPr marL="1677695" indent="-138673" algn="l" defTabSz="356588" rtl="0" eaLnBrk="1" latinLnBrk="0" hangingPunct="1">
        <a:spcBef>
          <a:spcPct val="20000"/>
        </a:spcBef>
        <a:spcAft>
          <a:spcPts val="390"/>
        </a:spcAft>
        <a:buFont typeface="Open Sans" panose="020B0606030504020204" pitchFamily="34" charset="0"/>
        <a:buChar char="–"/>
        <a:defRPr sz="600" kern="1200" baseline="0">
          <a:solidFill>
            <a:schemeClr val="tx1"/>
          </a:solidFill>
          <a:latin typeface="+mn-lt"/>
          <a:ea typeface="+mn-ea"/>
          <a:cs typeface="+mn-cs"/>
        </a:defRPr>
      </a:lvl8pPr>
      <a:lvl9pPr marL="1816368" indent="-138673" algn="l" defTabSz="356588" rtl="0" eaLnBrk="1" latinLnBrk="0" hangingPunct="1">
        <a:spcBef>
          <a:spcPct val="20000"/>
        </a:spcBef>
        <a:spcAft>
          <a:spcPts val="390"/>
        </a:spcAft>
        <a:buFont typeface="Arial"/>
        <a:buChar char="•"/>
        <a:defRPr sz="500" kern="1200" baseline="0">
          <a:solidFill>
            <a:schemeClr val="tx1"/>
          </a:solidFill>
          <a:latin typeface="+mn-lt"/>
          <a:ea typeface="+mn-ea"/>
          <a:cs typeface="+mn-cs"/>
        </a:defRPr>
      </a:lvl9pPr>
    </p:bodyStyle>
    <p:otherStyle>
      <a:defPPr>
        <a:defRPr lang="sv-SE"/>
      </a:defPPr>
      <a:lvl1pPr marL="0" algn="l" defTabSz="356588" rtl="0" eaLnBrk="1" latinLnBrk="0" hangingPunct="1">
        <a:defRPr sz="1400" kern="1200">
          <a:solidFill>
            <a:schemeClr val="tx1"/>
          </a:solidFill>
          <a:latin typeface="+mn-lt"/>
          <a:ea typeface="+mn-ea"/>
          <a:cs typeface="+mn-cs"/>
        </a:defRPr>
      </a:lvl1pPr>
      <a:lvl2pPr marL="356588" algn="l" defTabSz="356588" rtl="0" eaLnBrk="1" latinLnBrk="0" hangingPunct="1">
        <a:defRPr sz="1400" kern="1200">
          <a:solidFill>
            <a:schemeClr val="tx1"/>
          </a:solidFill>
          <a:latin typeface="+mn-lt"/>
          <a:ea typeface="+mn-ea"/>
          <a:cs typeface="+mn-cs"/>
        </a:defRPr>
      </a:lvl2pPr>
      <a:lvl3pPr marL="713174" algn="l" defTabSz="356588" rtl="0" eaLnBrk="1" latinLnBrk="0" hangingPunct="1">
        <a:defRPr sz="1400" kern="1200">
          <a:solidFill>
            <a:schemeClr val="tx1"/>
          </a:solidFill>
          <a:latin typeface="+mn-lt"/>
          <a:ea typeface="+mn-ea"/>
          <a:cs typeface="+mn-cs"/>
        </a:defRPr>
      </a:lvl3pPr>
      <a:lvl4pPr marL="1069762" algn="l" defTabSz="356588" rtl="0" eaLnBrk="1" latinLnBrk="0" hangingPunct="1">
        <a:defRPr sz="1400" kern="1200">
          <a:solidFill>
            <a:schemeClr val="tx1"/>
          </a:solidFill>
          <a:latin typeface="+mn-lt"/>
          <a:ea typeface="+mn-ea"/>
          <a:cs typeface="+mn-cs"/>
        </a:defRPr>
      </a:lvl4pPr>
      <a:lvl5pPr marL="1426350" algn="l" defTabSz="356588" rtl="0" eaLnBrk="1" latinLnBrk="0" hangingPunct="1">
        <a:defRPr sz="1400" kern="1200">
          <a:solidFill>
            <a:schemeClr val="tx1"/>
          </a:solidFill>
          <a:latin typeface="+mn-lt"/>
          <a:ea typeface="+mn-ea"/>
          <a:cs typeface="+mn-cs"/>
        </a:defRPr>
      </a:lvl5pPr>
      <a:lvl6pPr marL="1782938" algn="l" defTabSz="356588" rtl="0" eaLnBrk="1" latinLnBrk="0" hangingPunct="1">
        <a:defRPr sz="1400" kern="1200">
          <a:solidFill>
            <a:schemeClr val="tx1"/>
          </a:solidFill>
          <a:latin typeface="+mn-lt"/>
          <a:ea typeface="+mn-ea"/>
          <a:cs typeface="+mn-cs"/>
        </a:defRPr>
      </a:lvl6pPr>
      <a:lvl7pPr marL="2139524" algn="l" defTabSz="356588" rtl="0" eaLnBrk="1" latinLnBrk="0" hangingPunct="1">
        <a:defRPr sz="1400" kern="1200">
          <a:solidFill>
            <a:schemeClr val="tx1"/>
          </a:solidFill>
          <a:latin typeface="+mn-lt"/>
          <a:ea typeface="+mn-ea"/>
          <a:cs typeface="+mn-cs"/>
        </a:defRPr>
      </a:lvl7pPr>
      <a:lvl8pPr marL="2496112" algn="l" defTabSz="356588" rtl="0" eaLnBrk="1" latinLnBrk="0" hangingPunct="1">
        <a:defRPr sz="1400" kern="1200">
          <a:solidFill>
            <a:schemeClr val="tx1"/>
          </a:solidFill>
          <a:latin typeface="+mn-lt"/>
          <a:ea typeface="+mn-ea"/>
          <a:cs typeface="+mn-cs"/>
        </a:defRPr>
      </a:lvl8pPr>
      <a:lvl9pPr marL="2852700" algn="l" defTabSz="356588"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4D7579"/>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457200" y="228865"/>
            <a:ext cx="8229600" cy="9525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457200" y="1333500"/>
            <a:ext cx="8229600" cy="3771636"/>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E396BA79-F2AE-9145-9209-1674DACC0F18}" type="datetimeFigureOut">
              <a:rPr lang="sv-SE" smtClean="0">
                <a:solidFill>
                  <a:srgbClr val="000000">
                    <a:tint val="75000"/>
                  </a:srgbClr>
                </a:solidFill>
              </a:rPr>
              <a:pPr/>
              <a:t>2019-02-28</a:t>
            </a:fld>
            <a:endParaRPr lang="sv-SE">
              <a:solidFill>
                <a:srgbClr val="000000">
                  <a:tint val="75000"/>
                </a:srgbClr>
              </a:solidFill>
            </a:endParaRPr>
          </a:p>
        </p:txBody>
      </p:sp>
      <p:sp>
        <p:nvSpPr>
          <p:cNvPr id="5" name="Sidfot"/>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sv-SE">
              <a:solidFill>
                <a:srgbClr val="000000">
                  <a:tint val="75000"/>
                </a:srgbClr>
              </a:solidFill>
            </a:endParaRPr>
          </a:p>
        </p:txBody>
      </p:sp>
      <p:sp>
        <p:nvSpPr>
          <p:cNvPr id="6" name="Sidnummer"/>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C6C01A26-2D80-0E46-9B4D-60A1952FE66D}" type="slidenum">
              <a:rPr lang="sv-SE" smtClean="0">
                <a:solidFill>
                  <a:srgbClr val="000000">
                    <a:tint val="75000"/>
                  </a:srgbClr>
                </a:solidFill>
              </a:rPr>
              <a:pPr/>
              <a:t>‹#›</a:t>
            </a:fld>
            <a:endParaRPr lang="sv-SE">
              <a:solidFill>
                <a:srgbClr val="000000">
                  <a:tint val="75000"/>
                </a:srgbClr>
              </a:solidFill>
            </a:endParaRPr>
          </a:p>
        </p:txBody>
      </p:sp>
    </p:spTree>
    <p:extLst>
      <p:ext uri="{BB962C8B-B14F-4D97-AF65-F5344CB8AC3E}">
        <p14:creationId xmlns:p14="http://schemas.microsoft.com/office/powerpoint/2010/main" val="6170937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txStyles>
    <p:titleStyle>
      <a:lvl1pPr algn="l" defTabSz="380985" rtl="0" eaLnBrk="1" latinLnBrk="0" hangingPunct="1">
        <a:spcBef>
          <a:spcPct val="0"/>
        </a:spcBef>
        <a:buNone/>
        <a:defRPr sz="2500" kern="1200">
          <a:solidFill>
            <a:srgbClr val="FFFFFF"/>
          </a:solidFill>
          <a:latin typeface="+mj-lt"/>
          <a:ea typeface="+mj-ea"/>
          <a:cs typeface="+mj-cs"/>
        </a:defRPr>
      </a:lvl1pPr>
    </p:titleStyle>
    <p:bodyStyle>
      <a:lvl1pPr marL="0" indent="0" algn="l" defTabSz="380985" rtl="0" eaLnBrk="1" latinLnBrk="0" hangingPunct="1">
        <a:spcBef>
          <a:spcPct val="20000"/>
        </a:spcBef>
        <a:spcAft>
          <a:spcPts val="417"/>
        </a:spcAft>
        <a:buFont typeface="Arial"/>
        <a:buNone/>
        <a:defRPr sz="1833" kern="1200">
          <a:solidFill>
            <a:srgbClr val="FFFFFF"/>
          </a:solidFill>
          <a:latin typeface="+mn-lt"/>
          <a:ea typeface="+mn-ea"/>
          <a:cs typeface="+mn-cs"/>
        </a:defRPr>
      </a:lvl1pPr>
      <a:lvl2pPr marL="599258" indent="-302936" algn="l" defTabSz="380985" rtl="0" eaLnBrk="1" latinLnBrk="0" hangingPunct="1">
        <a:spcBef>
          <a:spcPct val="20000"/>
        </a:spcBef>
        <a:spcAft>
          <a:spcPts val="417"/>
        </a:spcAft>
        <a:buFont typeface="Arial"/>
        <a:buChar char="–"/>
        <a:defRPr sz="1667" kern="1200">
          <a:solidFill>
            <a:srgbClr val="FFFFFF"/>
          </a:solidFill>
          <a:latin typeface="+mn-lt"/>
          <a:ea typeface="+mn-ea"/>
          <a:cs typeface="+mn-cs"/>
        </a:defRPr>
      </a:lvl2pPr>
      <a:lvl3pPr marL="895579" indent="-296321" algn="l" defTabSz="380985" rtl="0" eaLnBrk="1" latinLnBrk="0" hangingPunct="1">
        <a:spcBef>
          <a:spcPct val="20000"/>
        </a:spcBef>
        <a:spcAft>
          <a:spcPts val="417"/>
        </a:spcAft>
        <a:buFont typeface="Arial"/>
        <a:buChar char="•"/>
        <a:defRPr sz="1500" kern="1200">
          <a:solidFill>
            <a:srgbClr val="FFFFFF"/>
          </a:solidFill>
          <a:latin typeface="+mn-lt"/>
          <a:ea typeface="+mn-ea"/>
          <a:cs typeface="+mn-cs"/>
        </a:defRPr>
      </a:lvl3pPr>
      <a:lvl4pPr marL="1121788" indent="-226210" algn="l" defTabSz="380985" rtl="0" eaLnBrk="1" latinLnBrk="0" hangingPunct="1">
        <a:spcBef>
          <a:spcPct val="20000"/>
        </a:spcBef>
        <a:spcAft>
          <a:spcPts val="417"/>
        </a:spcAft>
        <a:buFont typeface="Arial"/>
        <a:buChar char="–"/>
        <a:defRPr sz="1333" kern="1200">
          <a:solidFill>
            <a:srgbClr val="FFFFFF"/>
          </a:solidFill>
          <a:latin typeface="+mn-lt"/>
          <a:ea typeface="+mn-ea"/>
          <a:cs typeface="+mn-cs"/>
        </a:defRPr>
      </a:lvl4pPr>
      <a:lvl5pPr marL="1347999" indent="-226210" algn="l" defTabSz="380985" rtl="0" eaLnBrk="1" latinLnBrk="0" hangingPunct="1">
        <a:spcBef>
          <a:spcPct val="20000"/>
        </a:spcBef>
        <a:spcAft>
          <a:spcPts val="417"/>
        </a:spcAft>
        <a:buFont typeface="Arial" panose="020B0604020202020204" pitchFamily="34" charset="0"/>
        <a:buChar char="•"/>
        <a:defRPr sz="1167" kern="1200">
          <a:solidFill>
            <a:srgbClr val="FFFFFF"/>
          </a:solidFill>
          <a:latin typeface="+mn-lt"/>
          <a:ea typeface="+mn-ea"/>
          <a:cs typeface="+mn-cs"/>
        </a:defRPr>
      </a:lvl5pPr>
      <a:lvl6pPr marL="1496159" indent="-148161" algn="l" defTabSz="380985" rtl="0" eaLnBrk="1" latinLnBrk="0" hangingPunct="1">
        <a:spcBef>
          <a:spcPct val="20000"/>
        </a:spcBef>
        <a:spcAft>
          <a:spcPts val="417"/>
        </a:spcAft>
        <a:buFont typeface="Open Sans" panose="020B0606030504020204" pitchFamily="34" charset="0"/>
        <a:buChar char="–"/>
        <a:defRPr sz="1000" kern="1200">
          <a:solidFill>
            <a:srgbClr val="FFFFFF"/>
          </a:solidFill>
          <a:latin typeface="+mn-lt"/>
          <a:ea typeface="+mn-ea"/>
          <a:cs typeface="+mn-cs"/>
        </a:defRPr>
      </a:lvl6pPr>
      <a:lvl7pPr marL="1644320" indent="-148161" algn="l" defTabSz="380985" rtl="0" eaLnBrk="1" latinLnBrk="0" hangingPunct="1">
        <a:spcBef>
          <a:spcPct val="20000"/>
        </a:spcBef>
        <a:spcAft>
          <a:spcPts val="417"/>
        </a:spcAft>
        <a:buFont typeface="Arial"/>
        <a:buChar char="•"/>
        <a:defRPr sz="833" kern="1200" baseline="0">
          <a:solidFill>
            <a:srgbClr val="FFFFFF"/>
          </a:solidFill>
          <a:latin typeface="+mn-lt"/>
          <a:ea typeface="+mn-ea"/>
          <a:cs typeface="+mn-cs"/>
        </a:defRPr>
      </a:lvl7pPr>
      <a:lvl8pPr marL="1792481" indent="-148161" algn="l" defTabSz="380985" rtl="0" eaLnBrk="1" latinLnBrk="0" hangingPunct="1">
        <a:spcBef>
          <a:spcPct val="20000"/>
        </a:spcBef>
        <a:spcAft>
          <a:spcPts val="417"/>
        </a:spcAft>
        <a:buFont typeface="Open Sans" panose="020B0606030504020204" pitchFamily="34" charset="0"/>
        <a:buChar char="–"/>
        <a:defRPr sz="667" kern="1200" baseline="0">
          <a:solidFill>
            <a:srgbClr val="FFFFFF"/>
          </a:solidFill>
          <a:latin typeface="+mn-lt"/>
          <a:ea typeface="+mn-ea"/>
          <a:cs typeface="+mn-cs"/>
        </a:defRPr>
      </a:lvl8pPr>
      <a:lvl9pPr marL="1940642" indent="-148161" algn="l" defTabSz="380985" rtl="0" eaLnBrk="1" latinLnBrk="0" hangingPunct="1">
        <a:spcBef>
          <a:spcPct val="20000"/>
        </a:spcBef>
        <a:spcAft>
          <a:spcPts val="417"/>
        </a:spcAft>
        <a:buFont typeface="Arial"/>
        <a:buChar char="•"/>
        <a:defRPr sz="500" kern="1200" baseline="0">
          <a:solidFill>
            <a:srgbClr val="FFFFFF"/>
          </a:solidFill>
          <a:latin typeface="+mn-lt"/>
          <a:ea typeface="+mn-ea"/>
          <a:cs typeface="+mn-cs"/>
        </a:defRPr>
      </a:lvl9pPr>
    </p:bodyStyle>
    <p:otherStyle>
      <a:defPPr>
        <a:defRPr lang="sv-SE"/>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19720F47-CE7F-4AD5-B558-BFCC00B68920}" type="datetimeFigureOut">
              <a:rPr lang="sv-SE" smtClean="0"/>
              <a:t>2019-02-28</a:t>
            </a:fld>
            <a:endParaRPr lang="sv-SE"/>
          </a:p>
        </p:txBody>
      </p:sp>
      <p:sp>
        <p:nvSpPr>
          <p:cNvPr id="5" name="Platshållare för sidfot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B0DEF877-FC93-4D36-89CC-C4CD17696809}" type="slidenum">
              <a:rPr lang="sv-SE" smtClean="0"/>
              <a:t>‹#›</a:t>
            </a:fld>
            <a:endParaRPr lang="sv-SE"/>
          </a:p>
        </p:txBody>
      </p:sp>
    </p:spTree>
    <p:extLst>
      <p:ext uri="{BB962C8B-B14F-4D97-AF65-F5344CB8AC3E}">
        <p14:creationId xmlns:p14="http://schemas.microsoft.com/office/powerpoint/2010/main" val="6947537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anose="020B0604020202020204"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9pPr>
    </p:bodyStyle>
    <p:otherStyle>
      <a:defPPr>
        <a:defRPr lang="sv-SE"/>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333505"/>
            <a:ext cx="8229600" cy="377163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529696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19720F47-CE7F-4AD5-B558-BFCC00B68920}" type="datetimeFigureOut">
              <a:rPr lang="sv-SE" smtClean="0">
                <a:solidFill>
                  <a:prstClr val="black">
                    <a:tint val="75000"/>
                  </a:prstClr>
                </a:solidFill>
              </a:rPr>
              <a:pPr/>
              <a:t>2019-02-28</a:t>
            </a:fld>
            <a:endParaRPr lang="sv-SE">
              <a:solidFill>
                <a:prstClr val="black">
                  <a:tint val="75000"/>
                </a:prstClr>
              </a:solidFill>
            </a:endParaRPr>
          </a:p>
        </p:txBody>
      </p:sp>
      <p:sp>
        <p:nvSpPr>
          <p:cNvPr id="5" name="Platshållare för sidfot 4"/>
          <p:cNvSpPr>
            <a:spLocks noGrp="1"/>
          </p:cNvSpPr>
          <p:nvPr>
            <p:ph type="ftr" sz="quarter" idx="3"/>
          </p:nvPr>
        </p:nvSpPr>
        <p:spPr>
          <a:xfrm>
            <a:off x="3124200" y="529696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sv-SE">
              <a:solidFill>
                <a:prstClr val="black">
                  <a:tint val="75000"/>
                </a:prstClr>
              </a:solidFill>
            </a:endParaRPr>
          </a:p>
        </p:txBody>
      </p:sp>
      <p:sp>
        <p:nvSpPr>
          <p:cNvPr id="6" name="Platshållare för bildnummer 5"/>
          <p:cNvSpPr>
            <a:spLocks noGrp="1"/>
          </p:cNvSpPr>
          <p:nvPr>
            <p:ph type="sldNum" sz="quarter" idx="4"/>
          </p:nvPr>
        </p:nvSpPr>
        <p:spPr>
          <a:xfrm>
            <a:off x="6553200" y="529696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B0DEF877-FC93-4D36-89CC-C4CD17696809}"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65703348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anose="020B0604020202020204"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9pPr>
    </p:bodyStyle>
    <p:otherStyle>
      <a:defPPr>
        <a:defRPr lang="sv-SE"/>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457200" y="228865"/>
            <a:ext cx="8229600" cy="952500"/>
          </a:xfrm>
          <a:prstGeom prst="rect">
            <a:avLst/>
          </a:prstGeom>
        </p:spPr>
        <p:txBody>
          <a:bodyPr vert="horz" lIns="91440" tIns="45720" rIns="91440" bIns="45720" rtlCol="0" anchor="ctr">
            <a:noAutofit/>
          </a:bodyPr>
          <a:lstStyle/>
          <a:p>
            <a:r>
              <a:rPr lang="sv-SE" dirty="0"/>
              <a:t>Klicka här för att ändra format</a:t>
            </a:r>
          </a:p>
        </p:txBody>
      </p:sp>
      <p:sp>
        <p:nvSpPr>
          <p:cNvPr id="3" name="Text"/>
          <p:cNvSpPr>
            <a:spLocks noGrp="1"/>
          </p:cNvSpPr>
          <p:nvPr>
            <p:ph type="body" idx="1"/>
          </p:nvPr>
        </p:nvSpPr>
        <p:spPr>
          <a:xfrm>
            <a:off x="457200" y="1333505"/>
            <a:ext cx="8229600" cy="3771636"/>
          </a:xfrm>
          <a:prstGeom prst="rect">
            <a:avLst/>
          </a:prstGeom>
        </p:spPr>
        <p:txBody>
          <a:bodyPr vert="horz" lIns="91440" tIns="45720" rIns="91440" bIns="45720"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457200" y="5296970"/>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380985"/>
            <a:fld id="{E396BA79-F2AE-9145-9209-1674DACC0F18}" type="datetimeFigureOut">
              <a:rPr lang="sv-SE" smtClean="0">
                <a:solidFill>
                  <a:srgbClr val="000000">
                    <a:tint val="75000"/>
                  </a:srgbClr>
                </a:solidFill>
              </a:rPr>
              <a:pPr defTabSz="380985"/>
              <a:t>2019-02-28</a:t>
            </a:fld>
            <a:endParaRPr lang="sv-SE">
              <a:solidFill>
                <a:srgbClr val="000000">
                  <a:tint val="75000"/>
                </a:srgbClr>
              </a:solidFill>
            </a:endParaRPr>
          </a:p>
        </p:txBody>
      </p:sp>
      <p:sp>
        <p:nvSpPr>
          <p:cNvPr id="5" name="Sidfot"/>
          <p:cNvSpPr>
            <a:spLocks noGrp="1"/>
          </p:cNvSpPr>
          <p:nvPr>
            <p:ph type="ftr" sz="quarter" idx="3"/>
          </p:nvPr>
        </p:nvSpPr>
        <p:spPr>
          <a:xfrm>
            <a:off x="3124200" y="5296970"/>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pPr defTabSz="380985"/>
            <a:endParaRPr lang="sv-SE">
              <a:solidFill>
                <a:srgbClr val="000000">
                  <a:tint val="75000"/>
                </a:srgbClr>
              </a:solidFill>
            </a:endParaRPr>
          </a:p>
        </p:txBody>
      </p:sp>
      <p:sp>
        <p:nvSpPr>
          <p:cNvPr id="6" name="Sidnummer"/>
          <p:cNvSpPr>
            <a:spLocks noGrp="1"/>
          </p:cNvSpPr>
          <p:nvPr>
            <p:ph type="sldNum" sz="quarter" idx="4"/>
          </p:nvPr>
        </p:nvSpPr>
        <p:spPr>
          <a:xfrm>
            <a:off x="6553200" y="5296970"/>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380985"/>
            <a:fld id="{C6C01A26-2D80-0E46-9B4D-60A1952FE66D}" type="slidenum">
              <a:rPr lang="sv-SE" smtClean="0">
                <a:solidFill>
                  <a:srgbClr val="000000">
                    <a:tint val="75000"/>
                  </a:srgbClr>
                </a:solidFill>
              </a:rPr>
              <a:pPr defTabSz="380985"/>
              <a:t>‹#›</a:t>
            </a:fld>
            <a:endParaRPr lang="sv-SE">
              <a:solidFill>
                <a:srgbClr val="000000">
                  <a:tint val="75000"/>
                </a:srgbClr>
              </a:solidFill>
            </a:endParaRPr>
          </a:p>
        </p:txBody>
      </p:sp>
    </p:spTree>
    <p:extLst>
      <p:ext uri="{BB962C8B-B14F-4D97-AF65-F5344CB8AC3E}">
        <p14:creationId xmlns:p14="http://schemas.microsoft.com/office/powerpoint/2010/main" val="18928976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txStyles>
    <p:titleStyle>
      <a:lvl1pPr algn="l" defTabSz="380985" rtl="0" eaLnBrk="1" latinLnBrk="0" hangingPunct="1">
        <a:spcBef>
          <a:spcPct val="0"/>
        </a:spcBef>
        <a:buNone/>
        <a:defRPr sz="2500" kern="1200">
          <a:solidFill>
            <a:schemeClr val="tx1"/>
          </a:solidFill>
          <a:latin typeface="+mj-lt"/>
          <a:ea typeface="+mj-ea"/>
          <a:cs typeface="+mj-cs"/>
        </a:defRPr>
      </a:lvl1pPr>
    </p:titleStyle>
    <p:bodyStyle>
      <a:lvl1pPr marL="0" indent="0" algn="l" defTabSz="380985" rtl="0" eaLnBrk="1" latinLnBrk="0" hangingPunct="1">
        <a:spcBef>
          <a:spcPct val="20000"/>
        </a:spcBef>
        <a:spcAft>
          <a:spcPts val="417"/>
        </a:spcAft>
        <a:buFont typeface="Arial"/>
        <a:buNone/>
        <a:defRPr sz="1833" kern="1200">
          <a:solidFill>
            <a:schemeClr val="tx1"/>
          </a:solidFill>
          <a:latin typeface="+mn-lt"/>
          <a:ea typeface="+mn-ea"/>
          <a:cs typeface="+mn-cs"/>
        </a:defRPr>
      </a:lvl1pPr>
      <a:lvl2pPr marL="599258" indent="-302936" algn="l" defTabSz="380985" rtl="0" eaLnBrk="1" latinLnBrk="0" hangingPunct="1">
        <a:spcBef>
          <a:spcPct val="20000"/>
        </a:spcBef>
        <a:spcAft>
          <a:spcPts val="417"/>
        </a:spcAft>
        <a:buFont typeface="Arial"/>
        <a:buChar char="–"/>
        <a:defRPr sz="1667" kern="1200">
          <a:solidFill>
            <a:schemeClr val="tx1"/>
          </a:solidFill>
          <a:latin typeface="+mn-lt"/>
          <a:ea typeface="+mn-ea"/>
          <a:cs typeface="+mn-cs"/>
        </a:defRPr>
      </a:lvl2pPr>
      <a:lvl3pPr marL="895579" indent="-296321" algn="l" defTabSz="380985" rtl="0" eaLnBrk="1" latinLnBrk="0" hangingPunct="1">
        <a:spcBef>
          <a:spcPct val="20000"/>
        </a:spcBef>
        <a:spcAft>
          <a:spcPts val="417"/>
        </a:spcAft>
        <a:buFont typeface="Arial"/>
        <a:buChar char="•"/>
        <a:defRPr sz="1500" kern="1200">
          <a:solidFill>
            <a:schemeClr val="tx1"/>
          </a:solidFill>
          <a:latin typeface="+mn-lt"/>
          <a:ea typeface="+mn-ea"/>
          <a:cs typeface="+mn-cs"/>
        </a:defRPr>
      </a:lvl3pPr>
      <a:lvl4pPr marL="1121788" indent="-226210" algn="l" defTabSz="380985" rtl="0" eaLnBrk="1" latinLnBrk="0" hangingPunct="1">
        <a:spcBef>
          <a:spcPct val="20000"/>
        </a:spcBef>
        <a:spcAft>
          <a:spcPts val="417"/>
        </a:spcAft>
        <a:buFont typeface="Arial"/>
        <a:buChar char="–"/>
        <a:defRPr sz="1333" kern="1200">
          <a:solidFill>
            <a:schemeClr val="tx1"/>
          </a:solidFill>
          <a:latin typeface="+mn-lt"/>
          <a:ea typeface="+mn-ea"/>
          <a:cs typeface="+mn-cs"/>
        </a:defRPr>
      </a:lvl4pPr>
      <a:lvl5pPr marL="1347999" indent="-226210" algn="l" defTabSz="380985" rtl="0" eaLnBrk="1" latinLnBrk="0" hangingPunct="1">
        <a:spcBef>
          <a:spcPct val="20000"/>
        </a:spcBef>
        <a:spcAft>
          <a:spcPts val="417"/>
        </a:spcAft>
        <a:buFont typeface="Arial" panose="020B0604020202020204" pitchFamily="34" charset="0"/>
        <a:buChar char="•"/>
        <a:defRPr sz="1167" kern="1200">
          <a:solidFill>
            <a:schemeClr val="tx1"/>
          </a:solidFill>
          <a:latin typeface="+mn-lt"/>
          <a:ea typeface="+mn-ea"/>
          <a:cs typeface="+mn-cs"/>
        </a:defRPr>
      </a:lvl5pPr>
      <a:lvl6pPr marL="1496159" indent="-148161" algn="l" defTabSz="380985" rtl="0" eaLnBrk="1" latinLnBrk="0" hangingPunct="1">
        <a:spcBef>
          <a:spcPct val="20000"/>
        </a:spcBef>
        <a:spcAft>
          <a:spcPts val="417"/>
        </a:spcAft>
        <a:buFont typeface="Open Sans" panose="020B0606030504020204" pitchFamily="34" charset="0"/>
        <a:buChar char="–"/>
        <a:defRPr sz="1000" kern="1200">
          <a:solidFill>
            <a:schemeClr val="tx1"/>
          </a:solidFill>
          <a:latin typeface="+mn-lt"/>
          <a:ea typeface="+mn-ea"/>
          <a:cs typeface="+mn-cs"/>
        </a:defRPr>
      </a:lvl6pPr>
      <a:lvl7pPr marL="1644320" indent="-148161" algn="l" defTabSz="380985" rtl="0" eaLnBrk="1" latinLnBrk="0" hangingPunct="1">
        <a:spcBef>
          <a:spcPct val="20000"/>
        </a:spcBef>
        <a:spcAft>
          <a:spcPts val="417"/>
        </a:spcAft>
        <a:buFont typeface="Arial"/>
        <a:buChar char="•"/>
        <a:defRPr sz="833" kern="1200" baseline="0">
          <a:solidFill>
            <a:schemeClr val="tx1"/>
          </a:solidFill>
          <a:latin typeface="+mn-lt"/>
          <a:ea typeface="+mn-ea"/>
          <a:cs typeface="+mn-cs"/>
        </a:defRPr>
      </a:lvl7pPr>
      <a:lvl8pPr marL="1792481" indent="-148161" algn="l" defTabSz="380985" rtl="0" eaLnBrk="1" latinLnBrk="0" hangingPunct="1">
        <a:spcBef>
          <a:spcPct val="20000"/>
        </a:spcBef>
        <a:spcAft>
          <a:spcPts val="417"/>
        </a:spcAft>
        <a:buFont typeface="Open Sans" panose="020B0606030504020204" pitchFamily="34" charset="0"/>
        <a:buChar char="–"/>
        <a:defRPr sz="667" kern="1200" baseline="0">
          <a:solidFill>
            <a:schemeClr val="tx1"/>
          </a:solidFill>
          <a:latin typeface="+mn-lt"/>
          <a:ea typeface="+mn-ea"/>
          <a:cs typeface="+mn-cs"/>
        </a:defRPr>
      </a:lvl8pPr>
      <a:lvl9pPr marL="1940642" indent="-148161" algn="l" defTabSz="380985" rtl="0" eaLnBrk="1" latinLnBrk="0" hangingPunct="1">
        <a:spcBef>
          <a:spcPct val="20000"/>
        </a:spcBef>
        <a:spcAft>
          <a:spcPts val="417"/>
        </a:spcAft>
        <a:buFont typeface="Arial"/>
        <a:buChar char="•"/>
        <a:defRPr sz="500" kern="1200" baseline="0">
          <a:solidFill>
            <a:schemeClr val="tx1"/>
          </a:solidFill>
          <a:latin typeface="+mn-lt"/>
          <a:ea typeface="+mn-ea"/>
          <a:cs typeface="+mn-cs"/>
        </a:defRPr>
      </a:lvl9pPr>
    </p:bodyStyle>
    <p:otherStyle>
      <a:defPPr>
        <a:defRPr lang="sv-SE"/>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28865"/>
            <a:ext cx="8229600" cy="952500"/>
          </a:xfrm>
          <a:prstGeom prst="rect">
            <a:avLst/>
          </a:prstGeom>
        </p:spPr>
        <p:txBody>
          <a:bodyPr vert="horz" lIns="91436" tIns="45718" rIns="91436" bIns="45718"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333500"/>
            <a:ext cx="8229600" cy="3771636"/>
          </a:xfrm>
          <a:prstGeom prst="rect">
            <a:avLst/>
          </a:prstGeom>
        </p:spPr>
        <p:txBody>
          <a:bodyPr vert="horz" lIns="91436" tIns="45718" rIns="91436" bIns="45718"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5296962"/>
            <a:ext cx="2133600" cy="304271"/>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457181"/>
            <a:fld id="{E396BA79-F2AE-9145-9209-1674DACC0F18}" type="datetimeFigureOut">
              <a:rPr lang="sv-SE" smtClean="0">
                <a:solidFill>
                  <a:srgbClr val="000000">
                    <a:tint val="75000"/>
                  </a:srgbClr>
                </a:solidFill>
              </a:rPr>
              <a:pPr defTabSz="457181"/>
              <a:t>2019-02-28</a:t>
            </a:fld>
            <a:endParaRPr lang="sv-SE">
              <a:solidFill>
                <a:srgbClr val="000000">
                  <a:tint val="75000"/>
                </a:srgbClr>
              </a:solidFill>
            </a:endParaRPr>
          </a:p>
        </p:txBody>
      </p:sp>
      <p:sp>
        <p:nvSpPr>
          <p:cNvPr id="5" name="Platshållare för sidfot 4"/>
          <p:cNvSpPr>
            <a:spLocks noGrp="1"/>
          </p:cNvSpPr>
          <p:nvPr>
            <p:ph type="ftr" sz="quarter" idx="3"/>
          </p:nvPr>
        </p:nvSpPr>
        <p:spPr>
          <a:xfrm>
            <a:off x="3124200" y="5296962"/>
            <a:ext cx="2895600" cy="304271"/>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457181"/>
            <a:endParaRPr lang="sv-SE">
              <a:solidFill>
                <a:srgbClr val="000000">
                  <a:tint val="75000"/>
                </a:srgbClr>
              </a:solidFill>
            </a:endParaRPr>
          </a:p>
        </p:txBody>
      </p:sp>
      <p:sp>
        <p:nvSpPr>
          <p:cNvPr id="6" name="Platshållare för bildnummer 5"/>
          <p:cNvSpPr>
            <a:spLocks noGrp="1"/>
          </p:cNvSpPr>
          <p:nvPr>
            <p:ph type="sldNum" sz="quarter" idx="4"/>
          </p:nvPr>
        </p:nvSpPr>
        <p:spPr>
          <a:xfrm>
            <a:off x="6553200" y="5296962"/>
            <a:ext cx="2133600" cy="304271"/>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457181"/>
            <a:fld id="{C6C01A26-2D80-0E46-9B4D-60A1952FE66D}" type="slidenum">
              <a:rPr lang="sv-SE" smtClean="0">
                <a:solidFill>
                  <a:srgbClr val="000000">
                    <a:tint val="75000"/>
                  </a:srgbClr>
                </a:solidFill>
              </a:rPr>
              <a:pPr defTabSz="457181"/>
              <a:t>‹#›</a:t>
            </a:fld>
            <a:endParaRPr lang="sv-SE">
              <a:solidFill>
                <a:srgbClr val="000000">
                  <a:tint val="75000"/>
                </a:srgbClr>
              </a:solidFill>
            </a:endParaRPr>
          </a:p>
        </p:txBody>
      </p:sp>
    </p:spTree>
    <p:extLst>
      <p:ext uri="{BB962C8B-B14F-4D97-AF65-F5344CB8AC3E}">
        <p14:creationId xmlns:p14="http://schemas.microsoft.com/office/powerpoint/2010/main" val="262482477"/>
      </p:ext>
    </p:extLst>
  </p:cSld>
  <p:clrMap bg1="lt1" tx1="dk1" bg2="lt2" tx2="dk2" accent1="accent1" accent2="accent2" accent3="accent3" accent4="accent4" accent5="accent5" accent6="accent6" hlink="hlink" folHlink="folHlink"/>
  <p:sldLayoutIdLst>
    <p:sldLayoutId id="2147483757" r:id="rId1"/>
    <p:sldLayoutId id="2147483758" r:id="rId2"/>
  </p:sldLayoutIdLst>
  <p:txStyles>
    <p:titleStyle>
      <a:lvl1pPr algn="ctr" defTabSz="457181" rtl="0" eaLnBrk="1" latinLnBrk="0" hangingPunct="1">
        <a:spcBef>
          <a:spcPct val="0"/>
        </a:spcBef>
        <a:buNone/>
        <a:defRPr sz="4400" kern="1200">
          <a:solidFill>
            <a:schemeClr val="bg1"/>
          </a:solidFill>
          <a:latin typeface="+mj-lt"/>
          <a:ea typeface="+mj-ea"/>
          <a:cs typeface="+mj-cs"/>
        </a:defRPr>
      </a:lvl1pPr>
    </p:titleStyle>
    <p:bodyStyle>
      <a:lvl1pPr marL="342886" indent="-342886" algn="l" defTabSz="457181" rtl="0" eaLnBrk="1" latinLnBrk="0" hangingPunct="1">
        <a:spcBef>
          <a:spcPct val="20000"/>
        </a:spcBef>
        <a:buFont typeface="Arial"/>
        <a:buChar char="•"/>
        <a:defRPr sz="3200" kern="1200">
          <a:solidFill>
            <a:schemeClr val="bg1"/>
          </a:solidFill>
          <a:latin typeface="+mn-lt"/>
          <a:ea typeface="+mn-ea"/>
          <a:cs typeface="+mn-cs"/>
        </a:defRPr>
      </a:lvl1pPr>
      <a:lvl2pPr marL="742920" indent="-285739" algn="l" defTabSz="457181" rtl="0" eaLnBrk="1" latinLnBrk="0" hangingPunct="1">
        <a:spcBef>
          <a:spcPct val="20000"/>
        </a:spcBef>
        <a:buFont typeface="Arial"/>
        <a:buChar char="–"/>
        <a:defRPr sz="2800" kern="1200">
          <a:solidFill>
            <a:schemeClr val="bg1"/>
          </a:solidFill>
          <a:latin typeface="+mn-lt"/>
          <a:ea typeface="+mn-ea"/>
          <a:cs typeface="+mn-cs"/>
        </a:defRPr>
      </a:lvl2pPr>
      <a:lvl3pPr marL="1142954" indent="-228591" algn="l" defTabSz="457181" rtl="0" eaLnBrk="1" latinLnBrk="0" hangingPunct="1">
        <a:spcBef>
          <a:spcPct val="20000"/>
        </a:spcBef>
        <a:buFont typeface="Arial"/>
        <a:buChar char="•"/>
        <a:defRPr sz="2400" kern="1200">
          <a:solidFill>
            <a:schemeClr val="bg1"/>
          </a:solidFill>
          <a:latin typeface="+mn-lt"/>
          <a:ea typeface="+mn-ea"/>
          <a:cs typeface="+mn-cs"/>
        </a:defRPr>
      </a:lvl3pPr>
      <a:lvl4pPr marL="1600136" indent="-228591" algn="l" defTabSz="457181" rtl="0" eaLnBrk="1" latinLnBrk="0" hangingPunct="1">
        <a:spcBef>
          <a:spcPct val="20000"/>
        </a:spcBef>
        <a:buFont typeface="Arial"/>
        <a:buChar char="–"/>
        <a:defRPr sz="2000" kern="1200">
          <a:solidFill>
            <a:schemeClr val="bg1"/>
          </a:solidFill>
          <a:latin typeface="+mn-lt"/>
          <a:ea typeface="+mn-ea"/>
          <a:cs typeface="+mn-cs"/>
        </a:defRPr>
      </a:lvl4pPr>
      <a:lvl5pPr marL="2057318" indent="-228591" algn="l" defTabSz="457181" rtl="0" eaLnBrk="1" latinLnBrk="0" hangingPunct="1">
        <a:spcBef>
          <a:spcPct val="20000"/>
        </a:spcBef>
        <a:buFont typeface="Arial"/>
        <a:buChar char="»"/>
        <a:defRPr sz="2000" kern="1200">
          <a:solidFill>
            <a:schemeClr val="bg1"/>
          </a:solidFill>
          <a:latin typeface="+mn-lt"/>
          <a:ea typeface="+mn-ea"/>
          <a:cs typeface="+mn-cs"/>
        </a:defRPr>
      </a:lvl5pPr>
      <a:lvl6pPr marL="2514499"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44" indent="-228591" algn="l" defTabSz="45718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4" algn="l" defTabSz="457181" rtl="0" eaLnBrk="1" latinLnBrk="0" hangingPunct="1">
        <a:defRPr sz="1800" kern="1200">
          <a:solidFill>
            <a:schemeClr val="tx1"/>
          </a:solidFill>
          <a:latin typeface="+mn-lt"/>
          <a:ea typeface="+mn-ea"/>
          <a:cs typeface="+mn-cs"/>
        </a:defRPr>
      </a:lvl3pPr>
      <a:lvl4pPr marL="1371545" algn="l" defTabSz="457181" rtl="0" eaLnBrk="1" latinLnBrk="0" hangingPunct="1">
        <a:defRPr sz="1800" kern="1200">
          <a:solidFill>
            <a:schemeClr val="tx1"/>
          </a:solidFill>
          <a:latin typeface="+mn-lt"/>
          <a:ea typeface="+mn-ea"/>
          <a:cs typeface="+mn-cs"/>
        </a:defRPr>
      </a:lvl4pPr>
      <a:lvl5pPr marL="1828727" algn="l" defTabSz="457181" rtl="0" eaLnBrk="1" latinLnBrk="0" hangingPunct="1">
        <a:defRPr sz="1800" kern="1200">
          <a:solidFill>
            <a:schemeClr val="tx1"/>
          </a:solidFill>
          <a:latin typeface="+mn-lt"/>
          <a:ea typeface="+mn-ea"/>
          <a:cs typeface="+mn-cs"/>
        </a:defRPr>
      </a:lvl5pPr>
      <a:lvl6pPr marL="2285909" algn="l" defTabSz="457181" rtl="0" eaLnBrk="1" latinLnBrk="0" hangingPunct="1">
        <a:defRPr sz="1800" kern="1200">
          <a:solidFill>
            <a:schemeClr val="tx1"/>
          </a:solidFill>
          <a:latin typeface="+mn-lt"/>
          <a:ea typeface="+mn-ea"/>
          <a:cs typeface="+mn-cs"/>
        </a:defRPr>
      </a:lvl6pPr>
      <a:lvl7pPr marL="2743090" algn="l" defTabSz="457181" rtl="0" eaLnBrk="1" latinLnBrk="0" hangingPunct="1">
        <a:defRPr sz="1800" kern="1200">
          <a:solidFill>
            <a:schemeClr val="tx1"/>
          </a:solidFill>
          <a:latin typeface="+mn-lt"/>
          <a:ea typeface="+mn-ea"/>
          <a:cs typeface="+mn-cs"/>
        </a:defRPr>
      </a:lvl7pPr>
      <a:lvl8pPr marL="3200272" algn="l" defTabSz="457181" rtl="0" eaLnBrk="1" latinLnBrk="0" hangingPunct="1">
        <a:defRPr sz="1800" kern="1200">
          <a:solidFill>
            <a:schemeClr val="tx1"/>
          </a:solidFill>
          <a:latin typeface="+mn-lt"/>
          <a:ea typeface="+mn-ea"/>
          <a:cs typeface="+mn-cs"/>
        </a:defRPr>
      </a:lvl8pPr>
      <a:lvl9pPr marL="3657454" algn="l" defTabSz="45718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457200" y="228865"/>
            <a:ext cx="8229600" cy="952500"/>
          </a:xfrm>
          <a:prstGeom prst="rect">
            <a:avLst/>
          </a:prstGeom>
        </p:spPr>
        <p:txBody>
          <a:bodyPr vert="horz" lIns="71320" tIns="35661" rIns="71320" bIns="35661" rtlCol="0" anchor="ctr">
            <a:noAutofit/>
          </a:bodyPr>
          <a:lstStyle/>
          <a:p>
            <a:r>
              <a:rPr lang="sv-SE" dirty="0"/>
              <a:t>Klicka här för att ändra format</a:t>
            </a:r>
          </a:p>
        </p:txBody>
      </p:sp>
      <p:sp>
        <p:nvSpPr>
          <p:cNvPr id="3" name="Text"/>
          <p:cNvSpPr>
            <a:spLocks noGrp="1"/>
          </p:cNvSpPr>
          <p:nvPr>
            <p:ph type="body" idx="1"/>
          </p:nvPr>
        </p:nvSpPr>
        <p:spPr>
          <a:xfrm>
            <a:off x="457200" y="1333504"/>
            <a:ext cx="8229600" cy="3771636"/>
          </a:xfrm>
          <a:prstGeom prst="rect">
            <a:avLst/>
          </a:prstGeom>
        </p:spPr>
        <p:txBody>
          <a:bodyPr vert="horz" lIns="71320" tIns="35661" rIns="71320" bIns="35661" rtlCol="0">
            <a:noAutofit/>
          </a:bodyPr>
          <a:lstStyle/>
          <a:p>
            <a:pPr lvl="0"/>
            <a:r>
              <a:rPr lang="sv-SE" dirty="0"/>
              <a:t>Klicka här för att lägga till text</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7</a:t>
            </a:r>
          </a:p>
          <a:p>
            <a:pPr lvl="7"/>
            <a:r>
              <a:rPr lang="sv-SE" dirty="0"/>
              <a:t>Nivå 8</a:t>
            </a:r>
          </a:p>
          <a:p>
            <a:pPr lvl="8"/>
            <a:r>
              <a:rPr lang="sv-SE" dirty="0"/>
              <a:t>Nivå nio</a:t>
            </a:r>
          </a:p>
        </p:txBody>
      </p:sp>
      <p:sp>
        <p:nvSpPr>
          <p:cNvPr id="4" name="Datum"/>
          <p:cNvSpPr>
            <a:spLocks noGrp="1"/>
          </p:cNvSpPr>
          <p:nvPr>
            <p:ph type="dt" sz="half" idx="2"/>
          </p:nvPr>
        </p:nvSpPr>
        <p:spPr>
          <a:xfrm>
            <a:off x="457200" y="5296964"/>
            <a:ext cx="2133600" cy="304271"/>
          </a:xfrm>
          <a:prstGeom prst="rect">
            <a:avLst/>
          </a:prstGeom>
        </p:spPr>
        <p:txBody>
          <a:bodyPr vert="horz" lIns="71320" tIns="35661" rIns="71320" bIns="35661" rtlCol="0" anchor="ctr"/>
          <a:lstStyle>
            <a:lvl1pPr algn="l">
              <a:defRPr sz="900">
                <a:solidFill>
                  <a:schemeClr val="tx1">
                    <a:tint val="75000"/>
                  </a:schemeClr>
                </a:solidFill>
              </a:defRPr>
            </a:lvl1pPr>
          </a:lstStyle>
          <a:p>
            <a:pPr defTabSz="356602"/>
            <a:fld id="{E396BA79-F2AE-9145-9209-1674DACC0F18}" type="datetimeFigureOut">
              <a:rPr lang="sv-SE" smtClean="0">
                <a:solidFill>
                  <a:srgbClr val="000000">
                    <a:tint val="75000"/>
                  </a:srgbClr>
                </a:solidFill>
              </a:rPr>
              <a:pPr defTabSz="356602"/>
              <a:t>2019-02-28</a:t>
            </a:fld>
            <a:endParaRPr lang="sv-SE">
              <a:solidFill>
                <a:srgbClr val="000000">
                  <a:tint val="75000"/>
                </a:srgbClr>
              </a:solidFill>
            </a:endParaRPr>
          </a:p>
        </p:txBody>
      </p:sp>
      <p:sp>
        <p:nvSpPr>
          <p:cNvPr id="5" name="Sidfot"/>
          <p:cNvSpPr>
            <a:spLocks noGrp="1"/>
          </p:cNvSpPr>
          <p:nvPr>
            <p:ph type="ftr" sz="quarter" idx="3"/>
          </p:nvPr>
        </p:nvSpPr>
        <p:spPr>
          <a:xfrm>
            <a:off x="3124200" y="5296964"/>
            <a:ext cx="2895600" cy="304271"/>
          </a:xfrm>
          <a:prstGeom prst="rect">
            <a:avLst/>
          </a:prstGeom>
        </p:spPr>
        <p:txBody>
          <a:bodyPr vert="horz" lIns="71320" tIns="35661" rIns="71320" bIns="35661" rtlCol="0" anchor="ctr"/>
          <a:lstStyle>
            <a:lvl1pPr algn="ctr">
              <a:defRPr sz="900">
                <a:solidFill>
                  <a:schemeClr val="tx1">
                    <a:tint val="75000"/>
                  </a:schemeClr>
                </a:solidFill>
              </a:defRPr>
            </a:lvl1pPr>
          </a:lstStyle>
          <a:p>
            <a:pPr defTabSz="356602"/>
            <a:endParaRPr lang="sv-SE">
              <a:solidFill>
                <a:srgbClr val="000000">
                  <a:tint val="75000"/>
                </a:srgbClr>
              </a:solidFill>
            </a:endParaRPr>
          </a:p>
        </p:txBody>
      </p:sp>
      <p:sp>
        <p:nvSpPr>
          <p:cNvPr id="6" name="Sidnummer"/>
          <p:cNvSpPr>
            <a:spLocks noGrp="1"/>
          </p:cNvSpPr>
          <p:nvPr>
            <p:ph type="sldNum" sz="quarter" idx="4"/>
          </p:nvPr>
        </p:nvSpPr>
        <p:spPr>
          <a:xfrm>
            <a:off x="6553200" y="5296964"/>
            <a:ext cx="2133600" cy="304271"/>
          </a:xfrm>
          <a:prstGeom prst="rect">
            <a:avLst/>
          </a:prstGeom>
        </p:spPr>
        <p:txBody>
          <a:bodyPr vert="horz" lIns="71320" tIns="35661" rIns="71320" bIns="35661" rtlCol="0" anchor="ctr"/>
          <a:lstStyle>
            <a:lvl1pPr algn="r">
              <a:defRPr sz="900">
                <a:solidFill>
                  <a:schemeClr val="tx1">
                    <a:tint val="75000"/>
                  </a:schemeClr>
                </a:solidFill>
              </a:defRPr>
            </a:lvl1pPr>
          </a:lstStyle>
          <a:p>
            <a:pPr defTabSz="356602"/>
            <a:fld id="{C6C01A26-2D80-0E46-9B4D-60A1952FE66D}" type="slidenum">
              <a:rPr lang="sv-SE" smtClean="0">
                <a:solidFill>
                  <a:srgbClr val="000000">
                    <a:tint val="75000"/>
                  </a:srgbClr>
                </a:solidFill>
              </a:rPr>
              <a:pPr defTabSz="356602"/>
              <a:t>‹#›</a:t>
            </a:fld>
            <a:endParaRPr lang="sv-SE">
              <a:solidFill>
                <a:srgbClr val="000000">
                  <a:tint val="75000"/>
                </a:srgbClr>
              </a:solidFill>
            </a:endParaRPr>
          </a:p>
        </p:txBody>
      </p:sp>
    </p:spTree>
    <p:extLst>
      <p:ext uri="{BB962C8B-B14F-4D97-AF65-F5344CB8AC3E}">
        <p14:creationId xmlns:p14="http://schemas.microsoft.com/office/powerpoint/2010/main" val="336356056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4" r:id="rId7"/>
    <p:sldLayoutId id="2147483871" r:id="rId8"/>
  </p:sldLayoutIdLst>
  <p:txStyles>
    <p:titleStyle>
      <a:lvl1pPr algn="l" defTabSz="356602" rtl="0" eaLnBrk="1" latinLnBrk="0" hangingPunct="1">
        <a:spcBef>
          <a:spcPct val="0"/>
        </a:spcBef>
        <a:buNone/>
        <a:defRPr sz="2300" kern="1200">
          <a:solidFill>
            <a:schemeClr val="tx1"/>
          </a:solidFill>
          <a:latin typeface="+mj-lt"/>
          <a:ea typeface="+mj-ea"/>
          <a:cs typeface="+mj-cs"/>
        </a:defRPr>
      </a:lvl1pPr>
    </p:titleStyle>
    <p:bodyStyle>
      <a:lvl1pPr marL="0" indent="0" algn="l" defTabSz="356602" rtl="0" eaLnBrk="1" latinLnBrk="0" hangingPunct="1">
        <a:spcBef>
          <a:spcPct val="20000"/>
        </a:spcBef>
        <a:spcAft>
          <a:spcPts val="390"/>
        </a:spcAft>
        <a:buFont typeface="Arial"/>
        <a:buNone/>
        <a:defRPr sz="1700" kern="1200">
          <a:solidFill>
            <a:schemeClr val="tx1"/>
          </a:solidFill>
          <a:latin typeface="+mn-lt"/>
          <a:ea typeface="+mn-ea"/>
          <a:cs typeface="+mn-cs"/>
        </a:defRPr>
      </a:lvl1pPr>
      <a:lvl2pPr marL="560906" indent="-283549" algn="l" defTabSz="356602" rtl="0" eaLnBrk="1" latinLnBrk="0" hangingPunct="1">
        <a:spcBef>
          <a:spcPct val="20000"/>
        </a:spcBef>
        <a:spcAft>
          <a:spcPts val="390"/>
        </a:spcAft>
        <a:buFont typeface="Arial"/>
        <a:buChar char="–"/>
        <a:defRPr sz="1600" kern="1200">
          <a:solidFill>
            <a:schemeClr val="tx1"/>
          </a:solidFill>
          <a:latin typeface="+mn-lt"/>
          <a:ea typeface="+mn-ea"/>
          <a:cs typeface="+mn-cs"/>
        </a:defRPr>
      </a:lvl2pPr>
      <a:lvl3pPr marL="838262" indent="-277357" algn="l" defTabSz="356602" rtl="0" eaLnBrk="1" latinLnBrk="0" hangingPunct="1">
        <a:spcBef>
          <a:spcPct val="20000"/>
        </a:spcBef>
        <a:spcAft>
          <a:spcPts val="390"/>
        </a:spcAft>
        <a:buFont typeface="Arial"/>
        <a:buChar char="•"/>
        <a:defRPr sz="1400" kern="1200">
          <a:solidFill>
            <a:schemeClr val="tx1"/>
          </a:solidFill>
          <a:latin typeface="+mn-lt"/>
          <a:ea typeface="+mn-ea"/>
          <a:cs typeface="+mn-cs"/>
        </a:defRPr>
      </a:lvl3pPr>
      <a:lvl4pPr marL="1049994" indent="-211733" algn="l" defTabSz="356602" rtl="0" eaLnBrk="1" latinLnBrk="0" hangingPunct="1">
        <a:spcBef>
          <a:spcPct val="20000"/>
        </a:spcBef>
        <a:spcAft>
          <a:spcPts val="390"/>
        </a:spcAft>
        <a:buFont typeface="Arial"/>
        <a:buChar char="–"/>
        <a:defRPr sz="1200" kern="1200">
          <a:solidFill>
            <a:schemeClr val="tx1"/>
          </a:solidFill>
          <a:latin typeface="+mn-lt"/>
          <a:ea typeface="+mn-ea"/>
          <a:cs typeface="+mn-cs"/>
        </a:defRPr>
      </a:lvl4pPr>
      <a:lvl5pPr marL="1261726" indent="-211733" algn="l" defTabSz="356602" rtl="0" eaLnBrk="1" latinLnBrk="0" hangingPunct="1">
        <a:spcBef>
          <a:spcPct val="20000"/>
        </a:spcBef>
        <a:spcAft>
          <a:spcPts val="390"/>
        </a:spcAft>
        <a:buFont typeface="Arial" panose="020B0604020202020204" pitchFamily="34" charset="0"/>
        <a:buChar char="•"/>
        <a:defRPr sz="1100" kern="1200">
          <a:solidFill>
            <a:schemeClr val="tx1"/>
          </a:solidFill>
          <a:latin typeface="+mn-lt"/>
          <a:ea typeface="+mn-ea"/>
          <a:cs typeface="+mn-cs"/>
        </a:defRPr>
      </a:lvl5pPr>
      <a:lvl6pPr marL="1400405" indent="-138679" algn="l" defTabSz="356602" rtl="0" eaLnBrk="1" latinLnBrk="0" hangingPunct="1">
        <a:spcBef>
          <a:spcPct val="20000"/>
        </a:spcBef>
        <a:spcAft>
          <a:spcPts val="390"/>
        </a:spcAft>
        <a:buFont typeface="Open Sans" panose="020B0606030504020204" pitchFamily="34" charset="0"/>
        <a:buChar char="–"/>
        <a:defRPr sz="900" kern="1200">
          <a:solidFill>
            <a:schemeClr val="tx1"/>
          </a:solidFill>
          <a:latin typeface="+mn-lt"/>
          <a:ea typeface="+mn-ea"/>
          <a:cs typeface="+mn-cs"/>
        </a:defRPr>
      </a:lvl6pPr>
      <a:lvl7pPr marL="1539084" indent="-138679" algn="l" defTabSz="356602" rtl="0" eaLnBrk="1" latinLnBrk="0" hangingPunct="1">
        <a:spcBef>
          <a:spcPct val="20000"/>
        </a:spcBef>
        <a:spcAft>
          <a:spcPts val="390"/>
        </a:spcAft>
        <a:buFont typeface="Arial"/>
        <a:buChar char="•"/>
        <a:defRPr sz="800" kern="1200" baseline="0">
          <a:solidFill>
            <a:schemeClr val="tx1"/>
          </a:solidFill>
          <a:latin typeface="+mn-lt"/>
          <a:ea typeface="+mn-ea"/>
          <a:cs typeface="+mn-cs"/>
        </a:defRPr>
      </a:lvl7pPr>
      <a:lvl8pPr marL="1677762" indent="-138679" algn="l" defTabSz="356602" rtl="0" eaLnBrk="1" latinLnBrk="0" hangingPunct="1">
        <a:spcBef>
          <a:spcPct val="20000"/>
        </a:spcBef>
        <a:spcAft>
          <a:spcPts val="390"/>
        </a:spcAft>
        <a:buFont typeface="Open Sans" panose="020B0606030504020204" pitchFamily="34" charset="0"/>
        <a:buChar char="–"/>
        <a:defRPr sz="600" kern="1200" baseline="0">
          <a:solidFill>
            <a:schemeClr val="tx1"/>
          </a:solidFill>
          <a:latin typeface="+mn-lt"/>
          <a:ea typeface="+mn-ea"/>
          <a:cs typeface="+mn-cs"/>
        </a:defRPr>
      </a:lvl8pPr>
      <a:lvl9pPr marL="1816441" indent="-138679" algn="l" defTabSz="356602" rtl="0" eaLnBrk="1" latinLnBrk="0" hangingPunct="1">
        <a:spcBef>
          <a:spcPct val="20000"/>
        </a:spcBef>
        <a:spcAft>
          <a:spcPts val="390"/>
        </a:spcAft>
        <a:buFont typeface="Arial"/>
        <a:buChar char="•"/>
        <a:defRPr sz="500" kern="1200" baseline="0">
          <a:solidFill>
            <a:schemeClr val="tx1"/>
          </a:solidFill>
          <a:latin typeface="+mn-lt"/>
          <a:ea typeface="+mn-ea"/>
          <a:cs typeface="+mn-cs"/>
        </a:defRPr>
      </a:lvl9pPr>
    </p:bodyStyle>
    <p:otherStyle>
      <a:defPPr>
        <a:defRPr lang="sv-SE"/>
      </a:defPPr>
      <a:lvl1pPr marL="0" algn="l" defTabSz="356602" rtl="0" eaLnBrk="1" latinLnBrk="0" hangingPunct="1">
        <a:defRPr sz="1400" kern="1200">
          <a:solidFill>
            <a:schemeClr val="tx1"/>
          </a:solidFill>
          <a:latin typeface="+mn-lt"/>
          <a:ea typeface="+mn-ea"/>
          <a:cs typeface="+mn-cs"/>
        </a:defRPr>
      </a:lvl1pPr>
      <a:lvl2pPr marL="356602" algn="l" defTabSz="356602" rtl="0" eaLnBrk="1" latinLnBrk="0" hangingPunct="1">
        <a:defRPr sz="1400" kern="1200">
          <a:solidFill>
            <a:schemeClr val="tx1"/>
          </a:solidFill>
          <a:latin typeface="+mn-lt"/>
          <a:ea typeface="+mn-ea"/>
          <a:cs typeface="+mn-cs"/>
        </a:defRPr>
      </a:lvl2pPr>
      <a:lvl3pPr marL="713203" algn="l" defTabSz="356602" rtl="0" eaLnBrk="1" latinLnBrk="0" hangingPunct="1">
        <a:defRPr sz="1400" kern="1200">
          <a:solidFill>
            <a:schemeClr val="tx1"/>
          </a:solidFill>
          <a:latin typeface="+mn-lt"/>
          <a:ea typeface="+mn-ea"/>
          <a:cs typeface="+mn-cs"/>
        </a:defRPr>
      </a:lvl3pPr>
      <a:lvl4pPr marL="1069805" algn="l" defTabSz="356602" rtl="0" eaLnBrk="1" latinLnBrk="0" hangingPunct="1">
        <a:defRPr sz="1400" kern="1200">
          <a:solidFill>
            <a:schemeClr val="tx1"/>
          </a:solidFill>
          <a:latin typeface="+mn-lt"/>
          <a:ea typeface="+mn-ea"/>
          <a:cs typeface="+mn-cs"/>
        </a:defRPr>
      </a:lvl4pPr>
      <a:lvl5pPr marL="1426407" algn="l" defTabSz="356602" rtl="0" eaLnBrk="1" latinLnBrk="0" hangingPunct="1">
        <a:defRPr sz="1400" kern="1200">
          <a:solidFill>
            <a:schemeClr val="tx1"/>
          </a:solidFill>
          <a:latin typeface="+mn-lt"/>
          <a:ea typeface="+mn-ea"/>
          <a:cs typeface="+mn-cs"/>
        </a:defRPr>
      </a:lvl5pPr>
      <a:lvl6pPr marL="1783009" algn="l" defTabSz="356602" rtl="0" eaLnBrk="1" latinLnBrk="0" hangingPunct="1">
        <a:defRPr sz="1400" kern="1200">
          <a:solidFill>
            <a:schemeClr val="tx1"/>
          </a:solidFill>
          <a:latin typeface="+mn-lt"/>
          <a:ea typeface="+mn-ea"/>
          <a:cs typeface="+mn-cs"/>
        </a:defRPr>
      </a:lvl6pPr>
      <a:lvl7pPr marL="2139610" algn="l" defTabSz="356602" rtl="0" eaLnBrk="1" latinLnBrk="0" hangingPunct="1">
        <a:defRPr sz="1400" kern="1200">
          <a:solidFill>
            <a:schemeClr val="tx1"/>
          </a:solidFill>
          <a:latin typeface="+mn-lt"/>
          <a:ea typeface="+mn-ea"/>
          <a:cs typeface="+mn-cs"/>
        </a:defRPr>
      </a:lvl7pPr>
      <a:lvl8pPr marL="2496212" algn="l" defTabSz="356602" rtl="0" eaLnBrk="1" latinLnBrk="0" hangingPunct="1">
        <a:defRPr sz="1400" kern="1200">
          <a:solidFill>
            <a:schemeClr val="tx1"/>
          </a:solidFill>
          <a:latin typeface="+mn-lt"/>
          <a:ea typeface="+mn-ea"/>
          <a:cs typeface="+mn-cs"/>
        </a:defRPr>
      </a:lvl8pPr>
      <a:lvl9pPr marL="2852814" algn="l" defTabSz="35660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7.xml"/><Relationship Id="rId4" Type="http://schemas.openxmlformats.org/officeDocument/2006/relationships/hyperlink" Target="https://youtu.be/5JOnwaaPmH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1" Type="http://schemas.openxmlformats.org/officeDocument/2006/relationships/slideLayout" Target="../slideLayouts/slideLayout5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0.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41"/>
            <a:ext cx="7620000" cy="3265714"/>
          </a:xfrm>
          <a:prstGeom prst="rect">
            <a:avLst/>
          </a:prstGeom>
        </p:spPr>
      </p:pic>
      <p:sp>
        <p:nvSpPr>
          <p:cNvPr id="5" name="Rubrik 4"/>
          <p:cNvSpPr>
            <a:spLocks noGrp="1"/>
          </p:cNvSpPr>
          <p:nvPr>
            <p:ph type="title"/>
          </p:nvPr>
        </p:nvSpPr>
        <p:spPr>
          <a:xfrm>
            <a:off x="851587" y="3457566"/>
            <a:ext cx="6060673" cy="1147228"/>
          </a:xfrm>
          <a:effectLst>
            <a:outerShdw blurRad="50800" dist="38100" dir="10800000" algn="r" rotWithShape="0">
              <a:prstClr val="black">
                <a:alpha val="40000"/>
              </a:prstClr>
            </a:outerShdw>
          </a:effectLst>
        </p:spPr>
        <p:txBody>
          <a:bodyPr/>
          <a:lstStyle/>
          <a:p>
            <a:r>
              <a:rPr lang="sv-SE" sz="3200" dirty="0"/>
              <a:t>”Sätt ljus på natten”</a:t>
            </a:r>
            <a:br>
              <a:rPr lang="sv-SE" sz="3200" dirty="0"/>
            </a:br>
            <a:r>
              <a:rPr lang="sv-SE" sz="1600" dirty="0">
                <a:latin typeface="Open Sans Extrabold" panose="020B0906030804020204" pitchFamily="34" charset="0"/>
                <a:ea typeface="Open Sans Extrabold" panose="020B0906030804020204" pitchFamily="34" charset="0"/>
                <a:cs typeface="Open Sans Extrabold" panose="020B0906030804020204" pitchFamily="34" charset="0"/>
              </a:rPr>
              <a:t>Kvalitet dygnet runt inom särskilt boende äldreomsorg, med fokus att sätta ljus på natten</a:t>
            </a:r>
            <a:endParaRPr lang="sv-SE" sz="1600" dirty="0"/>
          </a:p>
        </p:txBody>
      </p:sp>
      <p:sp>
        <p:nvSpPr>
          <p:cNvPr id="6" name="Platshållare för text 5"/>
          <p:cNvSpPr>
            <a:spLocks noGrp="1"/>
          </p:cNvSpPr>
          <p:nvPr>
            <p:ph type="body" sz="quarter" idx="10"/>
          </p:nvPr>
        </p:nvSpPr>
        <p:spPr>
          <a:xfrm>
            <a:off x="851587" y="4604793"/>
            <a:ext cx="6497960" cy="1027455"/>
          </a:xfrm>
        </p:spPr>
        <p:txBody>
          <a:bodyPr/>
          <a:lstStyle/>
          <a:p>
            <a:pPr marL="0" indent="0">
              <a:buNone/>
            </a:pPr>
            <a:r>
              <a:rPr lang="sv-SE" sz="1400" i="1" dirty="0">
                <a:latin typeface="Open Sans Light" panose="020B0306030504020204" pitchFamily="34" charset="0"/>
                <a:ea typeface="Open Sans Light" panose="020B0306030504020204" pitchFamily="34" charset="0"/>
                <a:cs typeface="Open Sans Light" panose="020B0306030504020204" pitchFamily="34" charset="0"/>
              </a:rPr>
              <a:t>Projekt under perioden 2017-06—2018-12-31</a:t>
            </a:r>
          </a:p>
        </p:txBody>
      </p:sp>
    </p:spTree>
    <p:extLst>
      <p:ext uri="{BB962C8B-B14F-4D97-AF65-F5344CB8AC3E}">
        <p14:creationId xmlns:p14="http://schemas.microsoft.com/office/powerpoint/2010/main" val="603825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14" name="Rubrik 1">
            <a:extLst>
              <a:ext uri="{FF2B5EF4-FFF2-40B4-BE49-F238E27FC236}">
                <a16:creationId xmlns:a16="http://schemas.microsoft.com/office/drawing/2014/main" xmlns="" id="{4F430470-4C62-421C-AA3D-6EB478B09FE7}"/>
              </a:ext>
            </a:extLst>
          </p:cNvPr>
          <p:cNvSpPr>
            <a:spLocks noGrp="1"/>
          </p:cNvSpPr>
          <p:nvPr>
            <p:ph type="title"/>
          </p:nvPr>
        </p:nvSpPr>
        <p:spPr>
          <a:xfrm>
            <a:off x="457200" y="45467"/>
            <a:ext cx="5698976" cy="867817"/>
          </a:xfrm>
        </p:spPr>
        <p:txBody>
          <a:bodyPr/>
          <a:lstStyle/>
          <a:p>
            <a:r>
              <a:rPr lang="sv-SE" sz="2400" dirty="0"/>
              <a:t>Sensorstyrd trygghetskamera</a:t>
            </a:r>
          </a:p>
        </p:txBody>
      </p:sp>
      <p:pic>
        <p:nvPicPr>
          <p:cNvPr id="5" name="Bildobjekt 4">
            <a:extLst>
              <a:ext uri="{FF2B5EF4-FFF2-40B4-BE49-F238E27FC236}">
                <a16:creationId xmlns:a16="http://schemas.microsoft.com/office/drawing/2014/main" xmlns="" id="{CB4FEA35-EC93-4C98-A2CB-CF7EF1B5EF44}"/>
              </a:ext>
            </a:extLst>
          </p:cNvPr>
          <p:cNvPicPr/>
          <p:nvPr/>
        </p:nvPicPr>
        <p:blipFill rotWithShape="1">
          <a:blip r:embed="rId3"/>
          <a:srcRect l="2810" t="9414" r="3771"/>
          <a:stretch/>
        </p:blipFill>
        <p:spPr bwMode="auto">
          <a:xfrm>
            <a:off x="0" y="913284"/>
            <a:ext cx="9144000" cy="30243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5439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xmlns="" id="{238BAA0B-C702-49AF-8F6E-4D85D0A8D7BF}"/>
              </a:ext>
            </a:extLst>
          </p:cNvPr>
          <p:cNvSpPr>
            <a:spLocks noGrp="1"/>
          </p:cNvSpPr>
          <p:nvPr>
            <p:ph type="title"/>
          </p:nvPr>
        </p:nvSpPr>
        <p:spPr>
          <a:xfrm>
            <a:off x="457200" y="45467"/>
            <a:ext cx="7427168" cy="867817"/>
          </a:xfrm>
        </p:spPr>
        <p:txBody>
          <a:bodyPr/>
          <a:lstStyle/>
          <a:p>
            <a:r>
              <a:rPr lang="sv-SE" sz="2400" dirty="0"/>
              <a:t>Vill vi fortsätta med sensorstyrd trygghetskamera?</a:t>
            </a:r>
          </a:p>
        </p:txBody>
      </p:sp>
      <p:sp>
        <p:nvSpPr>
          <p:cNvPr id="4" name="Platshållare för text 2">
            <a:extLst>
              <a:ext uri="{FF2B5EF4-FFF2-40B4-BE49-F238E27FC236}">
                <a16:creationId xmlns:a16="http://schemas.microsoft.com/office/drawing/2014/main" xmlns="" id="{73B8CA15-98CF-4ED6-ADC4-AE68D991B5FA}"/>
              </a:ext>
            </a:extLst>
          </p:cNvPr>
          <p:cNvSpPr>
            <a:spLocks noGrp="1"/>
          </p:cNvSpPr>
          <p:nvPr>
            <p:ph type="body" sz="quarter" idx="10"/>
          </p:nvPr>
        </p:nvSpPr>
        <p:spPr>
          <a:xfrm>
            <a:off x="107504" y="913285"/>
            <a:ext cx="6552728" cy="2784324"/>
          </a:xfrm>
        </p:spPr>
        <p:txBody>
          <a:bodyPr>
            <a:normAutofit/>
          </a:bodyPr>
          <a:lstStyle/>
          <a:p>
            <a:pPr marL="0" indent="0" defTabSz="914400">
              <a:spcBef>
                <a:spcPts val="0"/>
              </a:spcBef>
              <a:buNone/>
              <a:defRPr/>
            </a:pP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Rätt hjälp vid rätt tid och att inte störa individen i onödan.”</a:t>
            </a:r>
          </a:p>
          <a:p>
            <a:pPr marL="0" indent="0" defTabSz="914400">
              <a:spcBef>
                <a:spcPts val="0"/>
              </a:spcBef>
              <a:buNone/>
              <a:defRPr/>
            </a:pPr>
            <a:endPar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defTabSz="914400">
              <a:spcBef>
                <a:spcPts val="0"/>
              </a:spcBef>
              <a:buNone/>
              <a:defRPr/>
            </a:pP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Underlättar för oss, mindre onödigt spring, slipper störa den boende i onödan.”</a:t>
            </a:r>
          </a:p>
          <a:p>
            <a:pPr marL="0" indent="0">
              <a:spcBef>
                <a:spcPts val="0"/>
              </a:spcBef>
              <a:spcAft>
                <a:spcPts val="0"/>
              </a:spcAft>
              <a:buNone/>
            </a:pPr>
            <a:endParaRPr lang="sv-SE" sz="16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sv-SE"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Framgångsfaktor: </a:t>
            </a:r>
          </a:p>
          <a:p>
            <a:pPr marL="0" indent="0">
              <a:spcBef>
                <a:spcPts val="0"/>
              </a:spcBef>
              <a:buNone/>
            </a:pP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Teambedömningsmodellen</a:t>
            </a:r>
          </a:p>
          <a:p>
            <a:pPr marL="0" indent="0">
              <a:spcBef>
                <a:spcPts val="0"/>
              </a:spcBef>
              <a:buNone/>
            </a:pP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Delaktighet hos oss som personal under hela processen</a:t>
            </a:r>
            <a:endParaRPr lang="sv-SE"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None/>
            </a:pPr>
            <a:endParaRPr lang="sv-SE" sz="180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3">
            <a:extLst>
              <a:ext uri="{FF2B5EF4-FFF2-40B4-BE49-F238E27FC236}">
                <a16:creationId xmlns:a16="http://schemas.microsoft.com/office/drawing/2014/main" xmlns="" id="{4E31474A-4FA0-4634-86B8-1CA765D59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731" y="57098"/>
            <a:ext cx="1987514" cy="193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477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xmlns="" id="{CF67575B-1D77-4C2F-9A5A-E30EAE7FBFA4}"/>
              </a:ext>
            </a:extLst>
          </p:cNvPr>
          <p:cNvSpPr>
            <a:spLocks noGrp="1"/>
          </p:cNvSpPr>
          <p:nvPr>
            <p:ph type="title"/>
          </p:nvPr>
        </p:nvSpPr>
        <p:spPr>
          <a:xfrm>
            <a:off x="457200" y="45467"/>
            <a:ext cx="8795320" cy="867817"/>
          </a:xfrm>
        </p:spPr>
        <p:txBody>
          <a:bodyPr/>
          <a:lstStyle/>
          <a:p>
            <a:r>
              <a:rPr lang="sv-SE" sz="2400" dirty="0"/>
              <a:t>Digital läkemedelshantering-signera</a:t>
            </a:r>
          </a:p>
        </p:txBody>
      </p:sp>
      <p:pic>
        <p:nvPicPr>
          <p:cNvPr id="3" name="Bildobjekt 2">
            <a:extLst>
              <a:ext uri="{FF2B5EF4-FFF2-40B4-BE49-F238E27FC236}">
                <a16:creationId xmlns:a16="http://schemas.microsoft.com/office/drawing/2014/main" xmlns="" id="{31C1558B-12FA-4F3D-9E18-25F7C75E0B8B}"/>
              </a:ext>
            </a:extLst>
          </p:cNvPr>
          <p:cNvPicPr>
            <a:picLocks noChangeAspect="1"/>
          </p:cNvPicPr>
          <p:nvPr/>
        </p:nvPicPr>
        <p:blipFill>
          <a:blip r:embed="rId3"/>
          <a:stretch>
            <a:fillRect/>
          </a:stretch>
        </p:blipFill>
        <p:spPr>
          <a:xfrm>
            <a:off x="18726" y="696161"/>
            <a:ext cx="2249018" cy="4537604"/>
          </a:xfrm>
          <a:prstGeom prst="rect">
            <a:avLst/>
          </a:prstGeom>
        </p:spPr>
      </p:pic>
      <p:pic>
        <p:nvPicPr>
          <p:cNvPr id="5" name="Bildobjekt 4">
            <a:extLst>
              <a:ext uri="{FF2B5EF4-FFF2-40B4-BE49-F238E27FC236}">
                <a16:creationId xmlns:a16="http://schemas.microsoft.com/office/drawing/2014/main" xmlns="" id="{D81D2F85-2C85-44A0-8BED-DCD17AE10484}"/>
              </a:ext>
            </a:extLst>
          </p:cNvPr>
          <p:cNvPicPr>
            <a:picLocks noChangeAspect="1"/>
          </p:cNvPicPr>
          <p:nvPr/>
        </p:nvPicPr>
        <p:blipFill>
          <a:blip r:embed="rId4"/>
          <a:stretch>
            <a:fillRect/>
          </a:stretch>
        </p:blipFill>
        <p:spPr>
          <a:xfrm>
            <a:off x="2267744" y="696148"/>
            <a:ext cx="2460104" cy="4537616"/>
          </a:xfrm>
          <a:prstGeom prst="rect">
            <a:avLst/>
          </a:prstGeom>
        </p:spPr>
      </p:pic>
      <p:pic>
        <p:nvPicPr>
          <p:cNvPr id="11" name="Bildobjekt 10">
            <a:extLst>
              <a:ext uri="{FF2B5EF4-FFF2-40B4-BE49-F238E27FC236}">
                <a16:creationId xmlns:a16="http://schemas.microsoft.com/office/drawing/2014/main" xmlns="" id="{E1651B88-D968-4551-BED3-E888C6D27526}"/>
              </a:ext>
            </a:extLst>
          </p:cNvPr>
          <p:cNvPicPr>
            <a:picLocks noChangeAspect="1"/>
          </p:cNvPicPr>
          <p:nvPr/>
        </p:nvPicPr>
        <p:blipFill>
          <a:blip r:embed="rId5"/>
          <a:stretch>
            <a:fillRect/>
          </a:stretch>
        </p:blipFill>
        <p:spPr>
          <a:xfrm>
            <a:off x="4716016" y="685237"/>
            <a:ext cx="2249019" cy="4548528"/>
          </a:xfrm>
          <a:prstGeom prst="rect">
            <a:avLst/>
          </a:prstGeom>
        </p:spPr>
      </p:pic>
      <p:pic>
        <p:nvPicPr>
          <p:cNvPr id="12" name="Bildobjekt 11">
            <a:extLst>
              <a:ext uri="{FF2B5EF4-FFF2-40B4-BE49-F238E27FC236}">
                <a16:creationId xmlns:a16="http://schemas.microsoft.com/office/drawing/2014/main" xmlns="" id="{4C2829AE-B3FA-415A-A773-7B08BC920E02}"/>
              </a:ext>
            </a:extLst>
          </p:cNvPr>
          <p:cNvPicPr>
            <a:picLocks noChangeAspect="1"/>
          </p:cNvPicPr>
          <p:nvPr/>
        </p:nvPicPr>
        <p:blipFill>
          <a:blip r:embed="rId6"/>
          <a:stretch>
            <a:fillRect/>
          </a:stretch>
        </p:blipFill>
        <p:spPr>
          <a:xfrm>
            <a:off x="6965035" y="696161"/>
            <a:ext cx="2108797" cy="4537604"/>
          </a:xfrm>
          <a:prstGeom prst="rect">
            <a:avLst/>
          </a:prstGeom>
        </p:spPr>
      </p:pic>
    </p:spTree>
    <p:extLst>
      <p:ext uri="{BB962C8B-B14F-4D97-AF65-F5344CB8AC3E}">
        <p14:creationId xmlns:p14="http://schemas.microsoft.com/office/powerpoint/2010/main" val="3879580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xmlns="" id="{CF67575B-1D77-4C2F-9A5A-E30EAE7FBFA4}"/>
              </a:ext>
            </a:extLst>
          </p:cNvPr>
          <p:cNvSpPr>
            <a:spLocks noGrp="1"/>
          </p:cNvSpPr>
          <p:nvPr>
            <p:ph type="title"/>
          </p:nvPr>
        </p:nvSpPr>
        <p:spPr>
          <a:xfrm>
            <a:off x="457200" y="-94828"/>
            <a:ext cx="8686800" cy="867817"/>
          </a:xfrm>
        </p:spPr>
        <p:txBody>
          <a:bodyPr/>
          <a:lstStyle/>
          <a:p>
            <a:r>
              <a:rPr lang="sv-SE" sz="2000" dirty="0"/>
              <a:t>Översiktsvyn sjuksköterska</a:t>
            </a:r>
          </a:p>
        </p:txBody>
      </p:sp>
      <p:pic>
        <p:nvPicPr>
          <p:cNvPr id="9" name="Bildobjekt 8">
            <a:extLst>
              <a:ext uri="{FF2B5EF4-FFF2-40B4-BE49-F238E27FC236}">
                <a16:creationId xmlns:a16="http://schemas.microsoft.com/office/drawing/2014/main" xmlns="" id="{F43DC418-BE45-450E-B9F9-4C0C34CB6F0B}"/>
              </a:ext>
            </a:extLst>
          </p:cNvPr>
          <p:cNvPicPr/>
          <p:nvPr/>
        </p:nvPicPr>
        <p:blipFill>
          <a:blip r:embed="rId3"/>
          <a:stretch>
            <a:fillRect/>
          </a:stretch>
        </p:blipFill>
        <p:spPr>
          <a:xfrm>
            <a:off x="0" y="553244"/>
            <a:ext cx="9144000" cy="5161755"/>
          </a:xfrm>
          <a:prstGeom prst="rect">
            <a:avLst/>
          </a:prstGeom>
        </p:spPr>
      </p:pic>
      <p:sp>
        <p:nvSpPr>
          <p:cNvPr id="2" name="Rektangel 1">
            <a:extLst>
              <a:ext uri="{FF2B5EF4-FFF2-40B4-BE49-F238E27FC236}">
                <a16:creationId xmlns:a16="http://schemas.microsoft.com/office/drawing/2014/main" xmlns="" id="{1B2DF75D-6ACA-4732-9941-3208C6A3DA47}"/>
              </a:ext>
            </a:extLst>
          </p:cNvPr>
          <p:cNvSpPr/>
          <p:nvPr/>
        </p:nvSpPr>
        <p:spPr>
          <a:xfrm>
            <a:off x="251520" y="1273324"/>
            <a:ext cx="5760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0000"/>
              </a:solidFill>
              <a:highlight>
                <a:srgbClr val="FFFF00"/>
              </a:highlight>
            </a:endParaRPr>
          </a:p>
        </p:txBody>
      </p:sp>
      <p:sp>
        <p:nvSpPr>
          <p:cNvPr id="5" name="Rektangel 4">
            <a:extLst>
              <a:ext uri="{FF2B5EF4-FFF2-40B4-BE49-F238E27FC236}">
                <a16:creationId xmlns:a16="http://schemas.microsoft.com/office/drawing/2014/main" xmlns="" id="{C32CD85D-CF91-4833-9E09-BD14F20BB0A7}"/>
              </a:ext>
            </a:extLst>
          </p:cNvPr>
          <p:cNvSpPr/>
          <p:nvPr/>
        </p:nvSpPr>
        <p:spPr>
          <a:xfrm>
            <a:off x="4768648" y="1951211"/>
            <a:ext cx="5760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0000"/>
              </a:solidFill>
              <a:highlight>
                <a:srgbClr val="FFFF00"/>
              </a:highlight>
            </a:endParaRPr>
          </a:p>
        </p:txBody>
      </p:sp>
      <p:sp>
        <p:nvSpPr>
          <p:cNvPr id="6" name="Rektangel 5">
            <a:extLst>
              <a:ext uri="{FF2B5EF4-FFF2-40B4-BE49-F238E27FC236}">
                <a16:creationId xmlns:a16="http://schemas.microsoft.com/office/drawing/2014/main" xmlns="" id="{519F7187-313D-418B-B65B-070F3053C4FA}"/>
              </a:ext>
            </a:extLst>
          </p:cNvPr>
          <p:cNvSpPr/>
          <p:nvPr/>
        </p:nvSpPr>
        <p:spPr>
          <a:xfrm>
            <a:off x="4773960" y="1362100"/>
            <a:ext cx="5760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rgbClr val="FF0000"/>
              </a:solidFill>
              <a:highlight>
                <a:srgbClr val="FFFF00"/>
              </a:highlight>
            </a:endParaRPr>
          </a:p>
        </p:txBody>
      </p:sp>
    </p:spTree>
    <p:extLst>
      <p:ext uri="{BB962C8B-B14F-4D97-AF65-F5344CB8AC3E}">
        <p14:creationId xmlns:p14="http://schemas.microsoft.com/office/powerpoint/2010/main" val="913493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xmlns="" id="{238BAA0B-C702-49AF-8F6E-4D85D0A8D7BF}"/>
              </a:ext>
            </a:extLst>
          </p:cNvPr>
          <p:cNvSpPr>
            <a:spLocks noGrp="1"/>
          </p:cNvSpPr>
          <p:nvPr>
            <p:ph type="title"/>
          </p:nvPr>
        </p:nvSpPr>
        <p:spPr>
          <a:xfrm>
            <a:off x="457200" y="45467"/>
            <a:ext cx="7427168" cy="867817"/>
          </a:xfrm>
        </p:spPr>
        <p:txBody>
          <a:bodyPr/>
          <a:lstStyle/>
          <a:p>
            <a:r>
              <a:rPr lang="sv-SE" sz="2400" dirty="0"/>
              <a:t>Vill vi fortsätta med digital läkemedelshantering?</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21197"/>
            <a:ext cx="1809679" cy="164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ktangel 1">
            <a:extLst>
              <a:ext uri="{FF2B5EF4-FFF2-40B4-BE49-F238E27FC236}">
                <a16:creationId xmlns:a16="http://schemas.microsoft.com/office/drawing/2014/main" xmlns="" id="{E1054F48-4159-4D18-B7D0-0A68DCA4484F}"/>
              </a:ext>
            </a:extLst>
          </p:cNvPr>
          <p:cNvSpPr/>
          <p:nvPr/>
        </p:nvSpPr>
        <p:spPr>
          <a:xfrm>
            <a:off x="440674" y="841277"/>
            <a:ext cx="6651606" cy="3323987"/>
          </a:xfrm>
          <a:prstGeom prst="rect">
            <a:avLst/>
          </a:prstGeom>
        </p:spPr>
        <p:txBody>
          <a:bodyPr wrap="square">
            <a:spAutoFit/>
          </a:bodyPr>
          <a:lstStyle/>
          <a:p>
            <a:pPr defTabSz="914400">
              <a:defRPr/>
            </a:pP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Ökar patientsäkerheten, genom realtidskoll på läkemedelsadministreringen, det går att fånga upp ifall läkemedel missas och åtgärda detta innan skada eller utebliven dos ej går att åtgärda.”</a:t>
            </a:r>
          </a:p>
          <a:p>
            <a:pPr defTabSz="914400">
              <a:defRPr/>
            </a:pPr>
            <a:endPar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914400">
              <a:defRPr/>
            </a:pP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Minskar risken för avvikelse och säkerställa läkemedelshanteringen.”</a:t>
            </a:r>
          </a:p>
          <a:p>
            <a:endParaRPr lang="sv-SE"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sv-SE"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Framgångsfaktor: </a:t>
            </a:r>
          </a:p>
          <a:p>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Vi valde själva att testa detta då vi kunde se vinsterna för individerna och vår verksamhet</a:t>
            </a:r>
          </a:p>
          <a:p>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Delaktighet hos oss som personal under hela processen</a:t>
            </a:r>
            <a:endParaRPr lang="sv-SE"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sv-SE" dirty="0">
              <a:solidFill>
                <a:schemeClr val="bg1"/>
              </a:solidFill>
            </a:endParaRPr>
          </a:p>
        </p:txBody>
      </p:sp>
    </p:spTree>
    <p:extLst>
      <p:ext uri="{BB962C8B-B14F-4D97-AF65-F5344CB8AC3E}">
        <p14:creationId xmlns:p14="http://schemas.microsoft.com/office/powerpoint/2010/main" val="376101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xmlns="" id="{C3DEC947-F298-4EA5-AC96-707072C10C78}"/>
              </a:ext>
            </a:extLst>
          </p:cNvPr>
          <p:cNvSpPr>
            <a:spLocks noGrp="1"/>
          </p:cNvSpPr>
          <p:nvPr>
            <p:ph type="body" sz="quarter" idx="11"/>
          </p:nvPr>
        </p:nvSpPr>
        <p:spPr/>
        <p:txBody>
          <a:bodyPr/>
          <a:lstStyle/>
          <a:p>
            <a:endParaRPr lang="sv-SE"/>
          </a:p>
        </p:txBody>
      </p:sp>
      <p:pic>
        <p:nvPicPr>
          <p:cNvPr id="6" name="Bildobjekt 5">
            <a:extLst>
              <a:ext uri="{FF2B5EF4-FFF2-40B4-BE49-F238E27FC236}">
                <a16:creationId xmlns:a16="http://schemas.microsoft.com/office/drawing/2014/main" xmlns="" id="{358B4D9D-A1D8-4D10-8503-74FDC92191CD}"/>
              </a:ext>
            </a:extLst>
          </p:cNvPr>
          <p:cNvPicPr>
            <a:picLocks noChangeAspect="1"/>
          </p:cNvPicPr>
          <p:nvPr/>
        </p:nvPicPr>
        <p:blipFill>
          <a:blip r:embed="rId3"/>
          <a:stretch>
            <a:fillRect/>
          </a:stretch>
        </p:blipFill>
        <p:spPr>
          <a:xfrm>
            <a:off x="0" y="913285"/>
            <a:ext cx="9144000" cy="4801716"/>
          </a:xfrm>
          <a:prstGeom prst="rect">
            <a:avLst/>
          </a:prstGeom>
        </p:spPr>
      </p:pic>
      <p:sp>
        <p:nvSpPr>
          <p:cNvPr id="7" name="Rubrik 1">
            <a:extLst>
              <a:ext uri="{FF2B5EF4-FFF2-40B4-BE49-F238E27FC236}">
                <a16:creationId xmlns:a16="http://schemas.microsoft.com/office/drawing/2014/main" xmlns="" id="{95174E5F-C73D-45FD-BD0D-7B14E397F8E7}"/>
              </a:ext>
            </a:extLst>
          </p:cNvPr>
          <p:cNvSpPr>
            <a:spLocks noGrp="1"/>
          </p:cNvSpPr>
          <p:nvPr>
            <p:ph type="title"/>
          </p:nvPr>
        </p:nvSpPr>
        <p:spPr>
          <a:xfrm>
            <a:off x="457200" y="45467"/>
            <a:ext cx="5122912" cy="867817"/>
          </a:xfrm>
        </p:spPr>
        <p:txBody>
          <a:bodyPr/>
          <a:lstStyle/>
          <a:p>
            <a:r>
              <a:rPr lang="sv-SE" sz="2400" dirty="0"/>
              <a:t>Digital inkontinensutredning</a:t>
            </a:r>
          </a:p>
        </p:txBody>
      </p:sp>
    </p:spTree>
    <p:extLst>
      <p:ext uri="{BB962C8B-B14F-4D97-AF65-F5344CB8AC3E}">
        <p14:creationId xmlns:p14="http://schemas.microsoft.com/office/powerpoint/2010/main" val="3384835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xmlns="" id="{238BAA0B-C702-49AF-8F6E-4D85D0A8D7BF}"/>
              </a:ext>
            </a:extLst>
          </p:cNvPr>
          <p:cNvSpPr>
            <a:spLocks noGrp="1"/>
          </p:cNvSpPr>
          <p:nvPr>
            <p:ph type="title"/>
          </p:nvPr>
        </p:nvSpPr>
        <p:spPr>
          <a:xfrm>
            <a:off x="457200" y="45467"/>
            <a:ext cx="7427168" cy="867817"/>
          </a:xfrm>
        </p:spPr>
        <p:txBody>
          <a:bodyPr/>
          <a:lstStyle/>
          <a:p>
            <a:r>
              <a:rPr lang="sv-SE" sz="2400" dirty="0"/>
              <a:t>Vill vi fortsätta med digital inkontinensutredning?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78457"/>
            <a:ext cx="1835696" cy="1838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ktangel 1">
            <a:extLst>
              <a:ext uri="{FF2B5EF4-FFF2-40B4-BE49-F238E27FC236}">
                <a16:creationId xmlns:a16="http://schemas.microsoft.com/office/drawing/2014/main" xmlns="" id="{72B656E1-1AA9-49C6-9DA9-09565AED9E59}"/>
              </a:ext>
            </a:extLst>
          </p:cNvPr>
          <p:cNvSpPr/>
          <p:nvPr/>
        </p:nvSpPr>
        <p:spPr>
          <a:xfrm>
            <a:off x="0" y="1010841"/>
            <a:ext cx="7020272" cy="2554545"/>
          </a:xfrm>
          <a:prstGeom prst="rect">
            <a:avLst/>
          </a:prstGeom>
        </p:spPr>
        <p:txBody>
          <a:bodyPr wrap="square">
            <a:spAutoFit/>
          </a:bodyPr>
          <a:lstStyle/>
          <a:p>
            <a:pPr defTabSz="914400">
              <a:defRPr/>
            </a:pP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Ett enklare och mer detaljerat sätt att utreda behovet av inkontinensskydd.”</a:t>
            </a:r>
          </a:p>
          <a:p>
            <a:pPr defTabSz="914400">
              <a:defRPr/>
            </a:pPr>
            <a:endPar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defTabSz="914400">
              <a:defRPr/>
            </a:pP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Det blir väldigt tydligt när blöjbyten och toabesök behövs. Istället för att gissa oss fram under lång tid får man behovet svart på vitt. Snabb och effektiv individanpassad kvalitetssäkring.”</a:t>
            </a:r>
          </a:p>
          <a:p>
            <a:endParaRPr lang="sv-SE" sz="1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sv-SE"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Framgångsfaktor: </a:t>
            </a: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Vi valde själva att testa detta då vi kunde se vinsterna för individerna och vår verksamhet</a:t>
            </a:r>
          </a:p>
          <a:p>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Delaktighet hos oss som personal under hela processen </a:t>
            </a:r>
          </a:p>
        </p:txBody>
      </p:sp>
    </p:spTree>
    <p:extLst>
      <p:ext uri="{BB962C8B-B14F-4D97-AF65-F5344CB8AC3E}">
        <p14:creationId xmlns:p14="http://schemas.microsoft.com/office/powerpoint/2010/main" val="548938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solidFill>
            <a:srgbClr val="1A699E"/>
          </a:solidFill>
        </p:spPr>
        <p:txBody>
          <a:bodyPr/>
          <a:lstStyle/>
          <a:p>
            <a:r>
              <a:rPr lang="sv-SE" sz="2400" dirty="0"/>
              <a:t>Teamplanerare</a:t>
            </a:r>
          </a:p>
        </p:txBody>
      </p:sp>
      <p:sp>
        <p:nvSpPr>
          <p:cNvPr id="3" name="Platshållare för text 2"/>
          <p:cNvSpPr>
            <a:spLocks noGrp="1"/>
          </p:cNvSpPr>
          <p:nvPr>
            <p:ph type="body" sz="quarter" idx="10"/>
          </p:nvPr>
        </p:nvSpPr>
        <p:spPr>
          <a:xfrm>
            <a:off x="457200" y="1237323"/>
            <a:ext cx="3826768" cy="2340257"/>
          </a:xfrm>
          <a:solidFill>
            <a:srgbClr val="1A699E"/>
          </a:solidFill>
        </p:spPr>
        <p:txBody>
          <a:bodyPr>
            <a:normAutofit/>
          </a:bodyPr>
          <a:lstStyle/>
          <a:p>
            <a:pPr marL="0" indent="0">
              <a:buNone/>
            </a:pP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2018-10-15—2019-03-15</a:t>
            </a:r>
          </a:p>
          <a:p>
            <a:pPr marL="0" indent="0">
              <a:buNone/>
            </a:pPr>
            <a:endPar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Daglig styrning, omfördelning av resurser</a:t>
            </a:r>
          </a:p>
          <a:p>
            <a:pPr marL="0" indent="0">
              <a:buNone/>
            </a:pPr>
            <a:endPar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50 % på enhet, 50 % teamplanerare</a:t>
            </a:r>
          </a:p>
        </p:txBody>
      </p:sp>
      <p:pic>
        <p:nvPicPr>
          <p:cNvPr id="7" name="Platshållare för bild 6">
            <a:extLst>
              <a:ext uri="{FF2B5EF4-FFF2-40B4-BE49-F238E27FC236}">
                <a16:creationId xmlns:a16="http://schemas.microsoft.com/office/drawing/2014/main" xmlns="" id="{A62F768C-9EA4-4D0D-A62E-7100745F6AA2}"/>
              </a:ext>
            </a:extLst>
          </p:cNvPr>
          <p:cNvPicPr>
            <a:picLocks noGrp="1" noChangeAspect="1"/>
          </p:cNvPicPr>
          <p:nvPr>
            <p:ph type="pic" sz="quarter" idx="12"/>
          </p:nvPr>
        </p:nvPicPr>
        <p:blipFill>
          <a:blip r:embed="rId3"/>
          <a:srcRect l="9681" r="9681"/>
          <a:stretch>
            <a:fillRect/>
          </a:stretch>
        </p:blipFill>
        <p:spPr>
          <a:prstGeom prst="rect">
            <a:avLst/>
          </a:prstGeom>
        </p:spPr>
      </p:pic>
    </p:spTree>
    <p:extLst>
      <p:ext uri="{BB962C8B-B14F-4D97-AF65-F5344CB8AC3E}">
        <p14:creationId xmlns:p14="http://schemas.microsoft.com/office/powerpoint/2010/main" val="2680700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xmlns="" id="{238BAA0B-C702-49AF-8F6E-4D85D0A8D7BF}"/>
              </a:ext>
            </a:extLst>
          </p:cNvPr>
          <p:cNvSpPr>
            <a:spLocks noGrp="1"/>
          </p:cNvSpPr>
          <p:nvPr>
            <p:ph type="title"/>
          </p:nvPr>
        </p:nvSpPr>
        <p:spPr>
          <a:xfrm>
            <a:off x="457200" y="45467"/>
            <a:ext cx="7427168" cy="867817"/>
          </a:xfrm>
        </p:spPr>
        <p:txBody>
          <a:bodyPr/>
          <a:lstStyle/>
          <a:p>
            <a:r>
              <a:rPr lang="sv-SE" sz="2400" dirty="0"/>
              <a:t>Vad händer nu?</a:t>
            </a:r>
          </a:p>
        </p:txBody>
      </p:sp>
      <p:sp>
        <p:nvSpPr>
          <p:cNvPr id="2" name="Rektangel 1">
            <a:extLst>
              <a:ext uri="{FF2B5EF4-FFF2-40B4-BE49-F238E27FC236}">
                <a16:creationId xmlns:a16="http://schemas.microsoft.com/office/drawing/2014/main" xmlns="" id="{72B656E1-1AA9-49C6-9DA9-09565AED9E59}"/>
              </a:ext>
            </a:extLst>
          </p:cNvPr>
          <p:cNvSpPr/>
          <p:nvPr/>
        </p:nvSpPr>
        <p:spPr>
          <a:xfrm>
            <a:off x="0" y="927246"/>
            <a:ext cx="8964488" cy="230832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WiFi: </a:t>
            </a:r>
            <a:r>
              <a:rPr kumimoji="0" lang="sv-SE"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har snart byggt ut på alla vård</a:t>
            </a:r>
            <a:r>
              <a:rPr lang="sv-SE"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 och omsorgboende</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sv-SE" sz="1600" b="1" dirty="0">
                <a:solidFill>
                  <a:prstClr val="white"/>
                </a:solidFill>
                <a:latin typeface="Open Sans" panose="020B0606030504020204" pitchFamily="34" charset="0"/>
                <a:ea typeface="Open Sans" panose="020B0606030504020204" pitchFamily="34" charset="0"/>
                <a:cs typeface="Open Sans" panose="020B0606030504020204" pitchFamily="34" charset="0"/>
              </a:rPr>
              <a:t>Digital PPP: </a:t>
            </a:r>
            <a:r>
              <a:rPr lang="sv-SE"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Ska upphandlas eller avropas en option inom ramen för verksamhetssystemet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Digital Sensorstyrd kamera: </a:t>
            </a:r>
            <a:r>
              <a:rPr kumimoji="0" lang="sv-SE"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Upphandling påbörjad (trygghetsskapande teknik)</a:t>
            </a:r>
          </a:p>
          <a:p>
            <a:pPr marL="0" marR="0" lvl="0" indent="0" defTabSz="914400" rtl="0" eaLnBrk="1" fontAlgn="auto" latinLnBrk="0" hangingPunct="1">
              <a:lnSpc>
                <a:spcPct val="100000"/>
              </a:lnSpc>
              <a:spcBef>
                <a:spcPts val="0"/>
              </a:spcBef>
              <a:spcAft>
                <a:spcPts val="0"/>
              </a:spcAft>
              <a:buClrTx/>
              <a:buSzTx/>
              <a:buFontTx/>
              <a:buNone/>
              <a:tabLst/>
              <a:defRPr/>
            </a:pPr>
            <a:endParaRPr lang="sv-SE" sz="16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Digital inkontinens</a:t>
            </a:r>
            <a:r>
              <a:rPr lang="sv-SE" sz="1600" b="1" dirty="0">
                <a:solidFill>
                  <a:prstClr val="white"/>
                </a:solidFill>
                <a:latin typeface="Open Sans" panose="020B0606030504020204" pitchFamily="34" charset="0"/>
                <a:ea typeface="Open Sans" panose="020B0606030504020204" pitchFamily="34" charset="0"/>
                <a:cs typeface="Open Sans" panose="020B0606030504020204" pitchFamily="34" charset="0"/>
              </a:rPr>
              <a:t>utredning: </a:t>
            </a:r>
            <a:r>
              <a:rPr lang="sv-SE"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Ev. option i länsgemensam upphandling</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sv-SE" sz="1600" b="1" dirty="0">
                <a:solidFill>
                  <a:prstClr val="white"/>
                </a:solidFill>
                <a:latin typeface="Open Sans" panose="020B0606030504020204" pitchFamily="34" charset="0"/>
                <a:ea typeface="Open Sans" panose="020B0606030504020204" pitchFamily="34" charset="0"/>
                <a:cs typeface="Open Sans" panose="020B0606030504020204" pitchFamily="34" charset="0"/>
              </a:rPr>
              <a:t>Digital läkemedelshantering: </a:t>
            </a:r>
            <a:r>
              <a:rPr lang="sv-SE" sz="1600" dirty="0">
                <a:solidFill>
                  <a:prstClr val="white"/>
                </a:solidFill>
                <a:latin typeface="Open Sans" panose="020B0606030504020204" pitchFamily="34" charset="0"/>
                <a:ea typeface="Open Sans" panose="020B0606030504020204" pitchFamily="34" charset="0"/>
                <a:cs typeface="Open Sans" panose="020B0606030504020204" pitchFamily="34" charset="0"/>
              </a:rPr>
              <a:t>Beslut på styrgrupp i februari</a:t>
            </a:r>
            <a:endParaRPr kumimoji="0" lang="sv-SE" sz="1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54155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xmlns="" id="{238BAA0B-C702-49AF-8F6E-4D85D0A8D7BF}"/>
              </a:ext>
            </a:extLst>
          </p:cNvPr>
          <p:cNvSpPr>
            <a:spLocks noGrp="1"/>
          </p:cNvSpPr>
          <p:nvPr>
            <p:ph type="title"/>
          </p:nvPr>
        </p:nvSpPr>
        <p:spPr>
          <a:xfrm>
            <a:off x="457200" y="45467"/>
            <a:ext cx="7427168" cy="867817"/>
          </a:xfrm>
        </p:spPr>
        <p:txBody>
          <a:bodyPr/>
          <a:lstStyle/>
          <a:p>
            <a:endParaRPr lang="sv-SE" sz="2400" dirty="0"/>
          </a:p>
        </p:txBody>
      </p:sp>
      <p:pic>
        <p:nvPicPr>
          <p:cNvPr id="4" name="Bildobjekt 3">
            <a:extLst>
              <a:ext uri="{FF2B5EF4-FFF2-40B4-BE49-F238E27FC236}">
                <a16:creationId xmlns:a16="http://schemas.microsoft.com/office/drawing/2014/main" xmlns="" id="{12A7FAE7-F89F-4C4F-A290-E7E171F4E8DB}"/>
              </a:ext>
            </a:extLst>
          </p:cNvPr>
          <p:cNvPicPr>
            <a:picLocks noChangeAspect="1"/>
          </p:cNvPicPr>
          <p:nvPr/>
        </p:nvPicPr>
        <p:blipFill>
          <a:blip r:embed="rId3"/>
          <a:stretch>
            <a:fillRect/>
          </a:stretch>
        </p:blipFill>
        <p:spPr>
          <a:xfrm>
            <a:off x="0" y="0"/>
            <a:ext cx="9144000" cy="3793605"/>
          </a:xfrm>
          <a:prstGeom prst="rect">
            <a:avLst/>
          </a:prstGeom>
        </p:spPr>
      </p:pic>
      <p:sp>
        <p:nvSpPr>
          <p:cNvPr id="5" name="Rektangel 4">
            <a:extLst>
              <a:ext uri="{FF2B5EF4-FFF2-40B4-BE49-F238E27FC236}">
                <a16:creationId xmlns:a16="http://schemas.microsoft.com/office/drawing/2014/main" xmlns="" id="{57FB7090-1279-4BA4-BE04-959D446E5881}"/>
              </a:ext>
            </a:extLst>
          </p:cNvPr>
          <p:cNvSpPr/>
          <p:nvPr/>
        </p:nvSpPr>
        <p:spPr>
          <a:xfrm>
            <a:off x="6156176" y="479375"/>
            <a:ext cx="1234633" cy="276999"/>
          </a:xfrm>
          <a:prstGeom prst="rect">
            <a:avLst/>
          </a:prstGeom>
        </p:spPr>
        <p:txBody>
          <a:bodyPr wrap="none">
            <a:spAutoFit/>
          </a:bodyPr>
          <a:lstStyle/>
          <a:p>
            <a:pPr lvl="0" defTabSz="914400">
              <a:defRPr/>
            </a:pPr>
            <a:r>
              <a:rPr lang="sv-SE" sz="1200" u="sng" dirty="0">
                <a:solidFill>
                  <a:prstClr val="white"/>
                </a:solidFill>
                <a:latin typeface="Open Sans" panose="020B0606030504020204" pitchFamily="34" charset="0"/>
                <a:ea typeface="Calibri" panose="020F0502020204030204" pitchFamily="34" charset="0"/>
                <a:hlinkClick r:id="rId4"/>
              </a:rPr>
              <a:t>Dammens film</a:t>
            </a:r>
            <a:endParaRPr lang="sv-SE" sz="1200"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4105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 3"/>
          <p:cNvSpPr>
            <a:spLocks noGrp="1"/>
          </p:cNvSpPr>
          <p:nvPr>
            <p:ph type="pic" sz="quarter" idx="12"/>
          </p:nvPr>
        </p:nvSpPr>
        <p:spPr>
          <a:xfrm>
            <a:off x="0" y="-22820"/>
            <a:ext cx="9144000" cy="3621426"/>
          </a:xfrm>
        </p:spPr>
      </p:sp>
      <p:sp>
        <p:nvSpPr>
          <p:cNvPr id="2" name="Rubrik 1"/>
          <p:cNvSpPr>
            <a:spLocks noGrp="1"/>
          </p:cNvSpPr>
          <p:nvPr>
            <p:ph type="title"/>
          </p:nvPr>
        </p:nvSpPr>
        <p:spPr>
          <a:xfrm>
            <a:off x="477970" y="4403141"/>
            <a:ext cx="6282506" cy="292427"/>
          </a:xfrm>
        </p:spPr>
        <p:txBody>
          <a:bodyPr/>
          <a:lstStyle/>
          <a:p>
            <a:r>
              <a:rPr lang="sv-SE" sz="2200" dirty="0"/>
              <a:t>Individens perspektiv </a:t>
            </a:r>
          </a:p>
        </p:txBody>
      </p:sp>
      <p:sp>
        <p:nvSpPr>
          <p:cNvPr id="3" name="Platshållare för text 2"/>
          <p:cNvSpPr>
            <a:spLocks noGrp="1"/>
          </p:cNvSpPr>
          <p:nvPr>
            <p:ph type="body" sz="quarter" idx="11"/>
          </p:nvPr>
        </p:nvSpPr>
        <p:spPr>
          <a:xfrm>
            <a:off x="463377" y="4764672"/>
            <a:ext cx="6264498" cy="240027"/>
          </a:xfrm>
        </p:spPr>
        <p:txBody>
          <a:bodyPr/>
          <a:lstStyle/>
          <a:p>
            <a:r>
              <a:rPr lang="sv-SE" sz="1600" dirty="0"/>
              <a:t>Drömmar, vilja och behov möter teknikens möjligheter</a:t>
            </a:r>
          </a:p>
        </p:txBody>
      </p:sp>
      <p:sp>
        <p:nvSpPr>
          <p:cNvPr id="10" name="Rektangel 9"/>
          <p:cNvSpPr/>
          <p:nvPr/>
        </p:nvSpPr>
        <p:spPr>
          <a:xfrm>
            <a:off x="0" y="3529105"/>
            <a:ext cx="9144000" cy="850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marL="0" marR="0" lvl="0" indent="0" algn="ctr" defTabSz="356588"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4B4B4B"/>
              </a:solidFill>
              <a:effectLst/>
              <a:uLnTx/>
              <a:uFillTx/>
              <a:latin typeface="Open Sans"/>
              <a:ea typeface="+mn-ea"/>
              <a:cs typeface="+mn-cs"/>
            </a:endParaRPr>
          </a:p>
        </p:txBody>
      </p:sp>
      <p:grpSp>
        <p:nvGrpSpPr>
          <p:cNvPr id="11" name="Grupp 10"/>
          <p:cNvGrpSpPr/>
          <p:nvPr/>
        </p:nvGrpSpPr>
        <p:grpSpPr>
          <a:xfrm>
            <a:off x="-18510" y="-3364"/>
            <a:ext cx="9162510" cy="3621426"/>
            <a:chOff x="-18510" y="-3364"/>
            <a:chExt cx="9162510" cy="3621426"/>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24" r="1" b="1787"/>
            <a:stretch/>
          </p:blipFill>
          <p:spPr bwMode="auto">
            <a:xfrm>
              <a:off x="2237373" y="-3363"/>
              <a:ext cx="2334627" cy="357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445"/>
            <a:stretch/>
          </p:blipFill>
          <p:spPr bwMode="auto">
            <a:xfrm>
              <a:off x="4572000" y="-3363"/>
              <a:ext cx="2281802" cy="355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2420" t="1453" r="-615" b="-1335"/>
            <a:stretch/>
          </p:blipFill>
          <p:spPr bwMode="auto">
            <a:xfrm>
              <a:off x="-18510" y="-3364"/>
              <a:ext cx="2276418" cy="362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8737" t="3462" r="3971" b="5667"/>
            <a:stretch/>
          </p:blipFill>
          <p:spPr bwMode="auto">
            <a:xfrm>
              <a:off x="6853802" y="0"/>
              <a:ext cx="2290198" cy="352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583826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xmlns="" id="{72B656E1-1AA9-49C6-9DA9-09565AED9E59}"/>
              </a:ext>
            </a:extLst>
          </p:cNvPr>
          <p:cNvSpPr/>
          <p:nvPr/>
        </p:nvSpPr>
        <p:spPr>
          <a:xfrm>
            <a:off x="827584" y="1010841"/>
            <a:ext cx="7020272" cy="200054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Frågor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3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94246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251520" y="341931"/>
            <a:ext cx="3826768" cy="1008112"/>
          </a:xfrm>
        </p:spPr>
        <p:txBody>
          <a:bodyPr/>
          <a:lstStyle/>
          <a:p>
            <a:r>
              <a:rPr lang="sv-SE" sz="2400" dirty="0"/>
              <a:t>Framgångsfaktorer </a:t>
            </a:r>
            <a:endParaRPr lang="sv-SE" sz="2400" dirty="0">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Platshållare för text 2"/>
          <p:cNvSpPr>
            <a:spLocks noGrp="1"/>
          </p:cNvSpPr>
          <p:nvPr>
            <p:ph type="body" sz="quarter" idx="10"/>
          </p:nvPr>
        </p:nvSpPr>
        <p:spPr>
          <a:xfrm>
            <a:off x="125942" y="1237323"/>
            <a:ext cx="4158026" cy="2460271"/>
          </a:xfrm>
        </p:spPr>
        <p:txBody>
          <a:bodyPr/>
          <a:lstStyle/>
          <a:p>
            <a:pPr marL="0" indent="0">
              <a:buNone/>
            </a:pPr>
            <a:endParaRPr lang="sv-SE" sz="1600" dirty="0">
              <a:ea typeface="Open Sans" panose="020B0606030504020204" pitchFamily="34" charset="0"/>
              <a:cs typeface="Open Sans" panose="020B0606030504020204" pitchFamily="34" charset="0"/>
            </a:endParaRPr>
          </a:p>
          <a:p>
            <a:pPr marL="0" indent="0">
              <a:buNone/>
            </a:pPr>
            <a:endParaRPr lang="sv-SE" sz="1900" dirty="0">
              <a:solidFill>
                <a:schemeClr val="bg1"/>
              </a:solidFill>
            </a:endParaRPr>
          </a:p>
        </p:txBody>
      </p:sp>
      <p:pic>
        <p:nvPicPr>
          <p:cNvPr id="13" name="Platshållare för bild 12">
            <a:extLst>
              <a:ext uri="{FF2B5EF4-FFF2-40B4-BE49-F238E27FC236}">
                <a16:creationId xmlns:a16="http://schemas.microsoft.com/office/drawing/2014/main" xmlns="" id="{35C393BF-230A-4A24-AD9F-A5607CD653EA}"/>
              </a:ext>
            </a:extLst>
          </p:cNvPr>
          <p:cNvPicPr>
            <a:picLocks noGrp="1" noChangeAspect="1"/>
          </p:cNvPicPr>
          <p:nvPr>
            <p:ph type="pic" sz="quarter" idx="12"/>
          </p:nvPr>
        </p:nvPicPr>
        <p:blipFill>
          <a:blip r:embed="rId3"/>
          <a:srcRect t="6014" b="6014"/>
          <a:stretch>
            <a:fillRect/>
          </a:stretch>
        </p:blipFill>
        <p:spPr>
          <a:prstGeom prst="rect">
            <a:avLst/>
          </a:prstGeom>
        </p:spPr>
      </p:pic>
      <p:sp>
        <p:nvSpPr>
          <p:cNvPr id="4" name="Rektangel 3">
            <a:extLst>
              <a:ext uri="{FF2B5EF4-FFF2-40B4-BE49-F238E27FC236}">
                <a16:creationId xmlns:a16="http://schemas.microsoft.com/office/drawing/2014/main" xmlns="" id="{7FE53F51-7B96-458E-BFEE-9748F0B29A37}"/>
              </a:ext>
            </a:extLst>
          </p:cNvPr>
          <p:cNvSpPr/>
          <p:nvPr/>
        </p:nvSpPr>
        <p:spPr>
          <a:xfrm>
            <a:off x="125942" y="1336993"/>
            <a:ext cx="4572000" cy="2523768"/>
          </a:xfrm>
          <a:prstGeom prst="rect">
            <a:avLst/>
          </a:prstGeom>
        </p:spPr>
        <p:txBody>
          <a:bodyPr>
            <a:spAutoFit/>
          </a:bodyPr>
          <a:lstStyle/>
          <a:p>
            <a:r>
              <a:rPr lang="sv-SE" sz="14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Individens fokus </a:t>
            </a: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sv-S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planera och ge stöd utifrån individens behov</a:t>
            </a:r>
          </a:p>
          <a:p>
            <a:endParaRPr lang="sv-SE" sz="1600" b="1"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sv-SE" sz="14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Väl utvecklad välfärdsteknik </a:t>
            </a: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r>
              <a:rPr lang="sv-S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skapa förutsättningar för att kunna använda individanpassad teknik </a:t>
            </a:r>
            <a:endParaRPr lang="sv-SE" sz="1200" b="1"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sv-SE" sz="1600" b="1"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sv-SE" sz="14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Personalens arbetssätt- </a:t>
            </a:r>
            <a:r>
              <a:rPr lang="sv-SE"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sv-S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delaktighet och medskapande medarbetare, jobba med ständiga förbättringar</a:t>
            </a:r>
            <a:endPar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sv-SE" sz="1600" b="1" u="sng"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sv-SE" sz="1400" b="1" u="sng" dirty="0">
                <a:solidFill>
                  <a:schemeClr val="bg1"/>
                </a:solidFill>
                <a:latin typeface="Open Sans" panose="020B0606030504020204" pitchFamily="34" charset="0"/>
                <a:ea typeface="Open Sans" panose="020B0606030504020204" pitchFamily="34" charset="0"/>
                <a:cs typeface="Open Sans" panose="020B0606030504020204" pitchFamily="34" charset="0"/>
              </a:rPr>
              <a:t>Ledning och styrning </a:t>
            </a:r>
            <a:r>
              <a:rPr lang="sv-SE"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sv-SE"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ledningsprocess, strategi och mål</a:t>
            </a:r>
          </a:p>
        </p:txBody>
      </p:sp>
    </p:spTree>
    <p:extLst>
      <p:ext uri="{BB962C8B-B14F-4D97-AF65-F5344CB8AC3E}">
        <p14:creationId xmlns:p14="http://schemas.microsoft.com/office/powerpoint/2010/main" val="71779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179512" y="97193"/>
            <a:ext cx="4041069" cy="867817"/>
          </a:xfrm>
        </p:spPr>
        <p:txBody>
          <a:bodyPr/>
          <a:lstStyle/>
          <a:p>
            <a:r>
              <a:rPr lang="sv-SE" sz="2400" dirty="0">
                <a:latin typeface="Open Sans Extrabold" panose="020B0906030804020204" pitchFamily="34" charset="0"/>
                <a:ea typeface="Open Sans Extrabold" panose="020B0906030804020204" pitchFamily="34" charset="0"/>
                <a:cs typeface="Open Sans Extrabold" panose="020B0906030804020204" pitchFamily="34" charset="0"/>
              </a:rPr>
              <a:t>Dammens vision</a:t>
            </a:r>
          </a:p>
        </p:txBody>
      </p:sp>
      <p:sp>
        <p:nvSpPr>
          <p:cNvPr id="3" name="Platshållare för text 2"/>
          <p:cNvSpPr>
            <a:spLocks noGrp="1"/>
          </p:cNvSpPr>
          <p:nvPr>
            <p:ph type="body" sz="quarter" idx="10"/>
          </p:nvPr>
        </p:nvSpPr>
        <p:spPr>
          <a:xfrm>
            <a:off x="107504" y="1117317"/>
            <a:ext cx="4113077" cy="2580291"/>
          </a:xfrm>
        </p:spPr>
        <p:txBody>
          <a:bodyPr>
            <a:normAutofit/>
          </a:bodyPr>
          <a:lstStyle/>
          <a:p>
            <a:pPr marL="0" indent="0">
              <a:buNone/>
            </a:pPr>
            <a:r>
              <a:rPr lang="sv-SE"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Ett tryggt, välkomnande och naturskönt boende med engagerad personal som med personcentrerat arbetssätt och hjälp av digital teknik stödjer den enskilde att leva livet bäst möjligt </a:t>
            </a:r>
          </a:p>
          <a:p>
            <a:pPr marL="0" indent="0">
              <a:buNone/>
            </a:pPr>
            <a:endParaRPr lang="sv-SE"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sv-S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Image/Mål</a:t>
            </a:r>
          </a:p>
          <a:p>
            <a:endParaRPr lang="sv-SE" dirty="0"/>
          </a:p>
        </p:txBody>
      </p:sp>
      <p:pic>
        <p:nvPicPr>
          <p:cNvPr id="2050" name="Picture 2"/>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35" r="35"/>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793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xmlns="" id="{CCE0F3ED-D611-4B02-9D1B-ADE9BDF5BC10}"/>
              </a:ext>
            </a:extLst>
          </p:cNvPr>
          <p:cNvSpPr>
            <a:spLocks noGrp="1"/>
          </p:cNvSpPr>
          <p:nvPr>
            <p:ph type="body" sz="quarter" idx="11"/>
          </p:nvPr>
        </p:nvSpPr>
        <p:spPr>
          <a:xfrm>
            <a:off x="539760" y="4225653"/>
            <a:ext cx="4537075" cy="852096"/>
          </a:xfrm>
        </p:spPr>
        <p:txBody>
          <a:bodyPr>
            <a:normAutofit/>
          </a:bodyPr>
          <a:lstStyle/>
          <a:p>
            <a:pPr marL="0" indent="0">
              <a:buNone/>
            </a:pPr>
            <a:r>
              <a:rPr lang="sv-SE" sz="2400" dirty="0">
                <a:latin typeface="Open Sans Extrabold" panose="020B0906030804020204" pitchFamily="34" charset="0"/>
                <a:ea typeface="Open Sans Extrabold" panose="020B0906030804020204" pitchFamily="34" charset="0"/>
                <a:cs typeface="Open Sans Extrabold" panose="020B0906030804020204" pitchFamily="34" charset="0"/>
              </a:rPr>
              <a:t>Tidsaxel</a:t>
            </a:r>
          </a:p>
        </p:txBody>
      </p:sp>
      <p:graphicFrame>
        <p:nvGraphicFramePr>
          <p:cNvPr id="2" name="Diagram 1">
            <a:extLst>
              <a:ext uri="{FF2B5EF4-FFF2-40B4-BE49-F238E27FC236}">
                <a16:creationId xmlns:a16="http://schemas.microsoft.com/office/drawing/2014/main" xmlns="" id="{967B10C7-19D0-403C-BAA6-C8F7220A1D4E}"/>
              </a:ext>
            </a:extLst>
          </p:cNvPr>
          <p:cNvGraphicFramePr/>
          <p:nvPr>
            <p:extLst>
              <p:ext uri="{D42A27DB-BD31-4B8C-83A1-F6EECF244321}">
                <p14:modId xmlns:p14="http://schemas.microsoft.com/office/powerpoint/2010/main" val="3863392273"/>
              </p:ext>
            </p:extLst>
          </p:nvPr>
        </p:nvGraphicFramePr>
        <p:xfrm>
          <a:off x="179512" y="0"/>
          <a:ext cx="8964488" cy="1633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xmlns="" id="{2B5558BE-20D3-4C93-AF56-811420202217}"/>
              </a:ext>
            </a:extLst>
          </p:cNvPr>
          <p:cNvGraphicFramePr/>
          <p:nvPr>
            <p:extLst>
              <p:ext uri="{D42A27DB-BD31-4B8C-83A1-F6EECF244321}">
                <p14:modId xmlns:p14="http://schemas.microsoft.com/office/powerpoint/2010/main" val="3218123431"/>
              </p:ext>
            </p:extLst>
          </p:nvPr>
        </p:nvGraphicFramePr>
        <p:xfrm>
          <a:off x="179512" y="1355557"/>
          <a:ext cx="8856984" cy="1512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7" name="Diagram 36">
            <a:extLst>
              <a:ext uri="{FF2B5EF4-FFF2-40B4-BE49-F238E27FC236}">
                <a16:creationId xmlns:a16="http://schemas.microsoft.com/office/drawing/2014/main" xmlns="" id="{39E93AC0-F9C4-474B-94AB-8DF6F4C2048F}"/>
              </a:ext>
            </a:extLst>
          </p:cNvPr>
          <p:cNvGraphicFramePr/>
          <p:nvPr>
            <p:extLst>
              <p:ext uri="{D42A27DB-BD31-4B8C-83A1-F6EECF244321}">
                <p14:modId xmlns:p14="http://schemas.microsoft.com/office/powerpoint/2010/main" val="2970871945"/>
              </p:ext>
            </p:extLst>
          </p:nvPr>
        </p:nvGraphicFramePr>
        <p:xfrm>
          <a:off x="177244" y="2641477"/>
          <a:ext cx="4537074" cy="12961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428608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xmlns="" id="{B978C7DC-56C1-40CD-9910-617F33011A7D}"/>
              </a:ext>
            </a:extLst>
          </p:cNvPr>
          <p:cNvSpPr>
            <a:spLocks noGrp="1"/>
          </p:cNvSpPr>
          <p:nvPr>
            <p:ph type="title"/>
          </p:nvPr>
        </p:nvSpPr>
        <p:spPr>
          <a:xfrm>
            <a:off x="457200" y="45467"/>
            <a:ext cx="8686800" cy="867817"/>
          </a:xfrm>
        </p:spPr>
        <p:txBody>
          <a:bodyPr/>
          <a:lstStyle/>
          <a:p>
            <a:r>
              <a:rPr lang="sv-SE" sz="2800" dirty="0"/>
              <a:t>Processkartläggning</a:t>
            </a:r>
          </a:p>
        </p:txBody>
      </p:sp>
      <p:pic>
        <p:nvPicPr>
          <p:cNvPr id="2" name="Bildobjekt 1">
            <a:extLst>
              <a:ext uri="{FF2B5EF4-FFF2-40B4-BE49-F238E27FC236}">
                <a16:creationId xmlns:a16="http://schemas.microsoft.com/office/drawing/2014/main" xmlns="" id="{BB2BAE8D-F051-4366-BD03-E726E2E0CBF9}"/>
              </a:ext>
            </a:extLst>
          </p:cNvPr>
          <p:cNvPicPr>
            <a:picLocks noChangeAspect="1"/>
          </p:cNvPicPr>
          <p:nvPr/>
        </p:nvPicPr>
        <p:blipFill>
          <a:blip r:embed="rId3"/>
          <a:stretch>
            <a:fillRect/>
          </a:stretch>
        </p:blipFill>
        <p:spPr>
          <a:xfrm>
            <a:off x="0" y="697260"/>
            <a:ext cx="9144000" cy="5017740"/>
          </a:xfrm>
          <a:prstGeom prst="rect">
            <a:avLst/>
          </a:prstGeom>
        </p:spPr>
      </p:pic>
    </p:spTree>
    <p:extLst>
      <p:ext uri="{BB962C8B-B14F-4D97-AF65-F5344CB8AC3E}">
        <p14:creationId xmlns:p14="http://schemas.microsoft.com/office/powerpoint/2010/main" val="387328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xmlns="" id="{238BAA0B-C702-49AF-8F6E-4D85D0A8D7BF}"/>
              </a:ext>
            </a:extLst>
          </p:cNvPr>
          <p:cNvSpPr>
            <a:spLocks noGrp="1"/>
          </p:cNvSpPr>
          <p:nvPr>
            <p:ph type="title"/>
          </p:nvPr>
        </p:nvSpPr>
        <p:spPr>
          <a:xfrm>
            <a:off x="457200" y="45467"/>
            <a:ext cx="7427168" cy="867817"/>
          </a:xfrm>
        </p:spPr>
        <p:txBody>
          <a:bodyPr/>
          <a:lstStyle/>
          <a:p>
            <a:r>
              <a:rPr lang="sv-SE" sz="2400" dirty="0"/>
              <a:t>Digital Praktiskt Professionell Planering (PPP)</a:t>
            </a:r>
          </a:p>
        </p:txBody>
      </p:sp>
      <p:pic>
        <p:nvPicPr>
          <p:cNvPr id="4" name="Picture 3">
            <a:extLst>
              <a:ext uri="{FF2B5EF4-FFF2-40B4-BE49-F238E27FC236}">
                <a16:creationId xmlns:a16="http://schemas.microsoft.com/office/drawing/2014/main" xmlns="" id="{A978FC98-AF4A-43EC-8AC3-CCDC137DB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5" y="720080"/>
            <a:ext cx="2664296" cy="472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Bildobjekt 4">
            <a:extLst>
              <a:ext uri="{FF2B5EF4-FFF2-40B4-BE49-F238E27FC236}">
                <a16:creationId xmlns:a16="http://schemas.microsoft.com/office/drawing/2014/main" xmlns="" id="{355D6F9E-4A58-4F7C-A624-11582171FE27}"/>
              </a:ext>
            </a:extLst>
          </p:cNvPr>
          <p:cNvPicPr>
            <a:picLocks noChangeAspect="1"/>
          </p:cNvPicPr>
          <p:nvPr/>
        </p:nvPicPr>
        <p:blipFill>
          <a:blip r:embed="rId4"/>
          <a:stretch>
            <a:fillRect/>
          </a:stretch>
        </p:blipFill>
        <p:spPr>
          <a:xfrm>
            <a:off x="2771800" y="720080"/>
            <a:ext cx="5796136" cy="4873724"/>
          </a:xfrm>
          <a:prstGeom prst="rect">
            <a:avLst/>
          </a:prstGeom>
        </p:spPr>
      </p:pic>
    </p:spTree>
    <p:extLst>
      <p:ext uri="{BB962C8B-B14F-4D97-AF65-F5344CB8AC3E}">
        <p14:creationId xmlns:p14="http://schemas.microsoft.com/office/powerpoint/2010/main" val="117853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xmlns="" id="{238BAA0B-C702-49AF-8F6E-4D85D0A8D7BF}"/>
              </a:ext>
            </a:extLst>
          </p:cNvPr>
          <p:cNvSpPr>
            <a:spLocks noGrp="1"/>
          </p:cNvSpPr>
          <p:nvPr>
            <p:ph type="title"/>
          </p:nvPr>
        </p:nvSpPr>
        <p:spPr>
          <a:xfrm>
            <a:off x="457200" y="45467"/>
            <a:ext cx="7427168" cy="867817"/>
          </a:xfrm>
        </p:spPr>
        <p:txBody>
          <a:bodyPr/>
          <a:lstStyle/>
          <a:p>
            <a:r>
              <a:rPr lang="sv-SE" sz="2400" dirty="0"/>
              <a:t>Vill vi fortsätta med digital PPP?</a:t>
            </a:r>
          </a:p>
        </p:txBody>
      </p:sp>
      <p:pic>
        <p:nvPicPr>
          <p:cNvPr id="2" name="Bildobjekt 1">
            <a:extLst>
              <a:ext uri="{FF2B5EF4-FFF2-40B4-BE49-F238E27FC236}">
                <a16:creationId xmlns:a16="http://schemas.microsoft.com/office/drawing/2014/main" xmlns="" id="{6D41268D-9C51-421C-9A8C-140C9FF91405}"/>
              </a:ext>
            </a:extLst>
          </p:cNvPr>
          <p:cNvPicPr>
            <a:picLocks noChangeAspect="1"/>
          </p:cNvPicPr>
          <p:nvPr/>
        </p:nvPicPr>
        <p:blipFill>
          <a:blip r:embed="rId3"/>
          <a:stretch>
            <a:fillRect/>
          </a:stretch>
        </p:blipFill>
        <p:spPr>
          <a:xfrm>
            <a:off x="6751419" y="265212"/>
            <a:ext cx="2237300" cy="1639665"/>
          </a:xfrm>
          <a:prstGeom prst="rect">
            <a:avLst/>
          </a:prstGeom>
        </p:spPr>
      </p:pic>
      <p:sp>
        <p:nvSpPr>
          <p:cNvPr id="4" name="Platshållare för text 2">
            <a:extLst>
              <a:ext uri="{FF2B5EF4-FFF2-40B4-BE49-F238E27FC236}">
                <a16:creationId xmlns:a16="http://schemas.microsoft.com/office/drawing/2014/main" xmlns="" id="{73B8CA15-98CF-4ED6-ADC4-AE68D991B5FA}"/>
              </a:ext>
            </a:extLst>
          </p:cNvPr>
          <p:cNvSpPr>
            <a:spLocks noGrp="1"/>
          </p:cNvSpPr>
          <p:nvPr>
            <p:ph type="body" sz="quarter" idx="10"/>
          </p:nvPr>
        </p:nvSpPr>
        <p:spPr>
          <a:xfrm>
            <a:off x="107504" y="913285"/>
            <a:ext cx="6552728" cy="2784324"/>
          </a:xfrm>
        </p:spPr>
        <p:txBody>
          <a:bodyPr>
            <a:normAutofit/>
          </a:bodyPr>
          <a:lstStyle/>
          <a:p>
            <a:r>
              <a:rPr lang="sv-SE"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”Lätt att förhålla sig till. Det står tydligt när och hur saker ska göras och av vem.”</a:t>
            </a:r>
          </a:p>
          <a:p>
            <a:pPr marL="0" indent="0">
              <a:buNone/>
            </a:pPr>
            <a:endParaRPr lang="sv-SE"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sv-SE"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”Väldigt skönt att alltid ha sin planering med sig”</a:t>
            </a:r>
          </a:p>
          <a:p>
            <a:pPr marL="0" indent="0">
              <a:buNone/>
            </a:pPr>
            <a:endParaRPr lang="sv-SE"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sv-SE"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”En säkerhet både för personalen och de äldre”</a:t>
            </a:r>
          </a:p>
          <a:p>
            <a:pPr marL="0" indent="0">
              <a:spcBef>
                <a:spcPts val="0"/>
              </a:spcBef>
              <a:spcAft>
                <a:spcPts val="0"/>
              </a:spcAft>
              <a:buNone/>
            </a:pPr>
            <a:endParaRPr lang="sv-SE" sz="1800" dirty="0">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buNone/>
            </a:pPr>
            <a:r>
              <a:rPr lang="sv-SE"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Framgångsfaktor: </a:t>
            </a:r>
            <a:r>
              <a:rPr lang="sv-SE"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Delaktighet hos oss som personal under hela processen</a:t>
            </a:r>
            <a:endParaRPr lang="sv-SE" sz="1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spcBef>
                <a:spcPts val="0"/>
              </a:spcBef>
              <a:spcAft>
                <a:spcPts val="0"/>
              </a:spcAft>
              <a:buNone/>
            </a:pPr>
            <a:endParaRPr lang="sv-SE" sz="1800" dirty="0"/>
          </a:p>
        </p:txBody>
      </p:sp>
    </p:spTree>
    <p:extLst>
      <p:ext uri="{BB962C8B-B14F-4D97-AF65-F5344CB8AC3E}">
        <p14:creationId xmlns:p14="http://schemas.microsoft.com/office/powerpoint/2010/main" val="51305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A699E"/>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xmlns="" id="{B49D5992-1445-48C3-BCEF-CE4843A782C5}"/>
              </a:ext>
            </a:extLst>
          </p:cNvPr>
          <p:cNvPicPr>
            <a:picLocks noChangeAspect="1"/>
          </p:cNvPicPr>
          <p:nvPr/>
        </p:nvPicPr>
        <p:blipFill>
          <a:blip r:embed="rId3"/>
          <a:stretch>
            <a:fillRect/>
          </a:stretch>
        </p:blipFill>
        <p:spPr>
          <a:xfrm>
            <a:off x="-33069" y="985292"/>
            <a:ext cx="3065123" cy="4729708"/>
          </a:xfrm>
          <a:prstGeom prst="rect">
            <a:avLst/>
          </a:prstGeom>
        </p:spPr>
      </p:pic>
      <p:pic>
        <p:nvPicPr>
          <p:cNvPr id="7" name="Bildobjekt 6">
            <a:extLst>
              <a:ext uri="{FF2B5EF4-FFF2-40B4-BE49-F238E27FC236}">
                <a16:creationId xmlns:a16="http://schemas.microsoft.com/office/drawing/2014/main" xmlns="" id="{E3E66636-EFA6-4CEA-8EB8-7BE71759EF14}"/>
              </a:ext>
            </a:extLst>
          </p:cNvPr>
          <p:cNvPicPr>
            <a:picLocks noChangeAspect="1"/>
          </p:cNvPicPr>
          <p:nvPr/>
        </p:nvPicPr>
        <p:blipFill>
          <a:blip r:embed="rId4"/>
          <a:stretch>
            <a:fillRect/>
          </a:stretch>
        </p:blipFill>
        <p:spPr>
          <a:xfrm>
            <a:off x="3032054" y="985292"/>
            <a:ext cx="2881458" cy="4499859"/>
          </a:xfrm>
          <a:prstGeom prst="rect">
            <a:avLst/>
          </a:prstGeom>
        </p:spPr>
      </p:pic>
      <p:pic>
        <p:nvPicPr>
          <p:cNvPr id="9" name="Bildobjekt 8">
            <a:extLst>
              <a:ext uri="{FF2B5EF4-FFF2-40B4-BE49-F238E27FC236}">
                <a16:creationId xmlns:a16="http://schemas.microsoft.com/office/drawing/2014/main" xmlns="" id="{AE877486-58C2-459A-8473-EB79231ED755}"/>
              </a:ext>
            </a:extLst>
          </p:cNvPr>
          <p:cNvPicPr>
            <a:picLocks noChangeAspect="1"/>
          </p:cNvPicPr>
          <p:nvPr/>
        </p:nvPicPr>
        <p:blipFill>
          <a:blip r:embed="rId5"/>
          <a:stretch>
            <a:fillRect/>
          </a:stretch>
        </p:blipFill>
        <p:spPr>
          <a:xfrm>
            <a:off x="5913512" y="985292"/>
            <a:ext cx="3230488" cy="4729708"/>
          </a:xfrm>
          <a:prstGeom prst="rect">
            <a:avLst/>
          </a:prstGeom>
        </p:spPr>
      </p:pic>
      <p:sp>
        <p:nvSpPr>
          <p:cNvPr id="10" name="Rubrik 1">
            <a:extLst>
              <a:ext uri="{FF2B5EF4-FFF2-40B4-BE49-F238E27FC236}">
                <a16:creationId xmlns:a16="http://schemas.microsoft.com/office/drawing/2014/main" xmlns="" id="{B978C7DC-56C1-40CD-9910-617F33011A7D}"/>
              </a:ext>
            </a:extLst>
          </p:cNvPr>
          <p:cNvSpPr>
            <a:spLocks noGrp="1"/>
          </p:cNvSpPr>
          <p:nvPr>
            <p:ph type="title"/>
          </p:nvPr>
        </p:nvSpPr>
        <p:spPr>
          <a:xfrm>
            <a:off x="457200" y="45467"/>
            <a:ext cx="4546848" cy="867817"/>
          </a:xfrm>
        </p:spPr>
        <p:txBody>
          <a:bodyPr/>
          <a:lstStyle/>
          <a:p>
            <a:r>
              <a:rPr lang="sv-SE" sz="2400" dirty="0"/>
              <a:t>Teambedömningsmodell</a:t>
            </a:r>
          </a:p>
        </p:txBody>
      </p:sp>
    </p:spTree>
    <p:extLst>
      <p:ext uri="{BB962C8B-B14F-4D97-AF65-F5344CB8AC3E}">
        <p14:creationId xmlns:p14="http://schemas.microsoft.com/office/powerpoint/2010/main" val="2778392501"/>
      </p:ext>
    </p:extLst>
  </p:cSld>
  <p:clrMapOvr>
    <a:masterClrMapping/>
  </p:clrMapOvr>
</p:sld>
</file>

<file path=ppt/theme/theme1.xml><?xml version="1.0" encoding="utf-8"?>
<a:theme xmlns:a="http://schemas.openxmlformats.org/drawingml/2006/main" name="Till mötet 151103 digital tillsy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Ljusgrå">
  <a:themeElements>
    <a:clrScheme name="Skelleftea_kommun_grå">
      <a:dk1>
        <a:srgbClr val="000000"/>
      </a:dk1>
      <a:lt1>
        <a:srgbClr val="000000"/>
      </a:lt1>
      <a:dk2>
        <a:srgbClr val="EFEFEF"/>
      </a:dk2>
      <a:lt2>
        <a:srgbClr val="EFEFEF"/>
      </a:lt2>
      <a:accent1>
        <a:srgbClr val="EFC924"/>
      </a:accent1>
      <a:accent2>
        <a:srgbClr val="CB501B"/>
      </a:accent2>
      <a:accent3>
        <a:srgbClr val="613C59"/>
      </a:accent3>
      <a:accent4>
        <a:srgbClr val="72AD9F"/>
      </a:accent4>
      <a:accent5>
        <a:srgbClr val="13557C"/>
      </a:accent5>
      <a:accent6>
        <a:srgbClr val="8F286F"/>
      </a:accent6>
      <a:hlink>
        <a:srgbClr val="000000"/>
      </a:hlink>
      <a:folHlink>
        <a:srgbClr val="000000"/>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owerpointmall_16_9.potx" id="{37E6537C-5A9D-46B5-B909-FC8126136E27}" vid="{12D0D03A-5881-4E10-9E85-75519D758FE9}"/>
    </a:ext>
  </a:extLst>
</a:theme>
</file>

<file path=ppt/theme/theme3.xml><?xml version="1.0" encoding="utf-8"?>
<a:theme xmlns:a="http://schemas.openxmlformats.org/drawingml/2006/main" name="1_Ljusgrå">
  <a:themeElements>
    <a:clrScheme name="Skelleftea_kommun_grå">
      <a:dk1>
        <a:srgbClr val="000000"/>
      </a:dk1>
      <a:lt1>
        <a:srgbClr val="000000"/>
      </a:lt1>
      <a:dk2>
        <a:srgbClr val="EFEFEF"/>
      </a:dk2>
      <a:lt2>
        <a:srgbClr val="EFEFEF"/>
      </a:lt2>
      <a:accent1>
        <a:srgbClr val="EFC924"/>
      </a:accent1>
      <a:accent2>
        <a:srgbClr val="CB501B"/>
      </a:accent2>
      <a:accent3>
        <a:srgbClr val="613C59"/>
      </a:accent3>
      <a:accent4>
        <a:srgbClr val="72AD9F"/>
      </a:accent4>
      <a:accent5>
        <a:srgbClr val="13557C"/>
      </a:accent5>
      <a:accent6>
        <a:srgbClr val="8F286F"/>
      </a:accent6>
      <a:hlink>
        <a:srgbClr val="000000"/>
      </a:hlink>
      <a:folHlink>
        <a:srgbClr val="000000"/>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owerpointmall_16_9.potx" id="{37E6537C-5A9D-46B5-B909-FC8126136E27}" vid="{12D0D03A-5881-4E10-9E85-75519D758FE9}"/>
    </a:ext>
  </a:extLst>
</a:theme>
</file>

<file path=ppt/theme/theme4.xml><?xml version="1.0" encoding="utf-8"?>
<a:theme xmlns:a="http://schemas.openxmlformats.org/drawingml/2006/main" name="Petrol">
  <a:themeElements>
    <a:clrScheme name="Skelleftea_kommun_mörkgrön 1">
      <a:dk1>
        <a:srgbClr val="FFFFFF"/>
      </a:dk1>
      <a:lt1>
        <a:srgbClr val="FEFFFF"/>
      </a:lt1>
      <a:dk2>
        <a:srgbClr val="4D7478"/>
      </a:dk2>
      <a:lt2>
        <a:srgbClr val="4D7478"/>
      </a:lt2>
      <a:accent1>
        <a:srgbClr val="EFC924"/>
      </a:accent1>
      <a:accent2>
        <a:srgbClr val="CB501B"/>
      </a:accent2>
      <a:accent3>
        <a:srgbClr val="613C59"/>
      </a:accent3>
      <a:accent4>
        <a:srgbClr val="FFFFFF"/>
      </a:accent4>
      <a:accent5>
        <a:srgbClr val="000000"/>
      </a:accent5>
      <a:accent6>
        <a:srgbClr val="8F286F"/>
      </a:accent6>
      <a:hlink>
        <a:srgbClr val="FFFFFF"/>
      </a:hlink>
      <a:folHlink>
        <a:srgbClr val="FFFFFF"/>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owerpointmall_4_3.potx" id="{46EA9513-742D-47DA-9AF7-DEE419027A0C}" vid="{69F7469C-653A-4F0D-B6AB-AB24B4FCCFA9}"/>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Vit">
  <a:themeElements>
    <a:clrScheme name="Skellefteå kommuns profilfärger">
      <a:dk1>
        <a:srgbClr val="000000"/>
      </a:dk1>
      <a:lt1>
        <a:srgbClr val="4B4B4B"/>
      </a:lt1>
      <a:dk2>
        <a:srgbClr val="ECECEC"/>
      </a:dk2>
      <a:lt2>
        <a:srgbClr val="006EB6"/>
      </a:lt2>
      <a:accent1>
        <a:srgbClr val="CB511C"/>
      </a:accent1>
      <a:accent2>
        <a:srgbClr val="FFC01D"/>
      </a:accent2>
      <a:accent3>
        <a:srgbClr val="8F2970"/>
      </a:accent3>
      <a:accent4>
        <a:srgbClr val="4D7579"/>
      </a:accent4>
      <a:accent5>
        <a:srgbClr val="72AE9F"/>
      </a:accent5>
      <a:accent6>
        <a:srgbClr val="81786B"/>
      </a:accent6>
      <a:hlink>
        <a:srgbClr val="13567D"/>
      </a:hlink>
      <a:folHlink>
        <a:srgbClr val="623D5A"/>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owerpointmall_16_9.potx" id="{37E6537C-5A9D-46B5-B909-FC8126136E27}" vid="{595B6DBC-831C-4B21-A9D6-2305B342D92F}"/>
    </a:ext>
  </a:extLst>
</a:theme>
</file>

<file path=ppt/theme/theme8.xml><?xml version="1.0" encoding="utf-8"?>
<a:theme xmlns:a="http://schemas.openxmlformats.org/drawingml/2006/main" name="2_Powerpointmall 16.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kellefteå kommun">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Powerpointmall 16.9">
  <a:themeElements>
    <a:clrScheme name="Skellefteå kommuns profilfärger">
      <a:dk1>
        <a:srgbClr val="000000"/>
      </a:dk1>
      <a:lt1>
        <a:srgbClr val="4B4B4B"/>
      </a:lt1>
      <a:dk2>
        <a:srgbClr val="ECECEC"/>
      </a:dk2>
      <a:lt2>
        <a:srgbClr val="006EB6"/>
      </a:lt2>
      <a:accent1>
        <a:srgbClr val="CB511C"/>
      </a:accent1>
      <a:accent2>
        <a:srgbClr val="FFC01D"/>
      </a:accent2>
      <a:accent3>
        <a:srgbClr val="8F2970"/>
      </a:accent3>
      <a:accent4>
        <a:srgbClr val="4D7579"/>
      </a:accent4>
      <a:accent5>
        <a:srgbClr val="72AE9F"/>
      </a:accent5>
      <a:accent6>
        <a:srgbClr val="81786B"/>
      </a:accent6>
      <a:hlink>
        <a:srgbClr val="13567D"/>
      </a:hlink>
      <a:folHlink>
        <a:srgbClr val="623D5A"/>
      </a:folHlink>
    </a:clrScheme>
    <a:fontScheme name="Open Sans">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owerpointmall_16_9.potx" id="{37E6537C-5A9D-46B5-B909-FC8126136E27}" vid="{595B6DBC-831C-4B21-A9D6-2305B342D9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kellefteå dokument" ma:contentTypeID="0x01010024A98CFCA2624D95A4BA7BEFACCC38DE000ACAE7CB3467F644B1DEF5D3953EC97C" ma:contentTypeVersion="0" ma:contentTypeDescription="Innehållstyp för Skellefteå dokumentbibliotek." ma:contentTypeScope="" ma:versionID="64320f7d41c74dc60158ae2bdcb9b46a">
  <xsd:schema xmlns:xsd="http://www.w3.org/2001/XMLSchema" xmlns:xs="http://www.w3.org/2001/XMLSchema" xmlns:p="http://schemas.microsoft.com/office/2006/metadata/properties" xmlns:ns2="9707f817-777a-4780-b572-7954585de376" xmlns:ns3="39706a3d-dc33-4444-9ff9-943c5ffc7062" targetNamespace="http://schemas.microsoft.com/office/2006/metadata/properties" ma:root="true" ma:fieldsID="e707cde0da450e3f5e226eda9b6885e8" ns2:_="" ns3:_="">
    <xsd:import namespace="9707f817-777a-4780-b572-7954585de376"/>
    <xsd:import namespace="39706a3d-dc33-4444-9ff9-943c5ffc7062"/>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3:CSKeywordNotes" minOccurs="0"/>
                <xsd:element ref="ns3:CS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07f817-777a-4780-b572-7954585de376"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description="" ma:hidden="true" ma:list="{b081df4b-e2bc-448f-9bff-c6c8a4be6e06}" ma:internalName="TaxCatchAll" ma:showField="CatchAllData" ma:web="9707f817-777a-4780-b572-7954585de376">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b081df4b-e2bc-448f-9bff-c6c8a4be6e06}" ma:internalName="TaxCatchAllLabel" ma:readOnly="true" ma:showField="CatchAllDataLabel" ma:web="9707f817-777a-4780-b572-7954585de3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706a3d-dc33-4444-9ff9-943c5ffc7062" elementFormDefault="qualified">
    <xsd:import namespace="http://schemas.microsoft.com/office/2006/documentManagement/types"/>
    <xsd:import namespace="http://schemas.microsoft.com/office/infopath/2007/PartnerControls"/>
    <xsd:element name="CSKeywordNotes" ma:index="14" nillable="true" ma:taxonomy="true" ma:internalName="CSKeywordNotes" ma:taxonomyFieldName="CSKeyword" ma:displayName="Nyckelord" ma:fieldId="{177bf572-0751-4815-b511-bb77c92f6015}" ma:taxonomyMulti="true" ma:sspId="586333c8-12a5-4cce-97b5-33ac363878a9" ma:termSetId="530d921c-e083-493f-9cb0-d60f2b3e6f5a" ma:anchorId="00000000-0000-0000-0000-000000000000" ma:open="true" ma:isKeyword="false">
      <xsd:complexType>
        <xsd:sequence>
          <xsd:element ref="pc:Terms" minOccurs="0" maxOccurs="1"/>
        </xsd:sequence>
      </xsd:complexType>
    </xsd:element>
    <xsd:element name="CSDocumentType" ma:index="15" nillable="true" ma:displayName="Typ av redovisande dokument" ma:default="Rapport, redogörelse, protokoll" ma:format="Dropdown" ma:internalName="CSDocumentType" ma:readOnly="false">
      <xsd:simpleType>
        <xsd:restriction base="dms:Choice">
          <xsd:enumeration value="Rapport, redogörelse, protokoll"/>
          <xsd:enumeration value="Sammanställning, lista, databas, register"/>
          <xsd:enumeration value="Förslag, skrivelse"/>
          <xsd:enumeration value="Övrig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9707f817-777a-4780-b572-7954585de376">S75N4NZM7WTM-628-140</_dlc_DocId>
    <_dlc_DocIdUrl xmlns="9707f817-777a-4780-b572-7954585de376">
      <Url>http://insidan/moten/Informationsstrategigrupp/_layouts/DocIdRedir.aspx?ID=S75N4NZM7WTM-628-140</Url>
      <Description>S75N4NZM7WTM-628-140</Description>
    </_dlc_DocIdUrl>
    <CSDocumentType xmlns="39706a3d-dc33-4444-9ff9-943c5ffc7062">Rapport, redogörelse, protokoll</CSDocumentType>
    <CSKeywordNotes xmlns="39706a3d-dc33-4444-9ff9-943c5ffc7062">
      <Terms xmlns="http://schemas.microsoft.com/office/infopath/2007/PartnerControls"/>
    </CSKeywordNotes>
    <TaxCatchAll xmlns="9707f817-777a-4780-b572-7954585de376"/>
  </documentManagement>
</p:properties>
</file>

<file path=customXml/itemProps1.xml><?xml version="1.0" encoding="utf-8"?>
<ds:datastoreItem xmlns:ds="http://schemas.openxmlformats.org/officeDocument/2006/customXml" ds:itemID="{BC097531-237A-481C-AB4C-6C5CA62DC7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07f817-777a-4780-b572-7954585de376"/>
    <ds:schemaRef ds:uri="39706a3d-dc33-4444-9ff9-943c5ffc70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F9C8D3-F470-413F-8FFB-207DD964AF8F}">
  <ds:schemaRefs>
    <ds:schemaRef ds:uri="http://schemas.microsoft.com/sharepoint/v3/contenttype/forms"/>
  </ds:schemaRefs>
</ds:datastoreItem>
</file>

<file path=customXml/itemProps3.xml><?xml version="1.0" encoding="utf-8"?>
<ds:datastoreItem xmlns:ds="http://schemas.openxmlformats.org/officeDocument/2006/customXml" ds:itemID="{48E48FE0-6B14-4733-9D6B-418681DEB003}">
  <ds:schemaRefs>
    <ds:schemaRef ds:uri="http://schemas.microsoft.com/sharepoint/events"/>
  </ds:schemaRefs>
</ds:datastoreItem>
</file>

<file path=customXml/itemProps4.xml><?xml version="1.0" encoding="utf-8"?>
<ds:datastoreItem xmlns:ds="http://schemas.openxmlformats.org/officeDocument/2006/customXml" ds:itemID="{D93063AD-338F-411E-AABE-2F9ECD744A84}">
  <ds:schemaRefs>
    <ds:schemaRef ds:uri="39706a3d-dc33-4444-9ff9-943c5ffc7062"/>
    <ds:schemaRef ds:uri="http://purl.org/dc/dcmitype/"/>
    <ds:schemaRef ds:uri="http://schemas.microsoft.com/office/2006/documentManagement/types"/>
    <ds:schemaRef ds:uri="9707f817-777a-4780-b572-7954585de376"/>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Till mötet 151103 digital tillsyn</Template>
  <TotalTime>5736</TotalTime>
  <Words>1970</Words>
  <Application>Microsoft Office PowerPoint</Application>
  <PresentationFormat>Bildspel på skärmen (16:10)</PresentationFormat>
  <Paragraphs>226</Paragraphs>
  <Slides>20</Slides>
  <Notes>20</Notes>
  <HiddenSlides>0</HiddenSlides>
  <MMClips>0</MMClips>
  <ScaleCrop>false</ScaleCrop>
  <HeadingPairs>
    <vt:vector size="4" baseType="variant">
      <vt:variant>
        <vt:lpstr>Tema</vt:lpstr>
      </vt:variant>
      <vt:variant>
        <vt:i4>9</vt:i4>
      </vt:variant>
      <vt:variant>
        <vt:lpstr>Bildrubriker</vt:lpstr>
      </vt:variant>
      <vt:variant>
        <vt:i4>20</vt:i4>
      </vt:variant>
    </vt:vector>
  </HeadingPairs>
  <TitlesOfParts>
    <vt:vector size="29" baseType="lpstr">
      <vt:lpstr>Till mötet 151103 digital tillsyn</vt:lpstr>
      <vt:lpstr>3_Ljusgrå</vt:lpstr>
      <vt:lpstr>1_Ljusgrå</vt:lpstr>
      <vt:lpstr>Petrol</vt:lpstr>
      <vt:lpstr>Office-tema</vt:lpstr>
      <vt:lpstr>1_Office-tema</vt:lpstr>
      <vt:lpstr>2_Vit</vt:lpstr>
      <vt:lpstr>2_Powerpointmall 16.10</vt:lpstr>
      <vt:lpstr>Powerpointmall 16.9</vt:lpstr>
      <vt:lpstr>”Sätt ljus på natten” Kvalitet dygnet runt inom särskilt boende äldreomsorg, med fokus att sätta ljus på natten</vt:lpstr>
      <vt:lpstr>Individens perspektiv </vt:lpstr>
      <vt:lpstr>Framgångsfaktorer </vt:lpstr>
      <vt:lpstr>Dammens vision</vt:lpstr>
      <vt:lpstr>PowerPoint-presentation</vt:lpstr>
      <vt:lpstr>Processkartläggning</vt:lpstr>
      <vt:lpstr>Digital Praktiskt Professionell Planering (PPP)</vt:lpstr>
      <vt:lpstr>Vill vi fortsätta med digital PPP?</vt:lpstr>
      <vt:lpstr>Teambedömningsmodell</vt:lpstr>
      <vt:lpstr>Sensorstyrd trygghetskamera</vt:lpstr>
      <vt:lpstr>Vill vi fortsätta med sensorstyrd trygghetskamera?</vt:lpstr>
      <vt:lpstr>Digital läkemedelshantering-signera</vt:lpstr>
      <vt:lpstr>Översiktsvyn sjuksköterska</vt:lpstr>
      <vt:lpstr>Vill vi fortsätta med digital läkemedelshantering?</vt:lpstr>
      <vt:lpstr>Digital inkontinensutredning</vt:lpstr>
      <vt:lpstr>Vill vi fortsätta med digital inkontinensutredning?</vt:lpstr>
      <vt:lpstr>Teamplanerare</vt:lpstr>
      <vt:lpstr>Vad händer nu?</vt:lpstr>
      <vt:lpstr>PowerPoint-presentation</vt:lpstr>
      <vt:lpstr>PowerPoint-presentation</vt:lpstr>
    </vt:vector>
  </TitlesOfParts>
  <Company>Skellefteå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Juridik</dc:title>
  <dc:creator>Anna-Maria Andersson</dc:creator>
  <cp:lastModifiedBy>Linnea Wikström</cp:lastModifiedBy>
  <cp:revision>453</cp:revision>
  <cp:lastPrinted>2018-02-13T11:41:01Z</cp:lastPrinted>
  <dcterms:created xsi:type="dcterms:W3CDTF">2015-11-03T12:00:11Z</dcterms:created>
  <dcterms:modified xsi:type="dcterms:W3CDTF">2019-02-28T18:33:04Z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6f454f1d-9995-409b-af61-c554b0830578</vt:lpwstr>
  </property>
  <property fmtid="{D5CDD505-2E9C-101B-9397-08002B2CF9AE}" pid="3" name="ContentTypeId">
    <vt:lpwstr>0x01010024A98CFCA2624D95A4BA7BEFACCC38DE000ACAE7CB3467F644B1DEF5D3953EC97C</vt:lpwstr>
  </property>
</Properties>
</file>