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Muntlig presentation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Svenska 2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9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bör man tänka på när man pratar inför en grupp? </a:t>
            </a: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kännetecknar en bra talare</a:t>
            </a:r>
            <a:r>
              <a:rPr lang="sv-SE" sz="2800" dirty="0" smtClean="0">
                <a:latin typeface="Calibri"/>
              </a:rPr>
              <a:t>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Vad </a:t>
            </a:r>
            <a:r>
              <a:rPr lang="sv-SE" sz="2800" dirty="0">
                <a:latin typeface="Calibri"/>
              </a:rPr>
              <a:t>skulle du ge för råd till en person som ska hålla </a:t>
            </a:r>
            <a:r>
              <a:rPr lang="sv-SE" sz="2800" dirty="0" smtClean="0">
                <a:latin typeface="Calibri"/>
              </a:rPr>
              <a:t>föredrag?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Gör en lista med råd över vad man bör tänka på när man </a:t>
            </a:r>
            <a:r>
              <a:rPr lang="sv-SE" sz="2800" i="1" dirty="0" smtClean="0">
                <a:latin typeface="Calibri"/>
              </a:rPr>
              <a:t>lyssnar</a:t>
            </a:r>
            <a:r>
              <a:rPr lang="sv-SE" sz="2800" dirty="0" smtClean="0">
                <a:latin typeface="Calibri"/>
              </a:rPr>
              <a:t> på ett föredrag. </a:t>
            </a: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7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4608512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Välj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ämne 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Intellectio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Samla 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fakta 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Inventio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Planera 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Dispotio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Skriv - </a:t>
            </a:r>
            <a:r>
              <a:rPr lang="sv-S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Elocutio</a:t>
            </a: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Träna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Håll ditt föredrag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sv-SE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6417734" cy="939801"/>
          </a:xfrm>
        </p:spPr>
        <p:txBody>
          <a:bodyPr>
            <a:normAutofit/>
          </a:bodyPr>
          <a:lstStyle/>
          <a:p>
            <a:r>
              <a:rPr lang="sv-SE" sz="4400" dirty="0" smtClean="0"/>
              <a:t>Arbetsgång 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0931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/>
          <a:lstStyle/>
          <a:p>
            <a:r>
              <a:rPr lang="sv-SE" dirty="0" smtClean="0"/>
              <a:t>Inledande ord:</a:t>
            </a:r>
          </a:p>
          <a:p>
            <a:r>
              <a:rPr lang="sv-SE" dirty="0" smtClean="0"/>
              <a:t>Bakgrund:</a:t>
            </a:r>
          </a:p>
          <a:p>
            <a:r>
              <a:rPr lang="sv-SE" dirty="0" smtClean="0"/>
              <a:t>Exempel 1:</a:t>
            </a:r>
          </a:p>
          <a:p>
            <a:r>
              <a:rPr lang="sv-SE" dirty="0" smtClean="0"/>
              <a:t>Exempel 2:</a:t>
            </a:r>
          </a:p>
          <a:p>
            <a:r>
              <a:rPr lang="sv-SE" dirty="0" smtClean="0"/>
              <a:t>Exempel 3:</a:t>
            </a:r>
          </a:p>
          <a:p>
            <a:r>
              <a:rPr lang="sv-SE" dirty="0" smtClean="0"/>
              <a:t>Avslutning: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Disposition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37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v-SE" sz="4000" b="1" u="sng" dirty="0"/>
              <a:t>Olika sätt att börja:</a:t>
            </a:r>
            <a:endParaRPr lang="sv-SE" sz="4000" u="sng" dirty="0"/>
          </a:p>
          <a:p>
            <a:pPr fontAlgn="ctr"/>
            <a:r>
              <a:rPr lang="sv-SE" sz="2800" b="1" dirty="0" smtClean="0"/>
              <a:t>Citat</a:t>
            </a:r>
          </a:p>
          <a:p>
            <a:pPr fontAlgn="ctr"/>
            <a:r>
              <a:rPr lang="sv-SE" sz="2800" b="1" dirty="0" smtClean="0"/>
              <a:t>Retorisk fråga </a:t>
            </a:r>
          </a:p>
          <a:p>
            <a:pPr fontAlgn="ctr"/>
            <a:r>
              <a:rPr lang="sv-SE" sz="2800" b="1" dirty="0" smtClean="0"/>
              <a:t>Anekdot</a:t>
            </a:r>
          </a:p>
          <a:p>
            <a:pPr fontAlgn="ctr"/>
            <a:r>
              <a:rPr lang="sv-SE" sz="2800" b="1" dirty="0" smtClean="0"/>
              <a:t>Humor</a:t>
            </a:r>
          </a:p>
          <a:p>
            <a:pPr fontAlgn="ctr"/>
            <a:r>
              <a:rPr lang="sv-SE" sz="2800" b="1" dirty="0" smtClean="0"/>
              <a:t>Ett dramatiskt uttalande</a:t>
            </a:r>
          </a:p>
          <a:p>
            <a:pPr fontAlgn="ctr"/>
            <a:r>
              <a:rPr lang="sv-SE" sz="2800" b="1" dirty="0" smtClean="0"/>
              <a:t>En episod med direkt anknytning till ämnet </a:t>
            </a:r>
          </a:p>
          <a:p>
            <a:pPr fontAlgn="ctr"/>
            <a:r>
              <a:rPr lang="sv-SE" sz="2800" b="1" dirty="0" smtClean="0"/>
              <a:t>En bild /liknelse</a:t>
            </a:r>
            <a:endParaRPr lang="sv-SE" sz="2800" dirty="0" smtClean="0"/>
          </a:p>
          <a:p>
            <a:pPr fontAlgn="ctr"/>
            <a:endParaRPr lang="sv-SE" b="1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4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b="1" u="sng" dirty="0" smtClean="0"/>
              <a:t>Olika sätt att avsluta: </a:t>
            </a:r>
          </a:p>
          <a:p>
            <a:pPr fontAlgn="ctr"/>
            <a:r>
              <a:rPr lang="sv-SE" sz="2800" b="1" dirty="0"/>
              <a:t>S</a:t>
            </a:r>
            <a:r>
              <a:rPr lang="sv-SE" sz="2800" b="1" dirty="0" smtClean="0"/>
              <a:t>om </a:t>
            </a:r>
            <a:r>
              <a:rPr lang="sv-SE" sz="2800" b="1" dirty="0"/>
              <a:t>i inledningen, citat, retorisk fråga, något personligt.</a:t>
            </a:r>
          </a:p>
          <a:p>
            <a:pPr fontAlgn="ctr"/>
            <a:r>
              <a:rPr lang="sv-SE" sz="2800" b="1" dirty="0"/>
              <a:t>Återknyta till inledningen </a:t>
            </a:r>
            <a:r>
              <a:rPr lang="sv-SE" sz="2800" b="1" dirty="0" smtClean="0"/>
              <a:t>- cirkelkomposition </a:t>
            </a:r>
          </a:p>
          <a:p>
            <a:pPr fontAlgn="ctr"/>
            <a:r>
              <a:rPr lang="sv-SE" sz="2800" b="1" dirty="0" smtClean="0"/>
              <a:t>Vädja </a:t>
            </a:r>
            <a:r>
              <a:rPr lang="sv-SE" sz="2800" b="1" dirty="0"/>
              <a:t>till åhörarnas känslor.</a:t>
            </a:r>
          </a:p>
          <a:p>
            <a:pPr fontAlgn="ctr"/>
            <a:r>
              <a:rPr lang="sv-SE" sz="2800" b="1" dirty="0" smtClean="0"/>
              <a:t>Mana </a:t>
            </a:r>
            <a:r>
              <a:rPr lang="sv-SE" sz="2800" b="1" dirty="0"/>
              <a:t>till </a:t>
            </a:r>
            <a:r>
              <a:rPr lang="sv-SE" sz="2800" b="1" dirty="0" smtClean="0"/>
              <a:t>handling.</a:t>
            </a:r>
            <a:endParaRPr lang="sv-SE" sz="2800" b="1" dirty="0"/>
          </a:p>
          <a:p>
            <a:endParaRPr lang="sv-SE" sz="4000" u="sng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96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445</TotalTime>
  <Words>137</Words>
  <Application>Microsoft Office PowerPoint</Application>
  <PresentationFormat>Bildspel på skärmen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Vågform</vt:lpstr>
      <vt:lpstr>Muntlig presentation</vt:lpstr>
      <vt:lpstr>Muntlig presentation </vt:lpstr>
      <vt:lpstr>Välj ämne - Intellectio Samla fakta - Inventio Planera - Dispotio Skriv - Elocutio Träna Håll ditt föredrag  </vt:lpstr>
      <vt:lpstr>Disposition </vt:lpstr>
      <vt:lpstr>Muntlig presentation</vt:lpstr>
      <vt:lpstr>Muntlig presentation 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presentation</dc:title>
  <dc:creator>Åsa Löfgren</dc:creator>
  <cp:lastModifiedBy>Jenny Jansson </cp:lastModifiedBy>
  <cp:revision>8</cp:revision>
  <dcterms:created xsi:type="dcterms:W3CDTF">2012-10-08T06:41:33Z</dcterms:created>
  <dcterms:modified xsi:type="dcterms:W3CDTF">2016-10-24T10:54:56Z</dcterms:modified>
</cp:coreProperties>
</file>