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220" autoAdjust="0"/>
  </p:normalViewPr>
  <p:slideViewPr>
    <p:cSldViewPr snapToGrid="0">
      <p:cViewPr varScale="1">
        <p:scale>
          <a:sx n="61" d="100"/>
          <a:sy n="61" d="100"/>
        </p:scale>
        <p:origin x="8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BAA8E-8183-4128-A1E9-071923E67019}" type="datetimeFigureOut">
              <a:rPr lang="sv-SE" smtClean="0"/>
              <a:t>2020-10-19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622B6-20D3-4201-ACB7-09260FE8E4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8192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Diskutera i helklass, en fråga i taget.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622B6-20D3-4201-ACB7-09260FE8E4E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6722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Genomgång i helklass.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622B6-20D3-4201-ACB7-09260FE8E4E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38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e/2PACX-1vS3tXgSNXsW3mouWPSoiS3Vj3tLMXAWxVG2-4cKIwDweR9pHP3sn22KtwHmDzxIBuRGl1JAExQMh98v/embed?start=false&amp;loop=false&amp;delayms=3000&amp;slide=id.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igitalalektioner.se/app/uploads/2017/12/Hur-f&#229;r-du-anv&#228;nda-k&#228;llor-p&#229;-n&#228;tet1.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Hur får man använda källor på internet?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sv-SE" dirty="0" smtClean="0"/>
              <a:t>Att använda digitala källor i skolan</a:t>
            </a:r>
          </a:p>
          <a:p>
            <a:pPr marL="342900" indent="-342900">
              <a:buAutoNum type="arabicPeriod"/>
            </a:pPr>
            <a:r>
              <a:rPr lang="sv-SE" dirty="0" smtClean="0"/>
              <a:t>Hur får du använda källor?</a:t>
            </a:r>
          </a:p>
          <a:p>
            <a:pPr marL="342900" indent="-342900">
              <a:buAutoNum type="arabicPeriod"/>
            </a:pPr>
            <a:r>
              <a:rPr lang="sv-SE" dirty="0" smtClean="0"/>
              <a:t>Träna på begreppen</a:t>
            </a:r>
          </a:p>
          <a:p>
            <a:pPr marL="342900" indent="-342900">
              <a:buAutoNum type="arabicPeriod"/>
            </a:pPr>
            <a:r>
              <a:rPr lang="sv-SE" dirty="0" smtClean="0"/>
              <a:t>Hur får du använda källor från nätet? (forts.)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159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Att använda digitala källor i skolan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Instruktioner</a:t>
            </a:r>
          </a:p>
          <a:p>
            <a:r>
              <a:rPr lang="sv-SE" dirty="0"/>
              <a:t>Känner du dig säker på vilka källor du får använda när du gör arbeten i skolan? Tänk </a:t>
            </a:r>
            <a:r>
              <a:rPr lang="sv-SE" dirty="0" smtClean="0"/>
              <a:t>igenom frågorna </a:t>
            </a:r>
            <a:r>
              <a:rPr lang="sv-SE" dirty="0"/>
              <a:t>och samtala om dem med varandra.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Har du eller någon du känner använt källor som du vet inte är fria att använda? </a:t>
            </a:r>
            <a:r>
              <a:rPr lang="sv-SE" dirty="0" smtClean="0"/>
              <a:t>Till exempel </a:t>
            </a:r>
            <a:r>
              <a:rPr lang="sv-SE" dirty="0"/>
              <a:t>kopierat andras text eller använt någon annans bildmaterial?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Känner du till vilka regler och lagar som finns kring upphovsrätt på internet? Vad du </a:t>
            </a:r>
            <a:r>
              <a:rPr lang="sv-SE" dirty="0" smtClean="0"/>
              <a:t>får och </a:t>
            </a:r>
            <a:r>
              <a:rPr lang="sv-SE" dirty="0"/>
              <a:t>inte får dela, sprida och använda?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Brukar skolan – dina lärare, er skolbibliotekarie, era läromedel eller </a:t>
            </a:r>
            <a:r>
              <a:rPr lang="sv-SE" dirty="0" smtClean="0"/>
              <a:t>andra undervisningsresurser </a:t>
            </a:r>
            <a:r>
              <a:rPr lang="sv-SE" dirty="0"/>
              <a:t>– ta upp frågor som handlar om vilka källor på internet som är </a:t>
            </a:r>
            <a:r>
              <a:rPr lang="sv-SE" dirty="0" smtClean="0"/>
              <a:t>fria att </a:t>
            </a:r>
            <a:r>
              <a:rPr lang="sv-SE" dirty="0"/>
              <a:t>använda i skolarbeten?</a:t>
            </a:r>
          </a:p>
        </p:txBody>
      </p:sp>
    </p:spTree>
    <p:extLst>
      <p:ext uri="{BB962C8B-B14F-4D97-AF65-F5344CB8AC3E}">
        <p14:creationId xmlns:p14="http://schemas.microsoft.com/office/powerpoint/2010/main" val="3623807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 får du använda källor?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b="1" dirty="0"/>
              <a:t>Instruktioner</a:t>
            </a:r>
          </a:p>
          <a:p>
            <a:r>
              <a:rPr lang="sv-SE" b="1" dirty="0"/>
              <a:t>Arbeta i par. Gå igenom presentationen </a:t>
            </a:r>
            <a:r>
              <a:rPr lang="sv-SE" dirty="0" smtClean="0"/>
              <a:t>”</a:t>
            </a:r>
            <a:r>
              <a:rPr lang="sv-SE" b="1" dirty="0" smtClean="0"/>
              <a:t>Presentation </a:t>
            </a:r>
            <a:r>
              <a:rPr lang="sv-SE" b="1" dirty="0"/>
              <a:t>kring citat, plagiat och referat</a:t>
            </a:r>
            <a:r>
              <a:rPr lang="sv-SE" b="1" dirty="0" smtClean="0"/>
              <a:t>”: </a:t>
            </a:r>
            <a:r>
              <a:rPr lang="sv-SE" b="1" dirty="0" smtClean="0">
                <a:hlinkClick r:id="rId3"/>
              </a:rPr>
              <a:t>https</a:t>
            </a:r>
            <a:r>
              <a:rPr lang="sv-SE" b="1" dirty="0">
                <a:hlinkClick r:id="rId3"/>
              </a:rPr>
              <a:t>://</a:t>
            </a:r>
            <a:r>
              <a:rPr lang="sv-SE" b="1" dirty="0" smtClean="0">
                <a:hlinkClick r:id="rId3"/>
              </a:rPr>
              <a:t>docs.google.com/presentation/d/e/2PACX-1vS3tXgSNXsW3mouWPSoiS3Vj3tLMXAWxVG2-4cKIwDweR9pHP3sn22KtwHmDzxIBuRGl1JAExQMh98v/embed?start=false&amp;loop=false&amp;delayms=3000&amp;slide=id.p</a:t>
            </a:r>
            <a:endParaRPr lang="sv-SE" b="1" dirty="0" smtClean="0"/>
          </a:p>
          <a:p>
            <a:r>
              <a:rPr lang="sv-SE" b="1" dirty="0" smtClean="0"/>
              <a:t>Kontrollera att ni kan skilja på nedanstående: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Vad </a:t>
            </a:r>
            <a:r>
              <a:rPr lang="sv-SE" dirty="0"/>
              <a:t>är ett citat?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Vad är ett referat?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Vad är ett plagiat?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Hur får man använda källor?</a:t>
            </a:r>
          </a:p>
        </p:txBody>
      </p:sp>
    </p:spTree>
    <p:extLst>
      <p:ext uri="{BB962C8B-B14F-4D97-AF65-F5344CB8AC3E}">
        <p14:creationId xmlns:p14="http://schemas.microsoft.com/office/powerpoint/2010/main" val="2534195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Träna på begreppen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 smtClean="0"/>
              <a:t>Läs Karin Boyes dikt: ”I rörelse”</a:t>
            </a:r>
            <a:endParaRPr lang="sv-SE" b="1" dirty="0"/>
          </a:p>
          <a:p>
            <a:r>
              <a:rPr lang="sv-SE" dirty="0"/>
              <a:t>Den mätta dagen, den är aldrig störst.</a:t>
            </a:r>
          </a:p>
          <a:p>
            <a:r>
              <a:rPr lang="sv-SE" dirty="0"/>
              <a:t>Den bästa dagen är en dag av törst.</a:t>
            </a:r>
          </a:p>
          <a:p>
            <a:r>
              <a:rPr lang="sv-SE" dirty="0"/>
              <a:t>Nog finns det mål och mening i vår färd</a:t>
            </a:r>
          </a:p>
          <a:p>
            <a:r>
              <a:rPr lang="sv-SE" dirty="0"/>
              <a:t>– men det är vägen, som är mödan värd.</a:t>
            </a:r>
          </a:p>
          <a:p>
            <a:r>
              <a:rPr lang="sv-SE" dirty="0"/>
              <a:t>Det bästa målet är en nattlång rast,</a:t>
            </a:r>
          </a:p>
          <a:p>
            <a:r>
              <a:rPr lang="sv-SE" dirty="0"/>
              <a:t>där elden tänds och brödet bryts i hast.</a:t>
            </a:r>
          </a:p>
          <a:p>
            <a:r>
              <a:rPr lang="sv-SE" dirty="0"/>
              <a:t>På ställen, där man sover blott en gång,</a:t>
            </a:r>
          </a:p>
          <a:p>
            <a:r>
              <a:rPr lang="sv-SE" dirty="0"/>
              <a:t>blir sömnen trygg och drömmen full av sång.</a:t>
            </a:r>
          </a:p>
          <a:p>
            <a:r>
              <a:rPr lang="sv-SE" dirty="0"/>
              <a:t>Bryt upp, bryt upp! Den nya dagen gryr.</a:t>
            </a:r>
          </a:p>
          <a:p>
            <a:r>
              <a:rPr lang="sv-SE" dirty="0"/>
              <a:t>Oändligt är vårt stora äventyr</a:t>
            </a:r>
            <a:r>
              <a:rPr lang="sv-SE" dirty="0" smtClean="0"/>
              <a:t>.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dirty="0" smtClean="0"/>
              <a:t>Uppgifter att </a:t>
            </a:r>
            <a:r>
              <a:rPr lang="sv-SE" dirty="0" smtClean="0">
                <a:solidFill>
                  <a:srgbClr val="FF0000"/>
                </a:solidFill>
              </a:rPr>
              <a:t>lämna in</a:t>
            </a:r>
            <a:r>
              <a:rPr lang="sv-SE" dirty="0" smtClean="0"/>
              <a:t>: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1</a:t>
            </a:r>
            <a:r>
              <a:rPr lang="sv-SE" dirty="0"/>
              <a:t>. Hur gör du om du vill använda ett citat från dikten ”I rörelse” i en faktatext </a:t>
            </a:r>
            <a:r>
              <a:rPr lang="sv-SE" dirty="0" smtClean="0"/>
              <a:t>om författaren </a:t>
            </a:r>
            <a:r>
              <a:rPr lang="sv-SE" dirty="0"/>
              <a:t>Karin Boye? Hur långt kan citatet vara och hur visar du att det är ett citat?</a:t>
            </a:r>
          </a:p>
          <a:p>
            <a:pPr marL="0" indent="0">
              <a:buNone/>
            </a:pPr>
            <a:r>
              <a:rPr lang="sv-SE" dirty="0"/>
              <a:t>2. Du ändrar dig och vill istället ha ett referat av dikten ”I rörelse” i din text om Karin </a:t>
            </a:r>
            <a:r>
              <a:rPr lang="sv-SE" dirty="0" smtClean="0"/>
              <a:t>Boye. Hur </a:t>
            </a:r>
            <a:r>
              <a:rPr lang="sv-SE" dirty="0"/>
              <a:t>gör du då? Skriv referatet och förklara hur du visar att det är ett referat.</a:t>
            </a:r>
          </a:p>
          <a:p>
            <a:pPr marL="0" indent="0">
              <a:buNone/>
            </a:pPr>
            <a:r>
              <a:rPr lang="sv-SE" dirty="0"/>
              <a:t>3. Du har fått i uppgift att skriva en dikt om hur det är att växa upp och bestämmer dig </a:t>
            </a:r>
            <a:r>
              <a:rPr lang="sv-SE" dirty="0" smtClean="0"/>
              <a:t>för att </a:t>
            </a:r>
            <a:r>
              <a:rPr lang="sv-SE" dirty="0"/>
              <a:t>plagiera dikten ”I rörelse”. Gör ett plagiat av Karin Boyes dikt.</a:t>
            </a:r>
          </a:p>
          <a:p>
            <a:pPr marL="0" indent="0">
              <a:buNone/>
            </a:pPr>
            <a:r>
              <a:rPr lang="sv-SE" dirty="0"/>
              <a:t>4. Får man plagiera andras dikter? Motivera ditt svar.</a:t>
            </a:r>
          </a:p>
          <a:p>
            <a:pPr marL="0" indent="0">
              <a:buNone/>
            </a:pPr>
            <a:r>
              <a:rPr lang="sv-SE" dirty="0"/>
              <a:t>5. Vilka källor får du använda i ett skolarbete? Hur får du använda olika källor i </a:t>
            </a:r>
            <a:r>
              <a:rPr lang="sv-SE" dirty="0" smtClean="0"/>
              <a:t>skolarbeten? Berätta </a:t>
            </a:r>
            <a:r>
              <a:rPr lang="sv-SE" dirty="0"/>
              <a:t>och förklara.</a:t>
            </a:r>
          </a:p>
        </p:txBody>
      </p:sp>
    </p:spTree>
    <p:extLst>
      <p:ext uri="{BB962C8B-B14F-4D97-AF65-F5344CB8AC3E}">
        <p14:creationId xmlns:p14="http://schemas.microsoft.com/office/powerpoint/2010/main" val="3903076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Hur får du använda källor från nätet?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/>
              <a:t>Instruktioner</a:t>
            </a:r>
          </a:p>
          <a:p>
            <a:r>
              <a:rPr lang="sv-SE" dirty="0"/>
              <a:t>Ta ställning till om följande påståenden är sanna eller falska och motivera ditt</a:t>
            </a:r>
          </a:p>
          <a:p>
            <a:r>
              <a:rPr lang="sv-SE" dirty="0"/>
              <a:t>ställningstagande</a:t>
            </a:r>
            <a:r>
              <a:rPr lang="sv-SE" dirty="0" smtClean="0"/>
              <a:t>.</a:t>
            </a:r>
          </a:p>
          <a:p>
            <a:endParaRPr lang="sv-SE" dirty="0"/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Elevers skolarbete tillhör alltid skolan.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Lärare får använda sina elevers skolarbete hur de vill.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Du kan skriva av en hel dikt, det räknas som ett citat.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Bilder får du använda hur du vill.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När elevers fotografier publiceras ska eleven namnges.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Om du anger källan får du använda alla sorters källor i ditt skolarbete.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Så länge man inte blir upptäckt får man kopiera eller plagiera andras texter.</a:t>
            </a:r>
          </a:p>
        </p:txBody>
      </p:sp>
    </p:spTree>
    <p:extLst>
      <p:ext uri="{BB962C8B-B14F-4D97-AF65-F5344CB8AC3E}">
        <p14:creationId xmlns:p14="http://schemas.microsoft.com/office/powerpoint/2010/main" val="103432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facit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https://</a:t>
            </a:r>
            <a:r>
              <a:rPr lang="sv-SE" dirty="0" smtClean="0">
                <a:hlinkClick r:id="rId2"/>
              </a:rPr>
              <a:t>digitalalektioner.se/app/uploads/2017/12/Hur-får-du-använda-källor-på-nätet1.0.pdf</a:t>
            </a:r>
            <a:r>
              <a:rPr lang="sv-SE" dirty="0" smtClean="0"/>
              <a:t>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5607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</TotalTime>
  <Words>590</Words>
  <Application>Microsoft Office PowerPoint</Application>
  <PresentationFormat>Bredbild</PresentationFormat>
  <Paragraphs>55</Paragraphs>
  <Slides>6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Tw Cen MT Condensed</vt:lpstr>
      <vt:lpstr>Wingdings 3</vt:lpstr>
      <vt:lpstr>Integral</vt:lpstr>
      <vt:lpstr>Hur får man använda källor på internet?</vt:lpstr>
      <vt:lpstr>Att använda digitala källor i skolan</vt:lpstr>
      <vt:lpstr>Hur får du använda källor?</vt:lpstr>
      <vt:lpstr>Träna på begreppen</vt:lpstr>
      <vt:lpstr>Hur får du använda källor från nätet?</vt:lpstr>
      <vt:lpstr>facit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Hur får man använda källor på internet?</dc:title>
  <dc:creator>Susanna Salmijärvi</dc:creator>
  <cp:lastModifiedBy>Susanna Salmijärvi</cp:lastModifiedBy>
  <cp:revision>9</cp:revision>
  <dcterms:created xsi:type="dcterms:W3CDTF">2019-12-08T09:35:28Z</dcterms:created>
  <dcterms:modified xsi:type="dcterms:W3CDTF">2020-10-19T11:22:42Z</dcterms:modified>
</cp:coreProperties>
</file>