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4660"/>
  </p:normalViewPr>
  <p:slideViewPr>
    <p:cSldViewPr>
      <p:cViewPr varScale="1">
        <p:scale>
          <a:sx n="69" d="100"/>
          <a:sy n="69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709180-5E75-44D2-8489-BE0DACCC692D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6A6FB51F-D6C1-4D40-BF56-DFF648855112}">
      <dgm:prSet phldrT="[Text]"/>
      <dgm:spPr/>
      <dgm:t>
        <a:bodyPr/>
        <a:lstStyle/>
        <a:p>
          <a:r>
            <a:rPr lang="sv-SE" dirty="0" smtClean="0"/>
            <a:t>Tes</a:t>
          </a:r>
          <a:endParaRPr lang="sv-SE" dirty="0"/>
        </a:p>
      </dgm:t>
    </dgm:pt>
    <dgm:pt modelId="{D353F2A4-E0A5-4D4A-A030-3CB716FBD607}" type="parTrans" cxnId="{774CC998-A0FF-49B6-89F2-5FE1E1E32999}">
      <dgm:prSet/>
      <dgm:spPr/>
      <dgm:t>
        <a:bodyPr/>
        <a:lstStyle/>
        <a:p>
          <a:endParaRPr lang="sv-SE"/>
        </a:p>
      </dgm:t>
    </dgm:pt>
    <dgm:pt modelId="{A2287F10-A406-4C2E-80C5-3443E0DF083C}" type="sibTrans" cxnId="{774CC998-A0FF-49B6-89F2-5FE1E1E32999}">
      <dgm:prSet/>
      <dgm:spPr/>
      <dgm:t>
        <a:bodyPr/>
        <a:lstStyle/>
        <a:p>
          <a:endParaRPr lang="sv-SE"/>
        </a:p>
      </dgm:t>
    </dgm:pt>
    <dgm:pt modelId="{C564B674-873B-478C-B1D7-21262C7A896B}">
      <dgm:prSet phldrT="[Text]"/>
      <dgm:spPr/>
      <dgm:t>
        <a:bodyPr/>
        <a:lstStyle/>
        <a:p>
          <a:r>
            <a:rPr lang="sv-SE" dirty="0" smtClean="0"/>
            <a:t>P1</a:t>
          </a:r>
          <a:endParaRPr lang="sv-SE" dirty="0"/>
        </a:p>
      </dgm:t>
    </dgm:pt>
    <dgm:pt modelId="{DB474B40-4EA4-48BB-8703-10C5F6EB2E61}" type="parTrans" cxnId="{BF131B76-DC15-4351-A120-FB88F01C154E}">
      <dgm:prSet/>
      <dgm:spPr/>
      <dgm:t>
        <a:bodyPr/>
        <a:lstStyle/>
        <a:p>
          <a:endParaRPr lang="sv-SE"/>
        </a:p>
      </dgm:t>
    </dgm:pt>
    <dgm:pt modelId="{6E2CC0A3-02BE-4299-85D0-2E0E80B9CD16}" type="sibTrans" cxnId="{BF131B76-DC15-4351-A120-FB88F01C154E}">
      <dgm:prSet/>
      <dgm:spPr/>
      <dgm:t>
        <a:bodyPr/>
        <a:lstStyle/>
        <a:p>
          <a:endParaRPr lang="sv-SE"/>
        </a:p>
      </dgm:t>
    </dgm:pt>
    <dgm:pt modelId="{9086BD66-DD81-4161-88C2-0D8B6A9D421A}">
      <dgm:prSet phldrT="[Text]"/>
      <dgm:spPr/>
      <dgm:t>
        <a:bodyPr/>
        <a:lstStyle/>
        <a:p>
          <a:r>
            <a:rPr lang="sv-SE" dirty="0" smtClean="0"/>
            <a:t>C1P1</a:t>
          </a:r>
          <a:endParaRPr lang="sv-SE" dirty="0"/>
        </a:p>
      </dgm:t>
    </dgm:pt>
    <dgm:pt modelId="{9B8D821C-0852-4A71-A001-300601CAC740}" type="parTrans" cxnId="{F802893D-9D08-4B78-8D49-0D66D27DB8F2}">
      <dgm:prSet/>
      <dgm:spPr/>
      <dgm:t>
        <a:bodyPr/>
        <a:lstStyle/>
        <a:p>
          <a:endParaRPr lang="sv-SE"/>
        </a:p>
      </dgm:t>
    </dgm:pt>
    <dgm:pt modelId="{BD7FA4EA-2F6E-4444-A68F-250E2CD58D5B}" type="sibTrans" cxnId="{F802893D-9D08-4B78-8D49-0D66D27DB8F2}">
      <dgm:prSet/>
      <dgm:spPr/>
      <dgm:t>
        <a:bodyPr/>
        <a:lstStyle/>
        <a:p>
          <a:endParaRPr lang="sv-SE"/>
        </a:p>
      </dgm:t>
    </dgm:pt>
    <dgm:pt modelId="{EFF732FE-3C57-4343-9CD8-C08A489B3DF9}">
      <dgm:prSet phldrT="[Text]"/>
      <dgm:spPr/>
      <dgm:t>
        <a:bodyPr/>
        <a:lstStyle/>
        <a:p>
          <a:r>
            <a:rPr lang="sv-SE" dirty="0" smtClean="0"/>
            <a:t>P1P1</a:t>
          </a:r>
          <a:endParaRPr lang="sv-SE" dirty="0"/>
        </a:p>
      </dgm:t>
    </dgm:pt>
    <dgm:pt modelId="{242E1248-C636-40F6-92AE-0CFAFA824C59}" type="parTrans" cxnId="{63C65697-AB7A-4512-87FB-17521E7207B5}">
      <dgm:prSet/>
      <dgm:spPr/>
      <dgm:t>
        <a:bodyPr/>
        <a:lstStyle/>
        <a:p>
          <a:endParaRPr lang="sv-SE"/>
        </a:p>
      </dgm:t>
    </dgm:pt>
    <dgm:pt modelId="{63758252-48C6-454C-A35C-4888DA9215AA}" type="sibTrans" cxnId="{63C65697-AB7A-4512-87FB-17521E7207B5}">
      <dgm:prSet/>
      <dgm:spPr/>
      <dgm:t>
        <a:bodyPr/>
        <a:lstStyle/>
        <a:p>
          <a:endParaRPr lang="sv-SE"/>
        </a:p>
      </dgm:t>
    </dgm:pt>
    <dgm:pt modelId="{899AFCBA-3C68-4EC6-A640-81CBF2A321A0}">
      <dgm:prSet phldrT="[Text]"/>
      <dgm:spPr/>
      <dgm:t>
        <a:bodyPr/>
        <a:lstStyle/>
        <a:p>
          <a:r>
            <a:rPr lang="sv-SE" dirty="0" smtClean="0"/>
            <a:t>C1</a:t>
          </a:r>
          <a:endParaRPr lang="sv-SE" dirty="0"/>
        </a:p>
      </dgm:t>
    </dgm:pt>
    <dgm:pt modelId="{5474959B-A2D3-4E51-B6F8-992543A7DCE4}" type="parTrans" cxnId="{AFF3B178-C6F9-4FE0-AB08-2002EA42497B}">
      <dgm:prSet/>
      <dgm:spPr/>
      <dgm:t>
        <a:bodyPr/>
        <a:lstStyle/>
        <a:p>
          <a:endParaRPr lang="sv-SE"/>
        </a:p>
      </dgm:t>
    </dgm:pt>
    <dgm:pt modelId="{7D294C89-F2BE-47BC-9BA8-7D31BB9B58C0}" type="sibTrans" cxnId="{AFF3B178-C6F9-4FE0-AB08-2002EA42497B}">
      <dgm:prSet/>
      <dgm:spPr/>
      <dgm:t>
        <a:bodyPr/>
        <a:lstStyle/>
        <a:p>
          <a:endParaRPr lang="sv-SE"/>
        </a:p>
      </dgm:t>
    </dgm:pt>
    <dgm:pt modelId="{7B0F4893-667A-440E-9A5E-5B438286EE47}">
      <dgm:prSet phldrT="[Text]"/>
      <dgm:spPr/>
      <dgm:t>
        <a:bodyPr/>
        <a:lstStyle/>
        <a:p>
          <a:r>
            <a:rPr lang="sv-SE" dirty="0" smtClean="0"/>
            <a:t>P1C1</a:t>
          </a:r>
          <a:endParaRPr lang="sv-SE" dirty="0"/>
        </a:p>
      </dgm:t>
    </dgm:pt>
    <dgm:pt modelId="{DEB32989-820E-43F1-98F1-A8BA39CC4DD3}" type="parTrans" cxnId="{241FAFD9-6661-4F20-A3E3-A7E079381C07}">
      <dgm:prSet/>
      <dgm:spPr/>
      <dgm:t>
        <a:bodyPr/>
        <a:lstStyle/>
        <a:p>
          <a:endParaRPr lang="sv-SE"/>
        </a:p>
      </dgm:t>
    </dgm:pt>
    <dgm:pt modelId="{FA8D3409-D929-4F95-82E3-BEDDBB9427C1}" type="sibTrans" cxnId="{241FAFD9-6661-4F20-A3E3-A7E079381C07}">
      <dgm:prSet/>
      <dgm:spPr/>
      <dgm:t>
        <a:bodyPr/>
        <a:lstStyle/>
        <a:p>
          <a:endParaRPr lang="sv-SE"/>
        </a:p>
      </dgm:t>
    </dgm:pt>
    <dgm:pt modelId="{FF5212B0-0713-4449-982D-BD45319A61B9}">
      <dgm:prSet phldrT="[Text]" phldr="1"/>
      <dgm:spPr/>
      <dgm:t>
        <a:bodyPr/>
        <a:lstStyle/>
        <a:p>
          <a:endParaRPr lang="sv-SE"/>
        </a:p>
      </dgm:t>
    </dgm:pt>
    <dgm:pt modelId="{0E538B86-73C1-46AF-A064-C62BF176E2E3}" type="parTrans" cxnId="{090EE1D3-8470-4D40-90B4-B3D50D731EA4}">
      <dgm:prSet/>
      <dgm:spPr/>
      <dgm:t>
        <a:bodyPr/>
        <a:lstStyle/>
        <a:p>
          <a:endParaRPr lang="sv-SE"/>
        </a:p>
      </dgm:t>
    </dgm:pt>
    <dgm:pt modelId="{80F75F2A-1A77-4251-ADE4-D58ACFEACEA4}" type="sibTrans" cxnId="{090EE1D3-8470-4D40-90B4-B3D50D731EA4}">
      <dgm:prSet/>
      <dgm:spPr/>
      <dgm:t>
        <a:bodyPr/>
        <a:lstStyle/>
        <a:p>
          <a:endParaRPr lang="sv-SE"/>
        </a:p>
      </dgm:t>
    </dgm:pt>
    <dgm:pt modelId="{23507273-76BA-4518-8E7C-578CB63ECA93}">
      <dgm:prSet phldrT="[Text]"/>
      <dgm:spPr/>
      <dgm:t>
        <a:bodyPr/>
        <a:lstStyle/>
        <a:p>
          <a:r>
            <a:rPr lang="sv-SE" dirty="0" smtClean="0"/>
            <a:t>Första ordningens argument</a:t>
          </a:r>
          <a:endParaRPr lang="sv-SE" dirty="0"/>
        </a:p>
      </dgm:t>
    </dgm:pt>
    <dgm:pt modelId="{949DF0A1-8828-4AEC-A2C7-4D612CCD0158}" type="parTrans" cxnId="{6E5628EE-BFB3-4657-9C93-9C2D96F2E90D}">
      <dgm:prSet/>
      <dgm:spPr/>
      <dgm:t>
        <a:bodyPr/>
        <a:lstStyle/>
        <a:p>
          <a:endParaRPr lang="sv-SE"/>
        </a:p>
      </dgm:t>
    </dgm:pt>
    <dgm:pt modelId="{E883EB4D-9BE7-4D6E-9FB3-5105D0103091}" type="sibTrans" cxnId="{6E5628EE-BFB3-4657-9C93-9C2D96F2E90D}">
      <dgm:prSet/>
      <dgm:spPr/>
      <dgm:t>
        <a:bodyPr/>
        <a:lstStyle/>
        <a:p>
          <a:endParaRPr lang="sv-SE"/>
        </a:p>
      </dgm:t>
    </dgm:pt>
    <dgm:pt modelId="{7EFE7A26-28D4-4CB3-94FA-827691DBECE3}">
      <dgm:prSet phldrT="[Text]"/>
      <dgm:spPr/>
      <dgm:t>
        <a:bodyPr/>
        <a:lstStyle/>
        <a:p>
          <a:r>
            <a:rPr lang="sv-SE" dirty="0" smtClean="0"/>
            <a:t>Andra ordningens argument</a:t>
          </a:r>
          <a:endParaRPr lang="sv-SE" dirty="0"/>
        </a:p>
      </dgm:t>
    </dgm:pt>
    <dgm:pt modelId="{9E6DC10E-A1FA-4D31-A69E-FEE40D91F4AB}" type="parTrans" cxnId="{4E1626BD-B722-476D-A2C3-E47034C4E40B}">
      <dgm:prSet/>
      <dgm:spPr/>
      <dgm:t>
        <a:bodyPr/>
        <a:lstStyle/>
        <a:p>
          <a:endParaRPr lang="sv-SE"/>
        </a:p>
      </dgm:t>
    </dgm:pt>
    <dgm:pt modelId="{128269F7-E4A5-4168-A09D-769A2771E02F}" type="sibTrans" cxnId="{4E1626BD-B722-476D-A2C3-E47034C4E40B}">
      <dgm:prSet/>
      <dgm:spPr/>
      <dgm:t>
        <a:bodyPr/>
        <a:lstStyle/>
        <a:p>
          <a:endParaRPr lang="sv-SE"/>
        </a:p>
      </dgm:t>
    </dgm:pt>
    <dgm:pt modelId="{BFBF897C-D818-47CF-A384-4F58AA862314}" type="pres">
      <dgm:prSet presAssocID="{48709180-5E75-44D2-8489-BE0DACCC692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F4D77A1A-A70A-492F-8607-540085072A0F}" type="pres">
      <dgm:prSet presAssocID="{48709180-5E75-44D2-8489-BE0DACCC692D}" presName="hierFlow" presStyleCnt="0"/>
      <dgm:spPr/>
    </dgm:pt>
    <dgm:pt modelId="{3B4EEDD8-A6A3-401D-BCCF-7150115C1ADA}" type="pres">
      <dgm:prSet presAssocID="{48709180-5E75-44D2-8489-BE0DACCC692D}" presName="firstBuf" presStyleCnt="0"/>
      <dgm:spPr/>
    </dgm:pt>
    <dgm:pt modelId="{7BC34709-0AA9-4085-A4C2-7A6BE7FB4584}" type="pres">
      <dgm:prSet presAssocID="{48709180-5E75-44D2-8489-BE0DACCC692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A1CA67B-1D03-44C1-A1F5-7843BD56A7D1}" type="pres">
      <dgm:prSet presAssocID="{6A6FB51F-D6C1-4D40-BF56-DFF648855112}" presName="Name17" presStyleCnt="0"/>
      <dgm:spPr/>
    </dgm:pt>
    <dgm:pt modelId="{EBE5F8EE-1F4B-43DA-9A58-CD05B008DB5A}" type="pres">
      <dgm:prSet presAssocID="{6A6FB51F-D6C1-4D40-BF56-DFF64885511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B3953DE7-4EA8-440A-BC4E-F1D83205DF6F}" type="pres">
      <dgm:prSet presAssocID="{6A6FB51F-D6C1-4D40-BF56-DFF648855112}" presName="hierChild2" presStyleCnt="0"/>
      <dgm:spPr/>
    </dgm:pt>
    <dgm:pt modelId="{5BE1DA98-C061-47F4-95D4-280D5F67C183}" type="pres">
      <dgm:prSet presAssocID="{DB474B40-4EA4-48BB-8703-10C5F6EB2E61}" presName="Name25" presStyleLbl="parChTrans1D2" presStyleIdx="0" presStyleCnt="2"/>
      <dgm:spPr/>
      <dgm:t>
        <a:bodyPr/>
        <a:lstStyle/>
        <a:p>
          <a:endParaRPr lang="sv-SE"/>
        </a:p>
      </dgm:t>
    </dgm:pt>
    <dgm:pt modelId="{2DF66872-609D-4428-BBA2-F12DBA4CC67D}" type="pres">
      <dgm:prSet presAssocID="{DB474B40-4EA4-48BB-8703-10C5F6EB2E61}" presName="connTx" presStyleLbl="parChTrans1D2" presStyleIdx="0" presStyleCnt="2"/>
      <dgm:spPr/>
      <dgm:t>
        <a:bodyPr/>
        <a:lstStyle/>
        <a:p>
          <a:endParaRPr lang="sv-SE"/>
        </a:p>
      </dgm:t>
    </dgm:pt>
    <dgm:pt modelId="{CE8D9309-F94A-436A-B318-EB2F02CD6742}" type="pres">
      <dgm:prSet presAssocID="{C564B674-873B-478C-B1D7-21262C7A896B}" presName="Name30" presStyleCnt="0"/>
      <dgm:spPr/>
    </dgm:pt>
    <dgm:pt modelId="{5FEB371A-47AF-4172-9499-454F93BA5D87}" type="pres">
      <dgm:prSet presAssocID="{C564B674-873B-478C-B1D7-21262C7A896B}" presName="level2Shape" presStyleLbl="node2" presStyleIdx="0" presStyleCnt="2"/>
      <dgm:spPr/>
      <dgm:t>
        <a:bodyPr/>
        <a:lstStyle/>
        <a:p>
          <a:endParaRPr lang="sv-SE"/>
        </a:p>
      </dgm:t>
    </dgm:pt>
    <dgm:pt modelId="{F66BBE6C-4DE7-4EF3-A006-E8B1BB1D516F}" type="pres">
      <dgm:prSet presAssocID="{C564B674-873B-478C-B1D7-21262C7A896B}" presName="hierChild3" presStyleCnt="0"/>
      <dgm:spPr/>
    </dgm:pt>
    <dgm:pt modelId="{C1F0BF78-065E-4D5C-BFE7-A4000BEB4338}" type="pres">
      <dgm:prSet presAssocID="{9B8D821C-0852-4A71-A001-300601CAC740}" presName="Name25" presStyleLbl="parChTrans1D3" presStyleIdx="0" presStyleCnt="3"/>
      <dgm:spPr/>
      <dgm:t>
        <a:bodyPr/>
        <a:lstStyle/>
        <a:p>
          <a:endParaRPr lang="sv-SE"/>
        </a:p>
      </dgm:t>
    </dgm:pt>
    <dgm:pt modelId="{97D8919F-E9BB-4A67-B241-EC765B0CD6EA}" type="pres">
      <dgm:prSet presAssocID="{9B8D821C-0852-4A71-A001-300601CAC740}" presName="connTx" presStyleLbl="parChTrans1D3" presStyleIdx="0" presStyleCnt="3"/>
      <dgm:spPr/>
      <dgm:t>
        <a:bodyPr/>
        <a:lstStyle/>
        <a:p>
          <a:endParaRPr lang="sv-SE"/>
        </a:p>
      </dgm:t>
    </dgm:pt>
    <dgm:pt modelId="{2BD6B90D-1331-4AC7-938F-7DF544DDD17C}" type="pres">
      <dgm:prSet presAssocID="{9086BD66-DD81-4161-88C2-0D8B6A9D421A}" presName="Name30" presStyleCnt="0"/>
      <dgm:spPr/>
    </dgm:pt>
    <dgm:pt modelId="{71A54B83-2CCC-4E3A-96FE-B5B0DD39FA88}" type="pres">
      <dgm:prSet presAssocID="{9086BD66-DD81-4161-88C2-0D8B6A9D421A}" presName="level2Shape" presStyleLbl="node3" presStyleIdx="0" presStyleCnt="3"/>
      <dgm:spPr/>
      <dgm:t>
        <a:bodyPr/>
        <a:lstStyle/>
        <a:p>
          <a:endParaRPr lang="sv-SE"/>
        </a:p>
      </dgm:t>
    </dgm:pt>
    <dgm:pt modelId="{A140BC29-41B2-43D4-9F0C-81530AD332BA}" type="pres">
      <dgm:prSet presAssocID="{9086BD66-DD81-4161-88C2-0D8B6A9D421A}" presName="hierChild3" presStyleCnt="0"/>
      <dgm:spPr/>
    </dgm:pt>
    <dgm:pt modelId="{651B8365-CF9A-4CF3-8353-7E7C29B56AFF}" type="pres">
      <dgm:prSet presAssocID="{242E1248-C636-40F6-92AE-0CFAFA824C59}" presName="Name25" presStyleLbl="parChTrans1D3" presStyleIdx="1" presStyleCnt="3"/>
      <dgm:spPr/>
      <dgm:t>
        <a:bodyPr/>
        <a:lstStyle/>
        <a:p>
          <a:endParaRPr lang="sv-SE"/>
        </a:p>
      </dgm:t>
    </dgm:pt>
    <dgm:pt modelId="{A42C5E0F-636C-4725-AB6A-616FC978D3BE}" type="pres">
      <dgm:prSet presAssocID="{242E1248-C636-40F6-92AE-0CFAFA824C59}" presName="connTx" presStyleLbl="parChTrans1D3" presStyleIdx="1" presStyleCnt="3"/>
      <dgm:spPr/>
      <dgm:t>
        <a:bodyPr/>
        <a:lstStyle/>
        <a:p>
          <a:endParaRPr lang="sv-SE"/>
        </a:p>
      </dgm:t>
    </dgm:pt>
    <dgm:pt modelId="{A509431A-A647-4856-8D69-58830C84EAE7}" type="pres">
      <dgm:prSet presAssocID="{EFF732FE-3C57-4343-9CD8-C08A489B3DF9}" presName="Name30" presStyleCnt="0"/>
      <dgm:spPr/>
    </dgm:pt>
    <dgm:pt modelId="{6928FB4E-33A2-431A-9432-1CD5AB531AE5}" type="pres">
      <dgm:prSet presAssocID="{EFF732FE-3C57-4343-9CD8-C08A489B3DF9}" presName="level2Shape" presStyleLbl="node3" presStyleIdx="1" presStyleCnt="3"/>
      <dgm:spPr/>
      <dgm:t>
        <a:bodyPr/>
        <a:lstStyle/>
        <a:p>
          <a:endParaRPr lang="sv-SE"/>
        </a:p>
      </dgm:t>
    </dgm:pt>
    <dgm:pt modelId="{DB04E02C-5CDA-4CBF-A2AA-EE081DAAC49E}" type="pres">
      <dgm:prSet presAssocID="{EFF732FE-3C57-4343-9CD8-C08A489B3DF9}" presName="hierChild3" presStyleCnt="0"/>
      <dgm:spPr/>
    </dgm:pt>
    <dgm:pt modelId="{BD22D1EC-26F6-4FAC-B687-28940B91FF87}" type="pres">
      <dgm:prSet presAssocID="{5474959B-A2D3-4E51-B6F8-992543A7DCE4}" presName="Name25" presStyleLbl="parChTrans1D2" presStyleIdx="1" presStyleCnt="2"/>
      <dgm:spPr/>
      <dgm:t>
        <a:bodyPr/>
        <a:lstStyle/>
        <a:p>
          <a:endParaRPr lang="sv-SE"/>
        </a:p>
      </dgm:t>
    </dgm:pt>
    <dgm:pt modelId="{CD81B81D-E683-4456-90D6-F7DC4DBD4F20}" type="pres">
      <dgm:prSet presAssocID="{5474959B-A2D3-4E51-B6F8-992543A7DCE4}" presName="connTx" presStyleLbl="parChTrans1D2" presStyleIdx="1" presStyleCnt="2"/>
      <dgm:spPr/>
      <dgm:t>
        <a:bodyPr/>
        <a:lstStyle/>
        <a:p>
          <a:endParaRPr lang="sv-SE"/>
        </a:p>
      </dgm:t>
    </dgm:pt>
    <dgm:pt modelId="{577A2C54-4409-4BE2-B137-EC5CFC16F9D1}" type="pres">
      <dgm:prSet presAssocID="{899AFCBA-3C68-4EC6-A640-81CBF2A321A0}" presName="Name30" presStyleCnt="0"/>
      <dgm:spPr/>
    </dgm:pt>
    <dgm:pt modelId="{7B86ED8B-F2CC-470C-AC81-776CD044F471}" type="pres">
      <dgm:prSet presAssocID="{899AFCBA-3C68-4EC6-A640-81CBF2A321A0}" presName="level2Shape" presStyleLbl="node2" presStyleIdx="1" presStyleCnt="2"/>
      <dgm:spPr/>
      <dgm:t>
        <a:bodyPr/>
        <a:lstStyle/>
        <a:p>
          <a:endParaRPr lang="sv-SE"/>
        </a:p>
      </dgm:t>
    </dgm:pt>
    <dgm:pt modelId="{9375D098-8FFE-4FB4-BB54-55F9FE181313}" type="pres">
      <dgm:prSet presAssocID="{899AFCBA-3C68-4EC6-A640-81CBF2A321A0}" presName="hierChild3" presStyleCnt="0"/>
      <dgm:spPr/>
    </dgm:pt>
    <dgm:pt modelId="{2EF77EB4-FA56-48B8-B946-23CB01F08F43}" type="pres">
      <dgm:prSet presAssocID="{DEB32989-820E-43F1-98F1-A8BA39CC4DD3}" presName="Name25" presStyleLbl="parChTrans1D3" presStyleIdx="2" presStyleCnt="3"/>
      <dgm:spPr/>
      <dgm:t>
        <a:bodyPr/>
        <a:lstStyle/>
        <a:p>
          <a:endParaRPr lang="sv-SE"/>
        </a:p>
      </dgm:t>
    </dgm:pt>
    <dgm:pt modelId="{37A37EE4-F88D-4B7E-A67B-2EA734FDA5B8}" type="pres">
      <dgm:prSet presAssocID="{DEB32989-820E-43F1-98F1-A8BA39CC4DD3}" presName="connTx" presStyleLbl="parChTrans1D3" presStyleIdx="2" presStyleCnt="3"/>
      <dgm:spPr/>
      <dgm:t>
        <a:bodyPr/>
        <a:lstStyle/>
        <a:p>
          <a:endParaRPr lang="sv-SE"/>
        </a:p>
      </dgm:t>
    </dgm:pt>
    <dgm:pt modelId="{1200EA44-3457-402A-80AF-BBB6151947BB}" type="pres">
      <dgm:prSet presAssocID="{7B0F4893-667A-440E-9A5E-5B438286EE47}" presName="Name30" presStyleCnt="0"/>
      <dgm:spPr/>
    </dgm:pt>
    <dgm:pt modelId="{F9CB57E3-C212-4DCE-A9F7-5E63BA8A3EDB}" type="pres">
      <dgm:prSet presAssocID="{7B0F4893-667A-440E-9A5E-5B438286EE47}" presName="level2Shape" presStyleLbl="node3" presStyleIdx="2" presStyleCnt="3"/>
      <dgm:spPr/>
      <dgm:t>
        <a:bodyPr/>
        <a:lstStyle/>
        <a:p>
          <a:endParaRPr lang="sv-SE"/>
        </a:p>
      </dgm:t>
    </dgm:pt>
    <dgm:pt modelId="{200082C8-5625-47B0-BBDA-DC4B1C9E0183}" type="pres">
      <dgm:prSet presAssocID="{7B0F4893-667A-440E-9A5E-5B438286EE47}" presName="hierChild3" presStyleCnt="0"/>
      <dgm:spPr/>
    </dgm:pt>
    <dgm:pt modelId="{A7E55735-5115-4C8A-8063-E4BD2F2365F5}" type="pres">
      <dgm:prSet presAssocID="{48709180-5E75-44D2-8489-BE0DACCC692D}" presName="bgShapesFlow" presStyleCnt="0"/>
      <dgm:spPr/>
    </dgm:pt>
    <dgm:pt modelId="{7E27946A-0680-4DEE-B8BA-A21D8C49EFC9}" type="pres">
      <dgm:prSet presAssocID="{FF5212B0-0713-4449-982D-BD45319A61B9}" presName="rectComp" presStyleCnt="0"/>
      <dgm:spPr/>
    </dgm:pt>
    <dgm:pt modelId="{059AEDBF-2E84-486C-A4CB-C4A715F96ADF}" type="pres">
      <dgm:prSet presAssocID="{FF5212B0-0713-4449-982D-BD45319A61B9}" presName="bgRect" presStyleLbl="bgShp" presStyleIdx="0" presStyleCnt="3"/>
      <dgm:spPr/>
      <dgm:t>
        <a:bodyPr/>
        <a:lstStyle/>
        <a:p>
          <a:endParaRPr lang="sv-SE"/>
        </a:p>
      </dgm:t>
    </dgm:pt>
    <dgm:pt modelId="{729DFA3E-DC31-4E7F-9E3B-AB6195453C93}" type="pres">
      <dgm:prSet presAssocID="{FF5212B0-0713-4449-982D-BD45319A61B9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B42C85A-4ADA-4437-A076-79D53D14C069}" type="pres">
      <dgm:prSet presAssocID="{FF5212B0-0713-4449-982D-BD45319A61B9}" presName="spComp" presStyleCnt="0"/>
      <dgm:spPr/>
    </dgm:pt>
    <dgm:pt modelId="{42161971-1E4D-45FA-A043-B1E9C531490F}" type="pres">
      <dgm:prSet presAssocID="{FF5212B0-0713-4449-982D-BD45319A61B9}" presName="hSp" presStyleCnt="0"/>
      <dgm:spPr/>
    </dgm:pt>
    <dgm:pt modelId="{C4CF8491-010F-44DF-8248-E3A7A115EEB7}" type="pres">
      <dgm:prSet presAssocID="{23507273-76BA-4518-8E7C-578CB63ECA93}" presName="rectComp" presStyleCnt="0"/>
      <dgm:spPr/>
    </dgm:pt>
    <dgm:pt modelId="{6FBD35A1-A88D-450F-A319-627E5CE252C1}" type="pres">
      <dgm:prSet presAssocID="{23507273-76BA-4518-8E7C-578CB63ECA93}" presName="bgRect" presStyleLbl="bgShp" presStyleIdx="1" presStyleCnt="3"/>
      <dgm:spPr/>
      <dgm:t>
        <a:bodyPr/>
        <a:lstStyle/>
        <a:p>
          <a:endParaRPr lang="sv-SE"/>
        </a:p>
      </dgm:t>
    </dgm:pt>
    <dgm:pt modelId="{D1A7AABE-028C-4547-B717-19212A001E6E}" type="pres">
      <dgm:prSet presAssocID="{23507273-76BA-4518-8E7C-578CB63ECA93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39867A4-1DF5-4338-8EE8-3A786D8486AC}" type="pres">
      <dgm:prSet presAssocID="{23507273-76BA-4518-8E7C-578CB63ECA93}" presName="spComp" presStyleCnt="0"/>
      <dgm:spPr/>
    </dgm:pt>
    <dgm:pt modelId="{7D51E4BC-868C-4CD2-9526-74FC2EFF7A76}" type="pres">
      <dgm:prSet presAssocID="{23507273-76BA-4518-8E7C-578CB63ECA93}" presName="hSp" presStyleCnt="0"/>
      <dgm:spPr/>
    </dgm:pt>
    <dgm:pt modelId="{CE2C5ACD-DD87-4A0A-B76B-8207D72F20B1}" type="pres">
      <dgm:prSet presAssocID="{7EFE7A26-28D4-4CB3-94FA-827691DBECE3}" presName="rectComp" presStyleCnt="0"/>
      <dgm:spPr/>
    </dgm:pt>
    <dgm:pt modelId="{FF5D5281-F685-4B23-A912-30BDD15D467F}" type="pres">
      <dgm:prSet presAssocID="{7EFE7A26-28D4-4CB3-94FA-827691DBECE3}" presName="bgRect" presStyleLbl="bgShp" presStyleIdx="2" presStyleCnt="3"/>
      <dgm:spPr/>
      <dgm:t>
        <a:bodyPr/>
        <a:lstStyle/>
        <a:p>
          <a:endParaRPr lang="sv-SE"/>
        </a:p>
      </dgm:t>
    </dgm:pt>
    <dgm:pt modelId="{634FC573-23F0-4718-AEC1-BD0241B5A177}" type="pres">
      <dgm:prSet presAssocID="{7EFE7A26-28D4-4CB3-94FA-827691DBECE3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B375A92A-177E-443C-A985-6B8466EC3F89}" type="presOf" srcId="{7EFE7A26-28D4-4CB3-94FA-827691DBECE3}" destId="{634FC573-23F0-4718-AEC1-BD0241B5A177}" srcOrd="1" destOrd="0" presId="urn:microsoft.com/office/officeart/2005/8/layout/hierarchy5"/>
    <dgm:cxn modelId="{DDAE4FD6-FF26-4D87-92C7-16DAD4F1AE9D}" type="presOf" srcId="{DEB32989-820E-43F1-98F1-A8BA39CC4DD3}" destId="{37A37EE4-F88D-4B7E-A67B-2EA734FDA5B8}" srcOrd="1" destOrd="0" presId="urn:microsoft.com/office/officeart/2005/8/layout/hierarchy5"/>
    <dgm:cxn modelId="{63C65697-AB7A-4512-87FB-17521E7207B5}" srcId="{C564B674-873B-478C-B1D7-21262C7A896B}" destId="{EFF732FE-3C57-4343-9CD8-C08A489B3DF9}" srcOrd="1" destOrd="0" parTransId="{242E1248-C636-40F6-92AE-0CFAFA824C59}" sibTransId="{63758252-48C6-454C-A35C-4888DA9215AA}"/>
    <dgm:cxn modelId="{241FAFD9-6661-4F20-A3E3-A7E079381C07}" srcId="{899AFCBA-3C68-4EC6-A640-81CBF2A321A0}" destId="{7B0F4893-667A-440E-9A5E-5B438286EE47}" srcOrd="0" destOrd="0" parTransId="{DEB32989-820E-43F1-98F1-A8BA39CC4DD3}" sibTransId="{FA8D3409-D929-4F95-82E3-BEDDBB9427C1}"/>
    <dgm:cxn modelId="{A6D69A75-BAC1-45AE-BF9D-0E4AD04060B7}" type="presOf" srcId="{FF5212B0-0713-4449-982D-BD45319A61B9}" destId="{059AEDBF-2E84-486C-A4CB-C4A715F96ADF}" srcOrd="0" destOrd="0" presId="urn:microsoft.com/office/officeart/2005/8/layout/hierarchy5"/>
    <dgm:cxn modelId="{4E1626BD-B722-476D-A2C3-E47034C4E40B}" srcId="{48709180-5E75-44D2-8489-BE0DACCC692D}" destId="{7EFE7A26-28D4-4CB3-94FA-827691DBECE3}" srcOrd="3" destOrd="0" parTransId="{9E6DC10E-A1FA-4D31-A69E-FEE40D91F4AB}" sibTransId="{128269F7-E4A5-4168-A09D-769A2771E02F}"/>
    <dgm:cxn modelId="{1622B234-2E66-4CD8-A714-9BD7CCD76471}" type="presOf" srcId="{23507273-76BA-4518-8E7C-578CB63ECA93}" destId="{D1A7AABE-028C-4547-B717-19212A001E6E}" srcOrd="1" destOrd="0" presId="urn:microsoft.com/office/officeart/2005/8/layout/hierarchy5"/>
    <dgm:cxn modelId="{0C7DE37B-A59A-45E0-8798-896D6C7935A6}" type="presOf" srcId="{48709180-5E75-44D2-8489-BE0DACCC692D}" destId="{BFBF897C-D818-47CF-A384-4F58AA862314}" srcOrd="0" destOrd="0" presId="urn:microsoft.com/office/officeart/2005/8/layout/hierarchy5"/>
    <dgm:cxn modelId="{BA01CE77-B90B-43D4-A541-FE74B98CEF46}" type="presOf" srcId="{6A6FB51F-D6C1-4D40-BF56-DFF648855112}" destId="{EBE5F8EE-1F4B-43DA-9A58-CD05B008DB5A}" srcOrd="0" destOrd="0" presId="urn:microsoft.com/office/officeart/2005/8/layout/hierarchy5"/>
    <dgm:cxn modelId="{3FAD2680-E120-4283-97E0-1BEB4852B564}" type="presOf" srcId="{DB474B40-4EA4-48BB-8703-10C5F6EB2E61}" destId="{5BE1DA98-C061-47F4-95D4-280D5F67C183}" srcOrd="0" destOrd="0" presId="urn:microsoft.com/office/officeart/2005/8/layout/hierarchy5"/>
    <dgm:cxn modelId="{427FB636-2160-45AD-B607-52173E26B8DB}" type="presOf" srcId="{5474959B-A2D3-4E51-B6F8-992543A7DCE4}" destId="{BD22D1EC-26F6-4FAC-B687-28940B91FF87}" srcOrd="0" destOrd="0" presId="urn:microsoft.com/office/officeart/2005/8/layout/hierarchy5"/>
    <dgm:cxn modelId="{98F74C89-6A49-408D-A295-749300E78FBD}" type="presOf" srcId="{C564B674-873B-478C-B1D7-21262C7A896B}" destId="{5FEB371A-47AF-4172-9499-454F93BA5D87}" srcOrd="0" destOrd="0" presId="urn:microsoft.com/office/officeart/2005/8/layout/hierarchy5"/>
    <dgm:cxn modelId="{40F38294-2C7C-4C3E-AFBB-5FA904EF2838}" type="presOf" srcId="{EFF732FE-3C57-4343-9CD8-C08A489B3DF9}" destId="{6928FB4E-33A2-431A-9432-1CD5AB531AE5}" srcOrd="0" destOrd="0" presId="urn:microsoft.com/office/officeart/2005/8/layout/hierarchy5"/>
    <dgm:cxn modelId="{1AD22A16-01FD-4050-90AA-8AB7332E096E}" type="presOf" srcId="{DEB32989-820E-43F1-98F1-A8BA39CC4DD3}" destId="{2EF77EB4-FA56-48B8-B946-23CB01F08F43}" srcOrd="0" destOrd="0" presId="urn:microsoft.com/office/officeart/2005/8/layout/hierarchy5"/>
    <dgm:cxn modelId="{F7C12D46-D34B-4BFA-B237-45C731B950A5}" type="presOf" srcId="{899AFCBA-3C68-4EC6-A640-81CBF2A321A0}" destId="{7B86ED8B-F2CC-470C-AC81-776CD044F471}" srcOrd="0" destOrd="0" presId="urn:microsoft.com/office/officeart/2005/8/layout/hierarchy5"/>
    <dgm:cxn modelId="{F802893D-9D08-4B78-8D49-0D66D27DB8F2}" srcId="{C564B674-873B-478C-B1D7-21262C7A896B}" destId="{9086BD66-DD81-4161-88C2-0D8B6A9D421A}" srcOrd="0" destOrd="0" parTransId="{9B8D821C-0852-4A71-A001-300601CAC740}" sibTransId="{BD7FA4EA-2F6E-4444-A68F-250E2CD58D5B}"/>
    <dgm:cxn modelId="{741A443D-9855-444D-9E93-FC069FDFC17E}" type="presOf" srcId="{9B8D821C-0852-4A71-A001-300601CAC740}" destId="{97D8919F-E9BB-4A67-B241-EC765B0CD6EA}" srcOrd="1" destOrd="0" presId="urn:microsoft.com/office/officeart/2005/8/layout/hierarchy5"/>
    <dgm:cxn modelId="{3A8FA7CF-3317-4209-A92F-E1B63B2ADE12}" type="presOf" srcId="{242E1248-C636-40F6-92AE-0CFAFA824C59}" destId="{651B8365-CF9A-4CF3-8353-7E7C29B56AFF}" srcOrd="0" destOrd="0" presId="urn:microsoft.com/office/officeart/2005/8/layout/hierarchy5"/>
    <dgm:cxn modelId="{090EE1D3-8470-4D40-90B4-B3D50D731EA4}" srcId="{48709180-5E75-44D2-8489-BE0DACCC692D}" destId="{FF5212B0-0713-4449-982D-BD45319A61B9}" srcOrd="1" destOrd="0" parTransId="{0E538B86-73C1-46AF-A064-C62BF176E2E3}" sibTransId="{80F75F2A-1A77-4251-ADE4-D58ACFEACEA4}"/>
    <dgm:cxn modelId="{013A2CE2-A63F-4118-8FA9-4F2F4B08B3F3}" type="presOf" srcId="{DB474B40-4EA4-48BB-8703-10C5F6EB2E61}" destId="{2DF66872-609D-4428-BBA2-F12DBA4CC67D}" srcOrd="1" destOrd="0" presId="urn:microsoft.com/office/officeart/2005/8/layout/hierarchy5"/>
    <dgm:cxn modelId="{CCA5113F-26B4-4A7C-8833-B71723328C7C}" type="presOf" srcId="{9B8D821C-0852-4A71-A001-300601CAC740}" destId="{C1F0BF78-065E-4D5C-BFE7-A4000BEB4338}" srcOrd="0" destOrd="0" presId="urn:microsoft.com/office/officeart/2005/8/layout/hierarchy5"/>
    <dgm:cxn modelId="{79D87B7B-2C49-4B64-8193-5C83F017DAE0}" type="presOf" srcId="{242E1248-C636-40F6-92AE-0CFAFA824C59}" destId="{A42C5E0F-636C-4725-AB6A-616FC978D3BE}" srcOrd="1" destOrd="0" presId="urn:microsoft.com/office/officeart/2005/8/layout/hierarchy5"/>
    <dgm:cxn modelId="{AFF3B178-C6F9-4FE0-AB08-2002EA42497B}" srcId="{6A6FB51F-D6C1-4D40-BF56-DFF648855112}" destId="{899AFCBA-3C68-4EC6-A640-81CBF2A321A0}" srcOrd="1" destOrd="0" parTransId="{5474959B-A2D3-4E51-B6F8-992543A7DCE4}" sibTransId="{7D294C89-F2BE-47BC-9BA8-7D31BB9B58C0}"/>
    <dgm:cxn modelId="{774CC998-A0FF-49B6-89F2-5FE1E1E32999}" srcId="{48709180-5E75-44D2-8489-BE0DACCC692D}" destId="{6A6FB51F-D6C1-4D40-BF56-DFF648855112}" srcOrd="0" destOrd="0" parTransId="{D353F2A4-E0A5-4D4A-A030-3CB716FBD607}" sibTransId="{A2287F10-A406-4C2E-80C5-3443E0DF083C}"/>
    <dgm:cxn modelId="{BF131B76-DC15-4351-A120-FB88F01C154E}" srcId="{6A6FB51F-D6C1-4D40-BF56-DFF648855112}" destId="{C564B674-873B-478C-B1D7-21262C7A896B}" srcOrd="0" destOrd="0" parTransId="{DB474B40-4EA4-48BB-8703-10C5F6EB2E61}" sibTransId="{6E2CC0A3-02BE-4299-85D0-2E0E80B9CD16}"/>
    <dgm:cxn modelId="{2D5C73FC-719F-456C-B197-ABF837A224D3}" type="presOf" srcId="{9086BD66-DD81-4161-88C2-0D8B6A9D421A}" destId="{71A54B83-2CCC-4E3A-96FE-B5B0DD39FA88}" srcOrd="0" destOrd="0" presId="urn:microsoft.com/office/officeart/2005/8/layout/hierarchy5"/>
    <dgm:cxn modelId="{68E86316-7C0D-4F2C-A340-9A86114A17C3}" type="presOf" srcId="{23507273-76BA-4518-8E7C-578CB63ECA93}" destId="{6FBD35A1-A88D-450F-A319-627E5CE252C1}" srcOrd="0" destOrd="0" presId="urn:microsoft.com/office/officeart/2005/8/layout/hierarchy5"/>
    <dgm:cxn modelId="{6E5628EE-BFB3-4657-9C93-9C2D96F2E90D}" srcId="{48709180-5E75-44D2-8489-BE0DACCC692D}" destId="{23507273-76BA-4518-8E7C-578CB63ECA93}" srcOrd="2" destOrd="0" parTransId="{949DF0A1-8828-4AEC-A2C7-4D612CCD0158}" sibTransId="{E883EB4D-9BE7-4D6E-9FB3-5105D0103091}"/>
    <dgm:cxn modelId="{B6249F1E-0412-44F6-A439-537A7B5AE647}" type="presOf" srcId="{5474959B-A2D3-4E51-B6F8-992543A7DCE4}" destId="{CD81B81D-E683-4456-90D6-F7DC4DBD4F20}" srcOrd="1" destOrd="0" presId="urn:microsoft.com/office/officeart/2005/8/layout/hierarchy5"/>
    <dgm:cxn modelId="{B26329B3-245E-4135-B352-33AD5CEBAF3A}" type="presOf" srcId="{7EFE7A26-28D4-4CB3-94FA-827691DBECE3}" destId="{FF5D5281-F685-4B23-A912-30BDD15D467F}" srcOrd="0" destOrd="0" presId="urn:microsoft.com/office/officeart/2005/8/layout/hierarchy5"/>
    <dgm:cxn modelId="{B4446B7D-12B1-4A9B-A141-4BF5F06B2208}" type="presOf" srcId="{FF5212B0-0713-4449-982D-BD45319A61B9}" destId="{729DFA3E-DC31-4E7F-9E3B-AB6195453C93}" srcOrd="1" destOrd="0" presId="urn:microsoft.com/office/officeart/2005/8/layout/hierarchy5"/>
    <dgm:cxn modelId="{0EB5FD09-3070-4B0E-8A5B-62F391C21136}" type="presOf" srcId="{7B0F4893-667A-440E-9A5E-5B438286EE47}" destId="{F9CB57E3-C212-4DCE-A9F7-5E63BA8A3EDB}" srcOrd="0" destOrd="0" presId="urn:microsoft.com/office/officeart/2005/8/layout/hierarchy5"/>
    <dgm:cxn modelId="{148DB9D0-99CC-404B-92D3-3BFE548C1329}" type="presParOf" srcId="{BFBF897C-D818-47CF-A384-4F58AA862314}" destId="{F4D77A1A-A70A-492F-8607-540085072A0F}" srcOrd="0" destOrd="0" presId="urn:microsoft.com/office/officeart/2005/8/layout/hierarchy5"/>
    <dgm:cxn modelId="{CF9442F8-04DE-415E-8CD1-5E6A12DF61F2}" type="presParOf" srcId="{F4D77A1A-A70A-492F-8607-540085072A0F}" destId="{3B4EEDD8-A6A3-401D-BCCF-7150115C1ADA}" srcOrd="0" destOrd="0" presId="urn:microsoft.com/office/officeart/2005/8/layout/hierarchy5"/>
    <dgm:cxn modelId="{837F39E4-41C0-4556-87F3-725874E3D7D8}" type="presParOf" srcId="{F4D77A1A-A70A-492F-8607-540085072A0F}" destId="{7BC34709-0AA9-4085-A4C2-7A6BE7FB4584}" srcOrd="1" destOrd="0" presId="urn:microsoft.com/office/officeart/2005/8/layout/hierarchy5"/>
    <dgm:cxn modelId="{625F1AA4-C8C8-4065-9F7D-08EA93C1485E}" type="presParOf" srcId="{7BC34709-0AA9-4085-A4C2-7A6BE7FB4584}" destId="{CA1CA67B-1D03-44C1-A1F5-7843BD56A7D1}" srcOrd="0" destOrd="0" presId="urn:microsoft.com/office/officeart/2005/8/layout/hierarchy5"/>
    <dgm:cxn modelId="{E7890483-0DF3-4248-A3E4-4B35FD620DC7}" type="presParOf" srcId="{CA1CA67B-1D03-44C1-A1F5-7843BD56A7D1}" destId="{EBE5F8EE-1F4B-43DA-9A58-CD05B008DB5A}" srcOrd="0" destOrd="0" presId="urn:microsoft.com/office/officeart/2005/8/layout/hierarchy5"/>
    <dgm:cxn modelId="{6479E5BA-1495-47AA-9818-0322BDF9C32E}" type="presParOf" srcId="{CA1CA67B-1D03-44C1-A1F5-7843BD56A7D1}" destId="{B3953DE7-4EA8-440A-BC4E-F1D83205DF6F}" srcOrd="1" destOrd="0" presId="urn:microsoft.com/office/officeart/2005/8/layout/hierarchy5"/>
    <dgm:cxn modelId="{CF9F652E-2B33-48EF-91F9-1FAC3DEA9EBB}" type="presParOf" srcId="{B3953DE7-4EA8-440A-BC4E-F1D83205DF6F}" destId="{5BE1DA98-C061-47F4-95D4-280D5F67C183}" srcOrd="0" destOrd="0" presId="urn:microsoft.com/office/officeart/2005/8/layout/hierarchy5"/>
    <dgm:cxn modelId="{2A2F37D0-39ED-4EE3-83F2-ACE51793B133}" type="presParOf" srcId="{5BE1DA98-C061-47F4-95D4-280D5F67C183}" destId="{2DF66872-609D-4428-BBA2-F12DBA4CC67D}" srcOrd="0" destOrd="0" presId="urn:microsoft.com/office/officeart/2005/8/layout/hierarchy5"/>
    <dgm:cxn modelId="{8C83849C-F8DE-4611-8EA9-7D968C25114D}" type="presParOf" srcId="{B3953DE7-4EA8-440A-BC4E-F1D83205DF6F}" destId="{CE8D9309-F94A-436A-B318-EB2F02CD6742}" srcOrd="1" destOrd="0" presId="urn:microsoft.com/office/officeart/2005/8/layout/hierarchy5"/>
    <dgm:cxn modelId="{4A0EBA2F-0FE8-462B-876C-A4C5C4CDEA8A}" type="presParOf" srcId="{CE8D9309-F94A-436A-B318-EB2F02CD6742}" destId="{5FEB371A-47AF-4172-9499-454F93BA5D87}" srcOrd="0" destOrd="0" presId="urn:microsoft.com/office/officeart/2005/8/layout/hierarchy5"/>
    <dgm:cxn modelId="{DF6BC9F4-7848-47ED-866C-545283263C1F}" type="presParOf" srcId="{CE8D9309-F94A-436A-B318-EB2F02CD6742}" destId="{F66BBE6C-4DE7-4EF3-A006-E8B1BB1D516F}" srcOrd="1" destOrd="0" presId="urn:microsoft.com/office/officeart/2005/8/layout/hierarchy5"/>
    <dgm:cxn modelId="{32E8FE93-345A-4AAF-A46C-2D7DF291BE89}" type="presParOf" srcId="{F66BBE6C-4DE7-4EF3-A006-E8B1BB1D516F}" destId="{C1F0BF78-065E-4D5C-BFE7-A4000BEB4338}" srcOrd="0" destOrd="0" presId="urn:microsoft.com/office/officeart/2005/8/layout/hierarchy5"/>
    <dgm:cxn modelId="{0E5868E0-5EF1-42E3-B85B-B5D773FCF8CB}" type="presParOf" srcId="{C1F0BF78-065E-4D5C-BFE7-A4000BEB4338}" destId="{97D8919F-E9BB-4A67-B241-EC765B0CD6EA}" srcOrd="0" destOrd="0" presId="urn:microsoft.com/office/officeart/2005/8/layout/hierarchy5"/>
    <dgm:cxn modelId="{B3A20FC3-06C7-4DD3-B921-F1B475FA57BC}" type="presParOf" srcId="{F66BBE6C-4DE7-4EF3-A006-E8B1BB1D516F}" destId="{2BD6B90D-1331-4AC7-938F-7DF544DDD17C}" srcOrd="1" destOrd="0" presId="urn:microsoft.com/office/officeart/2005/8/layout/hierarchy5"/>
    <dgm:cxn modelId="{1966EA1B-601B-4DC8-AC99-E5EAF1EAE1B9}" type="presParOf" srcId="{2BD6B90D-1331-4AC7-938F-7DF544DDD17C}" destId="{71A54B83-2CCC-4E3A-96FE-B5B0DD39FA88}" srcOrd="0" destOrd="0" presId="urn:microsoft.com/office/officeart/2005/8/layout/hierarchy5"/>
    <dgm:cxn modelId="{F0CF92FE-AE34-44AD-AF98-7186A7E92D41}" type="presParOf" srcId="{2BD6B90D-1331-4AC7-938F-7DF544DDD17C}" destId="{A140BC29-41B2-43D4-9F0C-81530AD332BA}" srcOrd="1" destOrd="0" presId="urn:microsoft.com/office/officeart/2005/8/layout/hierarchy5"/>
    <dgm:cxn modelId="{76660677-6307-441F-820B-90474CFA3C7A}" type="presParOf" srcId="{F66BBE6C-4DE7-4EF3-A006-E8B1BB1D516F}" destId="{651B8365-CF9A-4CF3-8353-7E7C29B56AFF}" srcOrd="2" destOrd="0" presId="urn:microsoft.com/office/officeart/2005/8/layout/hierarchy5"/>
    <dgm:cxn modelId="{36D0EA43-8501-4C22-AB8E-985275366AC9}" type="presParOf" srcId="{651B8365-CF9A-4CF3-8353-7E7C29B56AFF}" destId="{A42C5E0F-636C-4725-AB6A-616FC978D3BE}" srcOrd="0" destOrd="0" presId="urn:microsoft.com/office/officeart/2005/8/layout/hierarchy5"/>
    <dgm:cxn modelId="{4FCBEDCC-7F22-44E2-982E-E5D79A4B0DA0}" type="presParOf" srcId="{F66BBE6C-4DE7-4EF3-A006-E8B1BB1D516F}" destId="{A509431A-A647-4856-8D69-58830C84EAE7}" srcOrd="3" destOrd="0" presId="urn:microsoft.com/office/officeart/2005/8/layout/hierarchy5"/>
    <dgm:cxn modelId="{FE848792-7784-4894-9742-425C1C576D97}" type="presParOf" srcId="{A509431A-A647-4856-8D69-58830C84EAE7}" destId="{6928FB4E-33A2-431A-9432-1CD5AB531AE5}" srcOrd="0" destOrd="0" presId="urn:microsoft.com/office/officeart/2005/8/layout/hierarchy5"/>
    <dgm:cxn modelId="{9AD87C7D-D259-478A-BDE5-11E52B048A51}" type="presParOf" srcId="{A509431A-A647-4856-8D69-58830C84EAE7}" destId="{DB04E02C-5CDA-4CBF-A2AA-EE081DAAC49E}" srcOrd="1" destOrd="0" presId="urn:microsoft.com/office/officeart/2005/8/layout/hierarchy5"/>
    <dgm:cxn modelId="{1BDED868-1B11-4D21-844B-74C8DC9B7A01}" type="presParOf" srcId="{B3953DE7-4EA8-440A-BC4E-F1D83205DF6F}" destId="{BD22D1EC-26F6-4FAC-B687-28940B91FF87}" srcOrd="2" destOrd="0" presId="urn:microsoft.com/office/officeart/2005/8/layout/hierarchy5"/>
    <dgm:cxn modelId="{1214EA74-26A8-4E15-B95A-C28CF3F3F023}" type="presParOf" srcId="{BD22D1EC-26F6-4FAC-B687-28940B91FF87}" destId="{CD81B81D-E683-4456-90D6-F7DC4DBD4F20}" srcOrd="0" destOrd="0" presId="urn:microsoft.com/office/officeart/2005/8/layout/hierarchy5"/>
    <dgm:cxn modelId="{3CB7A817-17F8-4339-8825-6DB3A23F5E51}" type="presParOf" srcId="{B3953DE7-4EA8-440A-BC4E-F1D83205DF6F}" destId="{577A2C54-4409-4BE2-B137-EC5CFC16F9D1}" srcOrd="3" destOrd="0" presId="urn:microsoft.com/office/officeart/2005/8/layout/hierarchy5"/>
    <dgm:cxn modelId="{38DBF33A-D6E5-47E5-AFCF-A41F19EAC1E6}" type="presParOf" srcId="{577A2C54-4409-4BE2-B137-EC5CFC16F9D1}" destId="{7B86ED8B-F2CC-470C-AC81-776CD044F471}" srcOrd="0" destOrd="0" presId="urn:microsoft.com/office/officeart/2005/8/layout/hierarchy5"/>
    <dgm:cxn modelId="{A43BB7EB-533D-42CA-A0A8-510E090AE30C}" type="presParOf" srcId="{577A2C54-4409-4BE2-B137-EC5CFC16F9D1}" destId="{9375D098-8FFE-4FB4-BB54-55F9FE181313}" srcOrd="1" destOrd="0" presId="urn:microsoft.com/office/officeart/2005/8/layout/hierarchy5"/>
    <dgm:cxn modelId="{C8D2DA70-3DF2-4347-B023-C5ABEED62B33}" type="presParOf" srcId="{9375D098-8FFE-4FB4-BB54-55F9FE181313}" destId="{2EF77EB4-FA56-48B8-B946-23CB01F08F43}" srcOrd="0" destOrd="0" presId="urn:microsoft.com/office/officeart/2005/8/layout/hierarchy5"/>
    <dgm:cxn modelId="{D1BEE221-3893-4F11-AFCE-E39CF5364C4D}" type="presParOf" srcId="{2EF77EB4-FA56-48B8-B946-23CB01F08F43}" destId="{37A37EE4-F88D-4B7E-A67B-2EA734FDA5B8}" srcOrd="0" destOrd="0" presId="urn:microsoft.com/office/officeart/2005/8/layout/hierarchy5"/>
    <dgm:cxn modelId="{C73BDC2F-AE59-40B0-BC73-854FB4C51709}" type="presParOf" srcId="{9375D098-8FFE-4FB4-BB54-55F9FE181313}" destId="{1200EA44-3457-402A-80AF-BBB6151947BB}" srcOrd="1" destOrd="0" presId="urn:microsoft.com/office/officeart/2005/8/layout/hierarchy5"/>
    <dgm:cxn modelId="{9BD9C434-24C9-4C95-A321-0F8DE6A952CD}" type="presParOf" srcId="{1200EA44-3457-402A-80AF-BBB6151947BB}" destId="{F9CB57E3-C212-4DCE-A9F7-5E63BA8A3EDB}" srcOrd="0" destOrd="0" presId="urn:microsoft.com/office/officeart/2005/8/layout/hierarchy5"/>
    <dgm:cxn modelId="{B3E051D9-8CE9-4275-9C45-A1B952731230}" type="presParOf" srcId="{1200EA44-3457-402A-80AF-BBB6151947BB}" destId="{200082C8-5625-47B0-BBDA-DC4B1C9E0183}" srcOrd="1" destOrd="0" presId="urn:microsoft.com/office/officeart/2005/8/layout/hierarchy5"/>
    <dgm:cxn modelId="{DF1AF5D1-B373-45B3-9CAF-544C38987A68}" type="presParOf" srcId="{BFBF897C-D818-47CF-A384-4F58AA862314}" destId="{A7E55735-5115-4C8A-8063-E4BD2F2365F5}" srcOrd="1" destOrd="0" presId="urn:microsoft.com/office/officeart/2005/8/layout/hierarchy5"/>
    <dgm:cxn modelId="{E421C898-3C2E-4349-A115-18C51C57B2C5}" type="presParOf" srcId="{A7E55735-5115-4C8A-8063-E4BD2F2365F5}" destId="{7E27946A-0680-4DEE-B8BA-A21D8C49EFC9}" srcOrd="0" destOrd="0" presId="urn:microsoft.com/office/officeart/2005/8/layout/hierarchy5"/>
    <dgm:cxn modelId="{B89040D4-8E6E-4F9A-92B3-AC184CDBA364}" type="presParOf" srcId="{7E27946A-0680-4DEE-B8BA-A21D8C49EFC9}" destId="{059AEDBF-2E84-486C-A4CB-C4A715F96ADF}" srcOrd="0" destOrd="0" presId="urn:microsoft.com/office/officeart/2005/8/layout/hierarchy5"/>
    <dgm:cxn modelId="{45689B49-7B64-4C54-B8EF-C579A2A242BB}" type="presParOf" srcId="{7E27946A-0680-4DEE-B8BA-A21D8C49EFC9}" destId="{729DFA3E-DC31-4E7F-9E3B-AB6195453C93}" srcOrd="1" destOrd="0" presId="urn:microsoft.com/office/officeart/2005/8/layout/hierarchy5"/>
    <dgm:cxn modelId="{ED015BCE-FA1B-43F2-8799-93B0812E652A}" type="presParOf" srcId="{A7E55735-5115-4C8A-8063-E4BD2F2365F5}" destId="{3B42C85A-4ADA-4437-A076-79D53D14C069}" srcOrd="1" destOrd="0" presId="urn:microsoft.com/office/officeart/2005/8/layout/hierarchy5"/>
    <dgm:cxn modelId="{A9031607-C341-4D75-BB80-4E10FFE8E492}" type="presParOf" srcId="{3B42C85A-4ADA-4437-A076-79D53D14C069}" destId="{42161971-1E4D-45FA-A043-B1E9C531490F}" srcOrd="0" destOrd="0" presId="urn:microsoft.com/office/officeart/2005/8/layout/hierarchy5"/>
    <dgm:cxn modelId="{D9F4D78B-7779-424B-8BFF-3D0DD3C489E2}" type="presParOf" srcId="{A7E55735-5115-4C8A-8063-E4BD2F2365F5}" destId="{C4CF8491-010F-44DF-8248-E3A7A115EEB7}" srcOrd="2" destOrd="0" presId="urn:microsoft.com/office/officeart/2005/8/layout/hierarchy5"/>
    <dgm:cxn modelId="{D9B3F02D-9E47-4835-A610-7505B11B7DD6}" type="presParOf" srcId="{C4CF8491-010F-44DF-8248-E3A7A115EEB7}" destId="{6FBD35A1-A88D-450F-A319-627E5CE252C1}" srcOrd="0" destOrd="0" presId="urn:microsoft.com/office/officeart/2005/8/layout/hierarchy5"/>
    <dgm:cxn modelId="{DCE61509-E33F-47B7-AC22-ADC432AD8420}" type="presParOf" srcId="{C4CF8491-010F-44DF-8248-E3A7A115EEB7}" destId="{D1A7AABE-028C-4547-B717-19212A001E6E}" srcOrd="1" destOrd="0" presId="urn:microsoft.com/office/officeart/2005/8/layout/hierarchy5"/>
    <dgm:cxn modelId="{72A8A13F-873C-451C-9FBF-3F0BF8A0B5F7}" type="presParOf" srcId="{A7E55735-5115-4C8A-8063-E4BD2F2365F5}" destId="{A39867A4-1DF5-4338-8EE8-3A786D8486AC}" srcOrd="3" destOrd="0" presId="urn:microsoft.com/office/officeart/2005/8/layout/hierarchy5"/>
    <dgm:cxn modelId="{001861DA-4D2F-4009-B0B3-68A1BAE05ABD}" type="presParOf" srcId="{A39867A4-1DF5-4338-8EE8-3A786D8486AC}" destId="{7D51E4BC-868C-4CD2-9526-74FC2EFF7A76}" srcOrd="0" destOrd="0" presId="urn:microsoft.com/office/officeart/2005/8/layout/hierarchy5"/>
    <dgm:cxn modelId="{614E938F-6C2E-44C4-9F38-2F0CF55B9A28}" type="presParOf" srcId="{A7E55735-5115-4C8A-8063-E4BD2F2365F5}" destId="{CE2C5ACD-DD87-4A0A-B76B-8207D72F20B1}" srcOrd="4" destOrd="0" presId="urn:microsoft.com/office/officeart/2005/8/layout/hierarchy5"/>
    <dgm:cxn modelId="{C51A88BF-F744-4977-8BBC-842B74874242}" type="presParOf" srcId="{CE2C5ACD-DD87-4A0A-B76B-8207D72F20B1}" destId="{FF5D5281-F685-4B23-A912-30BDD15D467F}" srcOrd="0" destOrd="0" presId="urn:microsoft.com/office/officeart/2005/8/layout/hierarchy5"/>
    <dgm:cxn modelId="{06E29805-4B32-4D8C-B978-BFE26BE2E667}" type="presParOf" srcId="{CE2C5ACD-DD87-4A0A-B76B-8207D72F20B1}" destId="{634FC573-23F0-4718-AEC1-BD0241B5A177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D5281-F685-4B23-A912-30BDD15D467F}">
      <dsp:nvSpPr>
        <dsp:cNvPr id="0" name=""/>
        <dsp:cNvSpPr/>
      </dsp:nvSpPr>
      <dsp:spPr>
        <a:xfrm>
          <a:off x="5334587" y="0"/>
          <a:ext cx="2284079" cy="48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500" kern="1200" dirty="0" smtClean="0"/>
            <a:t>Andra ordningens argument</a:t>
          </a:r>
          <a:endParaRPr lang="sv-SE" sz="2500" kern="1200" dirty="0"/>
        </a:p>
      </dsp:txBody>
      <dsp:txXfrm>
        <a:off x="5334587" y="0"/>
        <a:ext cx="2284079" cy="1440180"/>
      </dsp:txXfrm>
    </dsp:sp>
    <dsp:sp modelId="{6FBD35A1-A88D-450F-A319-627E5CE252C1}">
      <dsp:nvSpPr>
        <dsp:cNvPr id="0" name=""/>
        <dsp:cNvSpPr/>
      </dsp:nvSpPr>
      <dsp:spPr>
        <a:xfrm>
          <a:off x="2667960" y="0"/>
          <a:ext cx="2284079" cy="48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500" kern="1200" dirty="0" smtClean="0"/>
            <a:t>Första ordningens argument</a:t>
          </a:r>
          <a:endParaRPr lang="sv-SE" sz="2500" kern="1200" dirty="0"/>
        </a:p>
      </dsp:txBody>
      <dsp:txXfrm>
        <a:off x="2667960" y="0"/>
        <a:ext cx="2284079" cy="1440180"/>
      </dsp:txXfrm>
    </dsp:sp>
    <dsp:sp modelId="{059AEDBF-2E84-486C-A4CB-C4A715F96ADF}">
      <dsp:nvSpPr>
        <dsp:cNvPr id="0" name=""/>
        <dsp:cNvSpPr/>
      </dsp:nvSpPr>
      <dsp:spPr>
        <a:xfrm>
          <a:off x="1333" y="0"/>
          <a:ext cx="2284079" cy="48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2500" kern="1200"/>
        </a:p>
      </dsp:txBody>
      <dsp:txXfrm>
        <a:off x="1333" y="0"/>
        <a:ext cx="2284079" cy="1440180"/>
      </dsp:txXfrm>
    </dsp:sp>
    <dsp:sp modelId="{EBE5F8EE-1F4B-43DA-9A58-CD05B008DB5A}">
      <dsp:nvSpPr>
        <dsp:cNvPr id="0" name=""/>
        <dsp:cNvSpPr/>
      </dsp:nvSpPr>
      <dsp:spPr>
        <a:xfrm>
          <a:off x="192606" y="2821149"/>
          <a:ext cx="1912739" cy="9563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5900" kern="1200" dirty="0" smtClean="0"/>
            <a:t>Tes</a:t>
          </a:r>
          <a:endParaRPr lang="sv-SE" sz="5900" kern="1200" dirty="0"/>
        </a:p>
      </dsp:txBody>
      <dsp:txXfrm>
        <a:off x="220617" y="2849160"/>
        <a:ext cx="1856717" cy="900347"/>
      </dsp:txXfrm>
    </dsp:sp>
    <dsp:sp modelId="{5BE1DA98-C061-47F4-95D4-280D5F67C183}">
      <dsp:nvSpPr>
        <dsp:cNvPr id="0" name=""/>
        <dsp:cNvSpPr/>
      </dsp:nvSpPr>
      <dsp:spPr>
        <a:xfrm rot="18770822">
          <a:off x="1925359" y="2868970"/>
          <a:ext cx="1125068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125068" y="179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2459767" y="2858773"/>
        <a:ext cx="56253" cy="56253"/>
      </dsp:txXfrm>
    </dsp:sp>
    <dsp:sp modelId="{5FEB371A-47AF-4172-9499-454F93BA5D87}">
      <dsp:nvSpPr>
        <dsp:cNvPr id="0" name=""/>
        <dsp:cNvSpPr/>
      </dsp:nvSpPr>
      <dsp:spPr>
        <a:xfrm>
          <a:off x="2870441" y="1996280"/>
          <a:ext cx="1912739" cy="9563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5900" kern="1200" dirty="0" smtClean="0"/>
            <a:t>P1</a:t>
          </a:r>
          <a:endParaRPr lang="sv-SE" sz="5900" kern="1200" dirty="0"/>
        </a:p>
      </dsp:txBody>
      <dsp:txXfrm>
        <a:off x="2898452" y="2024291"/>
        <a:ext cx="1856717" cy="900347"/>
      </dsp:txXfrm>
    </dsp:sp>
    <dsp:sp modelId="{C1F0BF78-065E-4D5C-BFE7-A4000BEB4338}">
      <dsp:nvSpPr>
        <dsp:cNvPr id="0" name=""/>
        <dsp:cNvSpPr/>
      </dsp:nvSpPr>
      <dsp:spPr>
        <a:xfrm rot="19457599">
          <a:off x="4694619" y="2181579"/>
          <a:ext cx="942218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942218" y="179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5142173" y="2175953"/>
        <a:ext cx="47110" cy="47110"/>
      </dsp:txXfrm>
    </dsp:sp>
    <dsp:sp modelId="{71A54B83-2CCC-4E3A-96FE-B5B0DD39FA88}">
      <dsp:nvSpPr>
        <dsp:cNvPr id="0" name=""/>
        <dsp:cNvSpPr/>
      </dsp:nvSpPr>
      <dsp:spPr>
        <a:xfrm>
          <a:off x="5548276" y="1446368"/>
          <a:ext cx="1912739" cy="9563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5900" kern="1200" dirty="0" smtClean="0"/>
            <a:t>C1P1</a:t>
          </a:r>
          <a:endParaRPr lang="sv-SE" sz="5900" kern="1200" dirty="0"/>
        </a:p>
      </dsp:txBody>
      <dsp:txXfrm>
        <a:off x="5576287" y="1474379"/>
        <a:ext cx="1856717" cy="900347"/>
      </dsp:txXfrm>
    </dsp:sp>
    <dsp:sp modelId="{651B8365-CF9A-4CF3-8353-7E7C29B56AFF}">
      <dsp:nvSpPr>
        <dsp:cNvPr id="0" name=""/>
        <dsp:cNvSpPr/>
      </dsp:nvSpPr>
      <dsp:spPr>
        <a:xfrm rot="2142401">
          <a:off x="4694619" y="2731492"/>
          <a:ext cx="942218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942218" y="179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5142173" y="2725866"/>
        <a:ext cx="47110" cy="47110"/>
      </dsp:txXfrm>
    </dsp:sp>
    <dsp:sp modelId="{6928FB4E-33A2-431A-9432-1CD5AB531AE5}">
      <dsp:nvSpPr>
        <dsp:cNvPr id="0" name=""/>
        <dsp:cNvSpPr/>
      </dsp:nvSpPr>
      <dsp:spPr>
        <a:xfrm>
          <a:off x="5548276" y="2546193"/>
          <a:ext cx="1912739" cy="9563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5900" kern="1200" dirty="0" smtClean="0"/>
            <a:t>P1P1</a:t>
          </a:r>
          <a:endParaRPr lang="sv-SE" sz="5900" kern="1200" dirty="0"/>
        </a:p>
      </dsp:txBody>
      <dsp:txXfrm>
        <a:off x="5576287" y="2574204"/>
        <a:ext cx="1856717" cy="900347"/>
      </dsp:txXfrm>
    </dsp:sp>
    <dsp:sp modelId="{BD22D1EC-26F6-4FAC-B687-28940B91FF87}">
      <dsp:nvSpPr>
        <dsp:cNvPr id="0" name=""/>
        <dsp:cNvSpPr/>
      </dsp:nvSpPr>
      <dsp:spPr>
        <a:xfrm rot="2829178">
          <a:off x="1925359" y="3693838"/>
          <a:ext cx="1125068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1125068" y="179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2459767" y="3683641"/>
        <a:ext cx="56253" cy="56253"/>
      </dsp:txXfrm>
    </dsp:sp>
    <dsp:sp modelId="{7B86ED8B-F2CC-470C-AC81-776CD044F471}">
      <dsp:nvSpPr>
        <dsp:cNvPr id="0" name=""/>
        <dsp:cNvSpPr/>
      </dsp:nvSpPr>
      <dsp:spPr>
        <a:xfrm>
          <a:off x="2870441" y="3646018"/>
          <a:ext cx="1912739" cy="9563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5900" kern="1200" dirty="0" smtClean="0"/>
            <a:t>C1</a:t>
          </a:r>
          <a:endParaRPr lang="sv-SE" sz="5900" kern="1200" dirty="0"/>
        </a:p>
      </dsp:txBody>
      <dsp:txXfrm>
        <a:off x="2898452" y="3674029"/>
        <a:ext cx="1856717" cy="900347"/>
      </dsp:txXfrm>
    </dsp:sp>
    <dsp:sp modelId="{2EF77EB4-FA56-48B8-B946-23CB01F08F43}">
      <dsp:nvSpPr>
        <dsp:cNvPr id="0" name=""/>
        <dsp:cNvSpPr/>
      </dsp:nvSpPr>
      <dsp:spPr>
        <a:xfrm>
          <a:off x="4783180" y="4106273"/>
          <a:ext cx="765095" cy="35859"/>
        </a:xfrm>
        <a:custGeom>
          <a:avLst/>
          <a:gdLst/>
          <a:ahLst/>
          <a:cxnLst/>
          <a:rect l="0" t="0" r="0" b="0"/>
          <a:pathLst>
            <a:path>
              <a:moveTo>
                <a:pt x="0" y="17929"/>
              </a:moveTo>
              <a:lnTo>
                <a:pt x="765095" y="179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5146601" y="4105075"/>
        <a:ext cx="38254" cy="38254"/>
      </dsp:txXfrm>
    </dsp:sp>
    <dsp:sp modelId="{F9CB57E3-C212-4DCE-A9F7-5E63BA8A3EDB}">
      <dsp:nvSpPr>
        <dsp:cNvPr id="0" name=""/>
        <dsp:cNvSpPr/>
      </dsp:nvSpPr>
      <dsp:spPr>
        <a:xfrm>
          <a:off x="5548276" y="3646018"/>
          <a:ext cx="1912739" cy="9563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5900" kern="1200" dirty="0" smtClean="0"/>
            <a:t>P1C1</a:t>
          </a:r>
          <a:endParaRPr lang="sv-SE" sz="5900" kern="1200" dirty="0"/>
        </a:p>
      </dsp:txBody>
      <dsp:txXfrm>
        <a:off x="5576287" y="3674029"/>
        <a:ext cx="1856717" cy="9003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C6048-D1F6-472D-AE2A-D8701F87D72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1D684-BF23-4101-9049-EAC7E2B32F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2813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177305D-7BCF-4402-84FD-114C3C86C202}" type="slidenum">
              <a:rPr lang="sv-SE" smtClean="0"/>
              <a:t>‹#›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D093AEF-E1C9-48FD-B10B-36F6B5E005A8}" type="datetimeFigureOut">
              <a:rPr lang="sv-SE" smtClean="0"/>
              <a:t>2019-01-14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Argumentation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395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4000" dirty="0" smtClean="0"/>
              <a:t>Gå igenom argumenten ett i sänder och pröva hållbarhet och relevans.</a:t>
            </a:r>
          </a:p>
          <a:p>
            <a:r>
              <a:rPr lang="sv-SE" sz="4000" dirty="0" smtClean="0"/>
              <a:t>Väg till sist samman och säg om tesen är styrkt eller inte, om argumentationen håller eller ej!</a:t>
            </a:r>
            <a:endParaRPr lang="sv-SE" sz="4000" dirty="0"/>
          </a:p>
        </p:txBody>
      </p:sp>
    </p:spTree>
    <p:extLst>
      <p:ext uri="{BB962C8B-B14F-4D97-AF65-F5344CB8AC3E}">
        <p14:creationId xmlns:p14="http://schemas.microsoft.com/office/powerpoint/2010/main" val="415532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26" name="Picture 2" descr="C:\Users\karbju\AppData\Local\Microsoft\Windows\Temporary Internet Files\Content.IE5\FPOGDE9P\5034760960_6254b4cd1b_m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764704"/>
            <a:ext cx="3294286" cy="4972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581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sv-SE" sz="6000" dirty="0"/>
              <a:t>En ståndpunkt man argumenterar för kallas tes.</a:t>
            </a:r>
          </a:p>
          <a:p>
            <a:endParaRPr lang="sv-SE" dirty="0"/>
          </a:p>
        </p:txBody>
      </p:sp>
      <p:pic>
        <p:nvPicPr>
          <p:cNvPr id="3074" name="Picture 2" descr="C:\Users\karbju\AppData\Local\Microsoft\Windows\Temporary Internet Files\Content.IE5\069W48WG\calvin%20and%20suzie%20ad%20hominem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7" y="3693120"/>
            <a:ext cx="3528392" cy="275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34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sv-SE" sz="4400" dirty="0"/>
              <a:t>Argument som stöder tesen kallas proargument (P) och </a:t>
            </a:r>
            <a:r>
              <a:rPr lang="sv-SE" sz="4400" dirty="0" smtClean="0"/>
              <a:t>argument </a:t>
            </a:r>
            <a:r>
              <a:rPr lang="sv-SE" sz="4400" dirty="0"/>
              <a:t>mot tesen </a:t>
            </a:r>
            <a:r>
              <a:rPr lang="sv-SE" sz="4400" dirty="0" smtClean="0"/>
              <a:t>kallas kontraargument (C). </a:t>
            </a:r>
            <a:endParaRPr lang="sv-SE" sz="4400" dirty="0"/>
          </a:p>
          <a:p>
            <a:endParaRPr lang="sv-SE" dirty="0"/>
          </a:p>
        </p:txBody>
      </p:sp>
      <p:pic>
        <p:nvPicPr>
          <p:cNvPr id="2051" name="Picture 3" descr="C:\Users\karbju\AppData\Local\Microsoft\Windows\Temporary Internet Files\Content.IE5\S22B34QT\persuasion-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468122"/>
            <a:ext cx="2520280" cy="194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227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4000" dirty="0"/>
              <a:t>I en argumentation kan man ställa upp flera proargument, som då numreras P1, P2, P3 osv. På samma sätt kan man ställa upp kontraargument, C1, C2, C3 osv.</a:t>
            </a:r>
          </a:p>
          <a:p>
            <a:r>
              <a:rPr lang="sv-SE" sz="4000" dirty="0"/>
              <a:t>Dessa kallas första ordningens argument.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276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Första ordningens argument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sv-SE" sz="4800" dirty="0" smtClean="0"/>
              <a:t>          </a:t>
            </a:r>
            <a:r>
              <a:rPr lang="sv-SE" sz="2000" dirty="0" smtClean="0"/>
              <a:t>MOT</a:t>
            </a:r>
          </a:p>
          <a:p>
            <a:pPr marL="114300" indent="0">
              <a:buNone/>
            </a:pPr>
            <a:r>
              <a:rPr lang="sv-SE" sz="4800" dirty="0"/>
              <a:t>	</a:t>
            </a:r>
            <a:r>
              <a:rPr lang="sv-SE" sz="4800" dirty="0" smtClean="0"/>
              <a:t>               C1</a:t>
            </a:r>
            <a:r>
              <a:rPr lang="sv-SE" sz="4800" dirty="0"/>
              <a:t>	</a:t>
            </a:r>
            <a:r>
              <a:rPr lang="sv-SE" sz="4800" dirty="0" smtClean="0"/>
              <a:t>  C2</a:t>
            </a:r>
            <a:r>
              <a:rPr lang="sv-SE" sz="4800" dirty="0"/>
              <a:t>	</a:t>
            </a:r>
            <a:r>
              <a:rPr lang="sv-SE" sz="4800" dirty="0" smtClean="0"/>
              <a:t>  C3</a:t>
            </a:r>
            <a:endParaRPr lang="sv-SE" sz="4800" dirty="0"/>
          </a:p>
          <a:p>
            <a:pPr marL="114300" indent="0">
              <a:buNone/>
            </a:pPr>
            <a:r>
              <a:rPr lang="sv-SE" sz="4800" dirty="0">
                <a:latin typeface="Freestyle Script" panose="030804020302050B0404" pitchFamily="66" charset="0"/>
              </a:rPr>
              <a:t>TES</a:t>
            </a:r>
            <a:r>
              <a:rPr lang="sv-SE" sz="4800" dirty="0"/>
              <a:t>	</a:t>
            </a:r>
            <a:r>
              <a:rPr lang="sv-SE" sz="4800" dirty="0" smtClean="0"/>
              <a:t>               P1</a:t>
            </a:r>
            <a:r>
              <a:rPr lang="sv-SE" sz="4800" dirty="0"/>
              <a:t>	</a:t>
            </a:r>
            <a:r>
              <a:rPr lang="sv-SE" sz="4800" dirty="0" smtClean="0"/>
              <a:t>  P2</a:t>
            </a:r>
            <a:r>
              <a:rPr lang="sv-SE" sz="4800" dirty="0"/>
              <a:t>	</a:t>
            </a:r>
            <a:r>
              <a:rPr lang="sv-SE" sz="4800" dirty="0" smtClean="0"/>
              <a:t>  P3</a:t>
            </a:r>
            <a:endParaRPr lang="sv-SE" sz="4800" dirty="0"/>
          </a:p>
          <a:p>
            <a:pPr marL="114300" indent="0">
              <a:buNone/>
            </a:pPr>
            <a:r>
              <a:rPr lang="sv-SE" sz="4800" dirty="0"/>
              <a:t>        </a:t>
            </a:r>
            <a:r>
              <a:rPr lang="sv-SE" sz="4800" dirty="0" smtClean="0"/>
              <a:t>   </a:t>
            </a:r>
            <a:r>
              <a:rPr lang="sv-SE" sz="1800" dirty="0" smtClean="0"/>
              <a:t>FÖR</a:t>
            </a:r>
            <a:endParaRPr lang="sv-SE" sz="1800" dirty="0"/>
          </a:p>
        </p:txBody>
      </p:sp>
      <p:sp>
        <p:nvSpPr>
          <p:cNvPr id="15" name="Uppåtböjd 14"/>
          <p:cNvSpPr/>
          <p:nvPr/>
        </p:nvSpPr>
        <p:spPr>
          <a:xfrm>
            <a:off x="1403648" y="4221088"/>
            <a:ext cx="1857352" cy="109156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16" name="Nedåtböjd 15"/>
          <p:cNvSpPr/>
          <p:nvPr/>
        </p:nvSpPr>
        <p:spPr>
          <a:xfrm>
            <a:off x="1403648" y="1556792"/>
            <a:ext cx="2014799" cy="152360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97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Andra ordningens argument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657254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593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Ett bra argument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3600" dirty="0"/>
              <a:t>För att ett argument ska vara bra måste det uppfylla två krav: </a:t>
            </a:r>
            <a:endParaRPr lang="sv-SE" sz="3600" dirty="0" smtClean="0"/>
          </a:p>
          <a:p>
            <a:r>
              <a:rPr lang="sv-SE" sz="3600" dirty="0" smtClean="0"/>
              <a:t>1</a:t>
            </a:r>
            <a:r>
              <a:rPr lang="sv-SE" sz="3600" dirty="0"/>
              <a:t>) Är det ett sakpåstående måste det vara sant eller sannolikt och om det är en värdering måste den vara rimlig. </a:t>
            </a:r>
            <a:endParaRPr lang="sv-SE" sz="3600" dirty="0" smtClean="0"/>
          </a:p>
          <a:p>
            <a:r>
              <a:rPr lang="sv-SE" sz="3600" dirty="0" smtClean="0"/>
              <a:t>2</a:t>
            </a:r>
            <a:r>
              <a:rPr lang="sv-SE" sz="3600" dirty="0"/>
              <a:t>) Argumentet måste vara relevant, d.v.s. ha med saken att göra.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298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Relevans, hållbarhet och beviskraft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sv-SE" sz="3600" dirty="0" smtClean="0">
                <a:solidFill>
                  <a:srgbClr val="FF0000"/>
                </a:solidFill>
              </a:rPr>
              <a:t>Relevans </a:t>
            </a:r>
          </a:p>
          <a:p>
            <a:pPr marL="114300" indent="0">
              <a:buNone/>
            </a:pPr>
            <a:r>
              <a:rPr lang="sv-SE" sz="3600" i="1" dirty="0" smtClean="0"/>
              <a:t>= Har </a:t>
            </a:r>
            <a:r>
              <a:rPr lang="sv-SE" sz="3600" i="1" dirty="0" smtClean="0"/>
              <a:t>argumentet </a:t>
            </a:r>
            <a:r>
              <a:rPr lang="sv-SE" sz="3600" i="1" dirty="0" smtClean="0"/>
              <a:t>en vettig koppling till tesen?</a:t>
            </a:r>
          </a:p>
          <a:p>
            <a:pPr marL="114300" indent="0" algn="ctr">
              <a:buNone/>
            </a:pPr>
            <a:r>
              <a:rPr lang="sv-SE" sz="3600" dirty="0" smtClean="0">
                <a:solidFill>
                  <a:srgbClr val="0070C0"/>
                </a:solidFill>
              </a:rPr>
              <a:t>Hållbarhet </a:t>
            </a:r>
          </a:p>
          <a:p>
            <a:pPr marL="114300" indent="0">
              <a:buNone/>
            </a:pPr>
            <a:r>
              <a:rPr lang="sv-SE" sz="3600" dirty="0" smtClean="0"/>
              <a:t>= </a:t>
            </a:r>
            <a:r>
              <a:rPr lang="sv-SE" sz="3600" i="1" dirty="0" smtClean="0"/>
              <a:t>Är det troligt att det förhåller sig som </a:t>
            </a:r>
            <a:r>
              <a:rPr lang="sv-SE" sz="3600" i="1" dirty="0" smtClean="0"/>
              <a:t>argumentet </a:t>
            </a:r>
            <a:r>
              <a:rPr lang="sv-SE" sz="3600" i="1" dirty="0" smtClean="0"/>
              <a:t>påstår?</a:t>
            </a:r>
          </a:p>
          <a:p>
            <a:pPr marL="114300" indent="0" algn="ctr">
              <a:buNone/>
            </a:pPr>
            <a:r>
              <a:rPr lang="sv-SE" sz="3600" dirty="0" smtClean="0">
                <a:solidFill>
                  <a:srgbClr val="FF0000"/>
                </a:solidFill>
              </a:rPr>
              <a:t>Relevans </a:t>
            </a:r>
            <a:r>
              <a:rPr lang="sv-SE" sz="3600" dirty="0" smtClean="0"/>
              <a:t>+ </a:t>
            </a:r>
            <a:r>
              <a:rPr lang="sv-SE" sz="3600" dirty="0" smtClean="0">
                <a:solidFill>
                  <a:srgbClr val="0070C0"/>
                </a:solidFill>
              </a:rPr>
              <a:t>hållbarhet </a:t>
            </a:r>
          </a:p>
          <a:p>
            <a:pPr marL="114300" indent="0" algn="ctr">
              <a:buNone/>
            </a:pPr>
            <a:r>
              <a:rPr lang="sv-SE" sz="3600" dirty="0" smtClean="0">
                <a:solidFill>
                  <a:srgbClr val="7030A0"/>
                </a:solidFill>
              </a:rPr>
              <a:t>= beviskraft</a:t>
            </a:r>
            <a:endParaRPr lang="sv-SE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72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Gör så här: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Leta efter tesen</a:t>
            </a:r>
          </a:p>
          <a:p>
            <a:r>
              <a:rPr lang="sv-SE" sz="2800" dirty="0" smtClean="0"/>
              <a:t>Leta argument </a:t>
            </a:r>
            <a:r>
              <a:rPr lang="sv-SE" sz="2800" dirty="0" smtClean="0"/>
              <a:t>för och emot tesen.</a:t>
            </a:r>
            <a:endParaRPr lang="sv-SE" sz="2800" dirty="0" smtClean="0"/>
          </a:p>
          <a:p>
            <a:r>
              <a:rPr lang="sv-SE" sz="2800" dirty="0" smtClean="0"/>
              <a:t>Håll dig till författarens ordval eller syfte- ingen fri tolkning!</a:t>
            </a:r>
          </a:p>
          <a:p>
            <a:r>
              <a:rPr lang="sv-SE" sz="2800" dirty="0" smtClean="0"/>
              <a:t>Komprimera textens formuleringar! Skriv argumenten i en mening och utan stilistiska fraser. </a:t>
            </a:r>
          </a:p>
          <a:p>
            <a:r>
              <a:rPr lang="sv-SE" sz="2800" dirty="0" smtClean="0"/>
              <a:t>Håll ihop argumenten  (första, andra och tredje ordningens argument följer direkt på varandra)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309370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ränsande">
  <a:themeElements>
    <a:clrScheme name="Angränsand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ränsand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55</TotalTime>
  <Words>262</Words>
  <Application>Microsoft Office PowerPoint</Application>
  <PresentationFormat>Bildspel på skärmen (4:3)</PresentationFormat>
  <Paragraphs>38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Freestyle Script</vt:lpstr>
      <vt:lpstr>Angränsande</vt:lpstr>
      <vt:lpstr>Argumentation</vt:lpstr>
      <vt:lpstr>PowerPoint-presentation</vt:lpstr>
      <vt:lpstr>PowerPoint-presentation</vt:lpstr>
      <vt:lpstr>PowerPoint-presentation</vt:lpstr>
      <vt:lpstr>Första ordningens argument</vt:lpstr>
      <vt:lpstr>Andra ordningens argument</vt:lpstr>
      <vt:lpstr>Ett bra argument</vt:lpstr>
      <vt:lpstr>Relevans, hållbarhet och beviskraft</vt:lpstr>
      <vt:lpstr>Gör så här:</vt:lpstr>
      <vt:lpstr>PowerPoint-presentation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Argumentation</dc:title>
  <dc:creator>Karin Bjurberg Lindström</dc:creator>
  <cp:lastModifiedBy>Karin Bjurberg Lindström</cp:lastModifiedBy>
  <cp:revision>10</cp:revision>
  <cp:lastPrinted>2017-02-16T13:17:47Z</cp:lastPrinted>
  <dcterms:created xsi:type="dcterms:W3CDTF">2017-02-16T12:43:22Z</dcterms:created>
  <dcterms:modified xsi:type="dcterms:W3CDTF">2019-01-14T08:14:08Z</dcterms:modified>
</cp:coreProperties>
</file>