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29.xml"/>
  <Override ContentType="application/vnd.openxmlformats-officedocument.presentationml.slideLayout+xml" PartName="/ppt/slideLayouts/slideLayout9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61.xml"/>
  <Override ContentType="application/vnd.openxmlformats-officedocument.presentationml.slideLayout+xml" PartName="/ppt/slideLayouts/slideLayout12.xml"/>
  <Override ContentType="application/vnd.openxmlformats-officedocument.presentationml.slideLayout+xml" PartName="/ppt/slideLayouts/slideLayout102.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9.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83.xml"/>
  <Override ContentType="application/vnd.openxmlformats-officedocument.presentationml.slideLayout+xml" PartName="/ppt/slideLayouts/slideLayout40.xml"/>
  <Override ContentType="application/vnd.openxmlformats-officedocument.presentationml.slideLayout+xml" PartName="/ppt/slideLayouts/slideLayout17.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28.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10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01.xml"/>
  <Override ContentType="application/vnd.openxmlformats-officedocument.presentationml.slideLayout+xml" PartName="/ppt/slideLayouts/slideLayout64.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8.xml"/>
  <Override ContentType="application/vnd.openxmlformats-officedocument.presentationml.slideLayout+xml" PartName="/ppt/slideLayouts/slideLayout105.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7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107.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09.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82.xml"/>
  <Override ContentType="application/vnd.openxmlformats-officedocument.presentationml.slideLayout+xml" PartName="/ppt/slideLayouts/slideLayout100.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8.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757" r:id="rId4"/>
    <p:sldMasterId id="2147483758" r:id="rId5"/>
    <p:sldMasterId id="2147483759" r:id="rId6"/>
    <p:sldMasterId id="2147483760" r:id="rId7"/>
    <p:sldMasterId id="2147483761" r:id="rId8"/>
    <p:sldMasterId id="2147483762" r:id="rId9"/>
    <p:sldMasterId id="2147483763" r:id="rId10"/>
  </p:sldMasterIdLst>
  <p:notesMasterIdLst>
    <p:notesMasterId r:id="rId11"/>
  </p:notesMasterIdLst>
  <p:sldIdLst>
    <p:sldId id="256"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 id="276" r:id="rId32"/>
    <p:sldId id="277" r:id="rId33"/>
    <p:sldId id="278" r:id="rId34"/>
    <p:sldId id="279" r:id="rId35"/>
    <p:sldId id="280" r:id="rId36"/>
    <p:sldId id="281" r:id="rId37"/>
    <p:sldId id="282" r:id="rId38"/>
    <p:sldId id="283" r:id="rId39"/>
    <p:sldId id="284" r:id="rId40"/>
    <p:sldId id="285" r:id="rId41"/>
    <p:sldId id="286" r:id="rId42"/>
    <p:sldId id="287" r:id="rId43"/>
    <p:sldId id="288" r:id="rId44"/>
    <p:sldId id="289" r:id="rId45"/>
    <p:sldId id="290" r:id="rId46"/>
    <p:sldId id="291" r:id="rId47"/>
    <p:sldId id="292" r:id="rId48"/>
    <p:sldId id="293" r:id="rId49"/>
    <p:sldId id="294" r:id="rId50"/>
    <p:sldId id="295" r:id="rId51"/>
    <p:sldId id="296" r:id="rId52"/>
    <p:sldId id="297" r:id="rId53"/>
    <p:sldId id="298" r:id="rId54"/>
    <p:sldId id="299" r:id="rId55"/>
    <p:sldId id="300" r:id="rId56"/>
    <p:sldId id="301" r:id="rId57"/>
    <p:sldId id="302" r:id="rId58"/>
    <p:sldId id="303" r:id="rId59"/>
    <p:sldId id="304" r:id="rId60"/>
    <p:sldId id="305" r:id="rId61"/>
  </p:sldIdLst>
  <p:sldSz cy="5143500" cx="9144000"/>
  <p:notesSz cx="6858000" cy="9144000"/>
  <p:embeddedFontLst>
    <p:embeddedFont>
      <p:font typeface="Open Sans ExtraBold"/>
      <p:bold r:id="rId62"/>
      <p:boldItalic r:id="rId63"/>
    </p:embeddedFont>
    <p:embeddedFont>
      <p:font typeface="Helvetica Neue Light"/>
      <p:regular r:id="rId64"/>
      <p:bold r:id="rId65"/>
      <p:italic r:id="rId66"/>
      <p:boldItalic r:id="rId67"/>
    </p:embeddedFont>
    <p:embeddedFont>
      <p:font typeface="Open Sans Light"/>
      <p:regular r:id="rId68"/>
      <p:bold r:id="rId69"/>
      <p:italic r:id="rId70"/>
      <p:boldItalic r:id="rId71"/>
    </p:embeddedFont>
    <p:embeddedFont>
      <p:font typeface="Open Sans"/>
      <p:regular r:id="rId72"/>
      <p:bold r:id="rId73"/>
      <p:italic r:id="rId74"/>
      <p:boldItalic r:id="rId7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97B439C7-C326-4C31-BBC9-CEC0A715B955}">
  <a:tblStyle styleId="{97B439C7-C326-4C31-BBC9-CEC0A715B955}"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29.xml"/><Relationship Id="rId42" Type="http://schemas.openxmlformats.org/officeDocument/2006/relationships/slide" Target="slides/slide31.xml"/><Relationship Id="rId41" Type="http://schemas.openxmlformats.org/officeDocument/2006/relationships/slide" Target="slides/slide30.xml"/><Relationship Id="rId44" Type="http://schemas.openxmlformats.org/officeDocument/2006/relationships/slide" Target="slides/slide33.xml"/><Relationship Id="rId43" Type="http://schemas.openxmlformats.org/officeDocument/2006/relationships/slide" Target="slides/slide32.xml"/><Relationship Id="rId46" Type="http://schemas.openxmlformats.org/officeDocument/2006/relationships/slide" Target="slides/slide35.xml"/><Relationship Id="rId45" Type="http://schemas.openxmlformats.org/officeDocument/2006/relationships/slide" Target="slides/slide34.xml"/><Relationship Id="rId1" Type="http://schemas.openxmlformats.org/officeDocument/2006/relationships/theme" Target="theme/theme8.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48" Type="http://schemas.openxmlformats.org/officeDocument/2006/relationships/slide" Target="slides/slide37.xml"/><Relationship Id="rId47" Type="http://schemas.openxmlformats.org/officeDocument/2006/relationships/slide" Target="slides/slide36.xml"/><Relationship Id="rId49" Type="http://schemas.openxmlformats.org/officeDocument/2006/relationships/slide" Target="slides/slide38.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73" Type="http://schemas.openxmlformats.org/officeDocument/2006/relationships/font" Target="fonts/OpenSans-bold.fntdata"/><Relationship Id="rId72" Type="http://schemas.openxmlformats.org/officeDocument/2006/relationships/font" Target="fonts/OpenSans-regular.fntdata"/><Relationship Id="rId31" Type="http://schemas.openxmlformats.org/officeDocument/2006/relationships/slide" Target="slides/slide20.xml"/><Relationship Id="rId75" Type="http://schemas.openxmlformats.org/officeDocument/2006/relationships/font" Target="fonts/OpenSans-boldItalic.fntdata"/><Relationship Id="rId30" Type="http://schemas.openxmlformats.org/officeDocument/2006/relationships/slide" Target="slides/slide19.xml"/><Relationship Id="rId74" Type="http://schemas.openxmlformats.org/officeDocument/2006/relationships/font" Target="fonts/OpenSans-italic.fntdata"/><Relationship Id="rId33" Type="http://schemas.openxmlformats.org/officeDocument/2006/relationships/slide" Target="slides/slide22.xml"/><Relationship Id="rId32" Type="http://schemas.openxmlformats.org/officeDocument/2006/relationships/slide" Target="slides/slide21.xml"/><Relationship Id="rId35" Type="http://schemas.openxmlformats.org/officeDocument/2006/relationships/slide" Target="slides/slide24.xml"/><Relationship Id="rId34" Type="http://schemas.openxmlformats.org/officeDocument/2006/relationships/slide" Target="slides/slide23.xml"/><Relationship Id="rId71" Type="http://schemas.openxmlformats.org/officeDocument/2006/relationships/font" Target="fonts/OpenSansLight-boldItalic.fntdata"/><Relationship Id="rId70" Type="http://schemas.openxmlformats.org/officeDocument/2006/relationships/font" Target="fonts/OpenSansLight-italic.fntdata"/><Relationship Id="rId37" Type="http://schemas.openxmlformats.org/officeDocument/2006/relationships/slide" Target="slides/slide26.xml"/><Relationship Id="rId36" Type="http://schemas.openxmlformats.org/officeDocument/2006/relationships/slide" Target="slides/slide25.xml"/><Relationship Id="rId39" Type="http://schemas.openxmlformats.org/officeDocument/2006/relationships/slide" Target="slides/slide28.xml"/><Relationship Id="rId38" Type="http://schemas.openxmlformats.org/officeDocument/2006/relationships/slide" Target="slides/slide27.xml"/><Relationship Id="rId62" Type="http://schemas.openxmlformats.org/officeDocument/2006/relationships/font" Target="fonts/OpenSansExtraBold-bold.fntdata"/><Relationship Id="rId61" Type="http://schemas.openxmlformats.org/officeDocument/2006/relationships/slide" Target="slides/slide50.xml"/><Relationship Id="rId20" Type="http://schemas.openxmlformats.org/officeDocument/2006/relationships/slide" Target="slides/slide9.xml"/><Relationship Id="rId64" Type="http://schemas.openxmlformats.org/officeDocument/2006/relationships/font" Target="fonts/HelveticaNeueLight-regular.fntdata"/><Relationship Id="rId63" Type="http://schemas.openxmlformats.org/officeDocument/2006/relationships/font" Target="fonts/OpenSansExtraBold-boldItalic.fntdata"/><Relationship Id="rId22" Type="http://schemas.openxmlformats.org/officeDocument/2006/relationships/slide" Target="slides/slide11.xml"/><Relationship Id="rId66" Type="http://schemas.openxmlformats.org/officeDocument/2006/relationships/font" Target="fonts/HelveticaNeueLight-italic.fntdata"/><Relationship Id="rId21" Type="http://schemas.openxmlformats.org/officeDocument/2006/relationships/slide" Target="slides/slide10.xml"/><Relationship Id="rId65" Type="http://schemas.openxmlformats.org/officeDocument/2006/relationships/font" Target="fonts/HelveticaNeueLight-bold.fntdata"/><Relationship Id="rId24" Type="http://schemas.openxmlformats.org/officeDocument/2006/relationships/slide" Target="slides/slide13.xml"/><Relationship Id="rId68" Type="http://schemas.openxmlformats.org/officeDocument/2006/relationships/font" Target="fonts/OpenSansLight-regular.fntdata"/><Relationship Id="rId23" Type="http://schemas.openxmlformats.org/officeDocument/2006/relationships/slide" Target="slides/slide12.xml"/><Relationship Id="rId67" Type="http://schemas.openxmlformats.org/officeDocument/2006/relationships/font" Target="fonts/HelveticaNeueLight-boldItalic.fntdata"/><Relationship Id="rId60" Type="http://schemas.openxmlformats.org/officeDocument/2006/relationships/slide" Target="slides/slide49.xml"/><Relationship Id="rId26" Type="http://schemas.openxmlformats.org/officeDocument/2006/relationships/slide" Target="slides/slide15.xml"/><Relationship Id="rId25" Type="http://schemas.openxmlformats.org/officeDocument/2006/relationships/slide" Target="slides/slide14.xml"/><Relationship Id="rId69" Type="http://schemas.openxmlformats.org/officeDocument/2006/relationships/font" Target="fonts/OpenSansLight-bold.fntdata"/><Relationship Id="rId28" Type="http://schemas.openxmlformats.org/officeDocument/2006/relationships/slide" Target="slides/slide17.xml"/><Relationship Id="rId27" Type="http://schemas.openxmlformats.org/officeDocument/2006/relationships/slide" Target="slides/slide16.xml"/><Relationship Id="rId29" Type="http://schemas.openxmlformats.org/officeDocument/2006/relationships/slide" Target="slides/slide18.xml"/><Relationship Id="rId51" Type="http://schemas.openxmlformats.org/officeDocument/2006/relationships/slide" Target="slides/slide40.xml"/><Relationship Id="rId50" Type="http://schemas.openxmlformats.org/officeDocument/2006/relationships/slide" Target="slides/slide39.xml"/><Relationship Id="rId53" Type="http://schemas.openxmlformats.org/officeDocument/2006/relationships/slide" Target="slides/slide42.xml"/><Relationship Id="rId52" Type="http://schemas.openxmlformats.org/officeDocument/2006/relationships/slide" Target="slides/slide41.xml"/><Relationship Id="rId11" Type="http://schemas.openxmlformats.org/officeDocument/2006/relationships/notesMaster" Target="notesMasters/notesMaster1.xml"/><Relationship Id="rId55" Type="http://schemas.openxmlformats.org/officeDocument/2006/relationships/slide" Target="slides/slide44.xml"/><Relationship Id="rId10" Type="http://schemas.openxmlformats.org/officeDocument/2006/relationships/slideMaster" Target="slideMasters/slideMaster7.xml"/><Relationship Id="rId54" Type="http://schemas.openxmlformats.org/officeDocument/2006/relationships/slide" Target="slides/slide43.xml"/><Relationship Id="rId13" Type="http://schemas.openxmlformats.org/officeDocument/2006/relationships/slide" Target="slides/slide2.xml"/><Relationship Id="rId57" Type="http://schemas.openxmlformats.org/officeDocument/2006/relationships/slide" Target="slides/slide46.xml"/><Relationship Id="rId12" Type="http://schemas.openxmlformats.org/officeDocument/2006/relationships/slide" Target="slides/slide1.xml"/><Relationship Id="rId56" Type="http://schemas.openxmlformats.org/officeDocument/2006/relationships/slide" Target="slides/slide45.xml"/><Relationship Id="rId15" Type="http://schemas.openxmlformats.org/officeDocument/2006/relationships/slide" Target="slides/slide4.xml"/><Relationship Id="rId59" Type="http://schemas.openxmlformats.org/officeDocument/2006/relationships/slide" Target="slides/slide48.xml"/><Relationship Id="rId14" Type="http://schemas.openxmlformats.org/officeDocument/2006/relationships/slide" Target="slides/slide3.xml"/><Relationship Id="rId58" Type="http://schemas.openxmlformats.org/officeDocument/2006/relationships/slide" Target="slides/slide47.xml"/><Relationship Id="rId17" Type="http://schemas.openxmlformats.org/officeDocument/2006/relationships/slide" Target="slides/slide6.xml"/><Relationship Id="rId16" Type="http://schemas.openxmlformats.org/officeDocument/2006/relationships/slide" Target="slides/slide5.xml"/><Relationship Id="rId19" Type="http://schemas.openxmlformats.org/officeDocument/2006/relationships/slide" Target="slides/slide8.xml"/><Relationship Id="rId1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91425" lIns="91425" spcFirstLastPara="1" rIns="91425" wrap="square" tIns="91425">
            <a:noAutofit/>
          </a:bodyPr>
          <a:lstStyle>
            <a:lvl1pPr indent="0" lvl="0" mar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sv-S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3" name="Shape 683"/>
        <p:cNvGrpSpPr/>
        <p:nvPr/>
      </p:nvGrpSpPr>
      <p:grpSpPr>
        <a:xfrm>
          <a:off x="0" y="0"/>
          <a:ext cx="0" cy="0"/>
          <a:chOff x="0" y="0"/>
          <a:chExt cx="0" cy="0"/>
        </a:xfrm>
      </p:grpSpPr>
      <p:sp>
        <p:nvSpPr>
          <p:cNvPr id="684" name="Google Shape;684;g7664105021_0_0:notes"/>
          <p:cNvSpPr txBox="1"/>
          <p:nvPr>
            <p:ph idx="1" type="body"/>
          </p:nvPr>
        </p:nvSpPr>
        <p:spPr>
          <a:xfrm>
            <a:off x="685802" y="4343406"/>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g7664105021_0_0:notes"/>
          <p:cNvSpPr/>
          <p:nvPr>
            <p:ph idx="2" type="sldImg"/>
          </p:nvPr>
        </p:nvSpPr>
        <p:spPr>
          <a:xfrm>
            <a:off x="80540" y="685617"/>
            <a:ext cx="6696900" cy="3429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8" name="Shape 768"/>
        <p:cNvGrpSpPr/>
        <p:nvPr/>
      </p:nvGrpSpPr>
      <p:grpSpPr>
        <a:xfrm>
          <a:off x="0" y="0"/>
          <a:ext cx="0" cy="0"/>
          <a:chOff x="0" y="0"/>
          <a:chExt cx="0" cy="0"/>
        </a:xfrm>
      </p:grpSpPr>
      <p:sp>
        <p:nvSpPr>
          <p:cNvPr id="769" name="Google Shape;769;g7664105021_0_66:notes"/>
          <p:cNvSpPr txBox="1"/>
          <p:nvPr>
            <p:ph idx="1" type="body"/>
          </p:nvPr>
        </p:nvSpPr>
        <p:spPr>
          <a:xfrm>
            <a:off x="685802" y="4343406"/>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g7664105021_0_66:notes"/>
          <p:cNvSpPr/>
          <p:nvPr>
            <p:ph idx="2" type="sldImg"/>
          </p:nvPr>
        </p:nvSpPr>
        <p:spPr>
          <a:xfrm>
            <a:off x="80540" y="685617"/>
            <a:ext cx="6696900" cy="3429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4" name="Shape 774"/>
        <p:cNvGrpSpPr/>
        <p:nvPr/>
      </p:nvGrpSpPr>
      <p:grpSpPr>
        <a:xfrm>
          <a:off x="0" y="0"/>
          <a:ext cx="0" cy="0"/>
          <a:chOff x="0" y="0"/>
          <a:chExt cx="0" cy="0"/>
        </a:xfrm>
      </p:grpSpPr>
      <p:sp>
        <p:nvSpPr>
          <p:cNvPr id="775" name="Google Shape;775;g7664105021_0_72:notes"/>
          <p:cNvSpPr txBox="1"/>
          <p:nvPr>
            <p:ph idx="1" type="body"/>
          </p:nvPr>
        </p:nvSpPr>
        <p:spPr>
          <a:xfrm>
            <a:off x="685802" y="4343406"/>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g7664105021_0_72:notes"/>
          <p:cNvSpPr/>
          <p:nvPr>
            <p:ph idx="2" type="sldImg"/>
          </p:nvPr>
        </p:nvSpPr>
        <p:spPr>
          <a:xfrm>
            <a:off x="80540" y="685617"/>
            <a:ext cx="6696900" cy="3429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1" name="Shape 781"/>
        <p:cNvGrpSpPr/>
        <p:nvPr/>
      </p:nvGrpSpPr>
      <p:grpSpPr>
        <a:xfrm>
          <a:off x="0" y="0"/>
          <a:ext cx="0" cy="0"/>
          <a:chOff x="0" y="0"/>
          <a:chExt cx="0" cy="0"/>
        </a:xfrm>
      </p:grpSpPr>
      <p:sp>
        <p:nvSpPr>
          <p:cNvPr id="782" name="Google Shape;782;g7664105021_0_78:notes"/>
          <p:cNvSpPr txBox="1"/>
          <p:nvPr>
            <p:ph idx="1" type="body"/>
          </p:nvPr>
        </p:nvSpPr>
        <p:spPr>
          <a:xfrm>
            <a:off x="685802" y="4343406"/>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g7664105021_0_78:notes"/>
          <p:cNvSpPr/>
          <p:nvPr>
            <p:ph idx="2" type="sldImg"/>
          </p:nvPr>
        </p:nvSpPr>
        <p:spPr>
          <a:xfrm>
            <a:off x="80540" y="685617"/>
            <a:ext cx="6696900" cy="3429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6" name="Shape 786"/>
        <p:cNvGrpSpPr/>
        <p:nvPr/>
      </p:nvGrpSpPr>
      <p:grpSpPr>
        <a:xfrm>
          <a:off x="0" y="0"/>
          <a:ext cx="0" cy="0"/>
          <a:chOff x="0" y="0"/>
          <a:chExt cx="0" cy="0"/>
        </a:xfrm>
      </p:grpSpPr>
      <p:sp>
        <p:nvSpPr>
          <p:cNvPr id="787" name="Google Shape;787;g7664105021_0_84:notes"/>
          <p:cNvSpPr txBox="1"/>
          <p:nvPr>
            <p:ph idx="1" type="body"/>
          </p:nvPr>
        </p:nvSpPr>
        <p:spPr>
          <a:xfrm>
            <a:off x="685802" y="4343406"/>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g7664105021_0_84:notes"/>
          <p:cNvSpPr/>
          <p:nvPr>
            <p:ph idx="2" type="sldImg"/>
          </p:nvPr>
        </p:nvSpPr>
        <p:spPr>
          <a:xfrm>
            <a:off x="80540" y="685617"/>
            <a:ext cx="6696900" cy="3429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4" name="Shape 794"/>
        <p:cNvGrpSpPr/>
        <p:nvPr/>
      </p:nvGrpSpPr>
      <p:grpSpPr>
        <a:xfrm>
          <a:off x="0" y="0"/>
          <a:ext cx="0" cy="0"/>
          <a:chOff x="0" y="0"/>
          <a:chExt cx="0" cy="0"/>
        </a:xfrm>
      </p:grpSpPr>
      <p:sp>
        <p:nvSpPr>
          <p:cNvPr id="795" name="Google Shape;795;g7664105021_0_90:notes"/>
          <p:cNvSpPr txBox="1"/>
          <p:nvPr>
            <p:ph idx="1" type="body"/>
          </p:nvPr>
        </p:nvSpPr>
        <p:spPr>
          <a:xfrm>
            <a:off x="685802" y="4343406"/>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g7664105021_0_90:notes"/>
          <p:cNvSpPr/>
          <p:nvPr>
            <p:ph idx="2" type="sldImg"/>
          </p:nvPr>
        </p:nvSpPr>
        <p:spPr>
          <a:xfrm>
            <a:off x="80540" y="685617"/>
            <a:ext cx="6696900" cy="3429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1" name="Shape 801"/>
        <p:cNvGrpSpPr/>
        <p:nvPr/>
      </p:nvGrpSpPr>
      <p:grpSpPr>
        <a:xfrm>
          <a:off x="0" y="0"/>
          <a:ext cx="0" cy="0"/>
          <a:chOff x="0" y="0"/>
          <a:chExt cx="0" cy="0"/>
        </a:xfrm>
      </p:grpSpPr>
      <p:sp>
        <p:nvSpPr>
          <p:cNvPr id="802" name="Google Shape;802;g7664105021_0_96:notes"/>
          <p:cNvSpPr txBox="1"/>
          <p:nvPr>
            <p:ph idx="1" type="body"/>
          </p:nvPr>
        </p:nvSpPr>
        <p:spPr>
          <a:xfrm>
            <a:off x="685802" y="4343406"/>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g7664105021_0_96:notes"/>
          <p:cNvSpPr/>
          <p:nvPr>
            <p:ph idx="2" type="sldImg"/>
          </p:nvPr>
        </p:nvSpPr>
        <p:spPr>
          <a:xfrm>
            <a:off x="80540" y="685617"/>
            <a:ext cx="6696900" cy="3429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7" name="Shape 807"/>
        <p:cNvGrpSpPr/>
        <p:nvPr/>
      </p:nvGrpSpPr>
      <p:grpSpPr>
        <a:xfrm>
          <a:off x="0" y="0"/>
          <a:ext cx="0" cy="0"/>
          <a:chOff x="0" y="0"/>
          <a:chExt cx="0" cy="0"/>
        </a:xfrm>
      </p:grpSpPr>
      <p:sp>
        <p:nvSpPr>
          <p:cNvPr id="808" name="Google Shape;808;g7664105021_0_102:notes"/>
          <p:cNvSpPr txBox="1"/>
          <p:nvPr>
            <p:ph idx="1" type="body"/>
          </p:nvPr>
        </p:nvSpPr>
        <p:spPr>
          <a:xfrm>
            <a:off x="685802" y="4343406"/>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g7664105021_0_102:notes"/>
          <p:cNvSpPr/>
          <p:nvPr>
            <p:ph idx="2" type="sldImg"/>
          </p:nvPr>
        </p:nvSpPr>
        <p:spPr>
          <a:xfrm>
            <a:off x="80540" y="685617"/>
            <a:ext cx="6696900" cy="3429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8" name="Shape 818"/>
        <p:cNvGrpSpPr/>
        <p:nvPr/>
      </p:nvGrpSpPr>
      <p:grpSpPr>
        <a:xfrm>
          <a:off x="0" y="0"/>
          <a:ext cx="0" cy="0"/>
          <a:chOff x="0" y="0"/>
          <a:chExt cx="0" cy="0"/>
        </a:xfrm>
      </p:grpSpPr>
      <p:sp>
        <p:nvSpPr>
          <p:cNvPr id="819" name="Google Shape;819;g7664105021_0_108:notes"/>
          <p:cNvSpPr txBox="1"/>
          <p:nvPr>
            <p:ph idx="1" type="body"/>
          </p:nvPr>
        </p:nvSpPr>
        <p:spPr>
          <a:xfrm>
            <a:off x="685802" y="4343406"/>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g7664105021_0_108:notes"/>
          <p:cNvSpPr/>
          <p:nvPr>
            <p:ph idx="2" type="sldImg"/>
          </p:nvPr>
        </p:nvSpPr>
        <p:spPr>
          <a:xfrm>
            <a:off x="80540" y="685617"/>
            <a:ext cx="6696900" cy="3429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5" name="Shape 825"/>
        <p:cNvGrpSpPr/>
        <p:nvPr/>
      </p:nvGrpSpPr>
      <p:grpSpPr>
        <a:xfrm>
          <a:off x="0" y="0"/>
          <a:ext cx="0" cy="0"/>
          <a:chOff x="0" y="0"/>
          <a:chExt cx="0" cy="0"/>
        </a:xfrm>
      </p:grpSpPr>
      <p:sp>
        <p:nvSpPr>
          <p:cNvPr id="826" name="Google Shape;826;g7664105021_0_114:notes"/>
          <p:cNvSpPr txBox="1"/>
          <p:nvPr>
            <p:ph idx="1" type="body"/>
          </p:nvPr>
        </p:nvSpPr>
        <p:spPr>
          <a:xfrm>
            <a:off x="685802" y="4343406"/>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g7664105021_0_114:notes"/>
          <p:cNvSpPr/>
          <p:nvPr>
            <p:ph idx="2" type="sldImg"/>
          </p:nvPr>
        </p:nvSpPr>
        <p:spPr>
          <a:xfrm>
            <a:off x="80540" y="685617"/>
            <a:ext cx="6696900" cy="3429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3" name="Shape 833"/>
        <p:cNvGrpSpPr/>
        <p:nvPr/>
      </p:nvGrpSpPr>
      <p:grpSpPr>
        <a:xfrm>
          <a:off x="0" y="0"/>
          <a:ext cx="0" cy="0"/>
          <a:chOff x="0" y="0"/>
          <a:chExt cx="0" cy="0"/>
        </a:xfrm>
      </p:grpSpPr>
      <p:sp>
        <p:nvSpPr>
          <p:cNvPr id="834" name="Google Shape;834;g7664105021_0_120:notes"/>
          <p:cNvSpPr txBox="1"/>
          <p:nvPr>
            <p:ph idx="1" type="body"/>
          </p:nvPr>
        </p:nvSpPr>
        <p:spPr>
          <a:xfrm>
            <a:off x="685802" y="4343406"/>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sv-SE"/>
              <a:t>s.40</a:t>
            </a:r>
            <a:endParaRPr/>
          </a:p>
        </p:txBody>
      </p:sp>
      <p:sp>
        <p:nvSpPr>
          <p:cNvPr id="835" name="Google Shape;835;g7664105021_0_120:notes"/>
          <p:cNvSpPr/>
          <p:nvPr>
            <p:ph idx="2" type="sldImg"/>
          </p:nvPr>
        </p:nvSpPr>
        <p:spPr>
          <a:xfrm>
            <a:off x="80540" y="685617"/>
            <a:ext cx="6696900" cy="3429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9" name="Shape 689"/>
        <p:cNvGrpSpPr/>
        <p:nvPr/>
      </p:nvGrpSpPr>
      <p:grpSpPr>
        <a:xfrm>
          <a:off x="0" y="0"/>
          <a:ext cx="0" cy="0"/>
          <a:chOff x="0" y="0"/>
          <a:chExt cx="0" cy="0"/>
        </a:xfrm>
      </p:grpSpPr>
      <p:sp>
        <p:nvSpPr>
          <p:cNvPr id="690" name="Google Shape;690;g7664105021_0_12:notes"/>
          <p:cNvSpPr txBox="1"/>
          <p:nvPr>
            <p:ph idx="1" type="body"/>
          </p:nvPr>
        </p:nvSpPr>
        <p:spPr>
          <a:xfrm>
            <a:off x="685802" y="4343406"/>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g7664105021_0_12:notes"/>
          <p:cNvSpPr/>
          <p:nvPr>
            <p:ph idx="2" type="sldImg"/>
          </p:nvPr>
        </p:nvSpPr>
        <p:spPr>
          <a:xfrm>
            <a:off x="80540" y="685617"/>
            <a:ext cx="6696900" cy="3429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9" name="Shape 839"/>
        <p:cNvGrpSpPr/>
        <p:nvPr/>
      </p:nvGrpSpPr>
      <p:grpSpPr>
        <a:xfrm>
          <a:off x="0" y="0"/>
          <a:ext cx="0" cy="0"/>
          <a:chOff x="0" y="0"/>
          <a:chExt cx="0" cy="0"/>
        </a:xfrm>
      </p:grpSpPr>
      <p:sp>
        <p:nvSpPr>
          <p:cNvPr id="840" name="Google Shape;840;g7664105021_0_126:notes"/>
          <p:cNvSpPr txBox="1"/>
          <p:nvPr>
            <p:ph idx="1" type="body"/>
          </p:nvPr>
        </p:nvSpPr>
        <p:spPr>
          <a:xfrm>
            <a:off x="685802" y="4343406"/>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sv-SE"/>
              <a:t>s.170-173 vilken av punkterna talar till dig. </a:t>
            </a:r>
            <a:endParaRPr/>
          </a:p>
        </p:txBody>
      </p:sp>
      <p:sp>
        <p:nvSpPr>
          <p:cNvPr id="841" name="Google Shape;841;g7664105021_0_126:notes"/>
          <p:cNvSpPr/>
          <p:nvPr>
            <p:ph idx="2" type="sldImg"/>
          </p:nvPr>
        </p:nvSpPr>
        <p:spPr>
          <a:xfrm>
            <a:off x="80540" y="685617"/>
            <a:ext cx="6696900" cy="3429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5" name="Shape 845"/>
        <p:cNvGrpSpPr/>
        <p:nvPr/>
      </p:nvGrpSpPr>
      <p:grpSpPr>
        <a:xfrm>
          <a:off x="0" y="0"/>
          <a:ext cx="0" cy="0"/>
          <a:chOff x="0" y="0"/>
          <a:chExt cx="0" cy="0"/>
        </a:xfrm>
      </p:grpSpPr>
      <p:sp>
        <p:nvSpPr>
          <p:cNvPr id="846" name="Google Shape;846;g76838e6863_2_0:notes"/>
          <p:cNvSpPr txBox="1"/>
          <p:nvPr>
            <p:ph idx="1" type="body"/>
          </p:nvPr>
        </p:nvSpPr>
        <p:spPr>
          <a:xfrm>
            <a:off x="685802" y="4343406"/>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g76838e6863_2_0:notes"/>
          <p:cNvSpPr/>
          <p:nvPr>
            <p:ph idx="2" type="sldImg"/>
          </p:nvPr>
        </p:nvSpPr>
        <p:spPr>
          <a:xfrm>
            <a:off x="80540" y="685617"/>
            <a:ext cx="6696900" cy="3429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2" name="Shape 852"/>
        <p:cNvGrpSpPr/>
        <p:nvPr/>
      </p:nvGrpSpPr>
      <p:grpSpPr>
        <a:xfrm>
          <a:off x="0" y="0"/>
          <a:ext cx="0" cy="0"/>
          <a:chOff x="0" y="0"/>
          <a:chExt cx="0" cy="0"/>
        </a:xfrm>
      </p:grpSpPr>
      <p:sp>
        <p:nvSpPr>
          <p:cNvPr id="853" name="Google Shape;853;g7664105021_0_132:notes"/>
          <p:cNvSpPr txBox="1"/>
          <p:nvPr>
            <p:ph idx="1" type="body"/>
          </p:nvPr>
        </p:nvSpPr>
        <p:spPr>
          <a:xfrm>
            <a:off x="685802" y="4343406"/>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g7664105021_0_132:notes"/>
          <p:cNvSpPr/>
          <p:nvPr>
            <p:ph idx="2" type="sldImg"/>
          </p:nvPr>
        </p:nvSpPr>
        <p:spPr>
          <a:xfrm>
            <a:off x="80540" y="685617"/>
            <a:ext cx="6696900" cy="3429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8" name="Shape 858"/>
        <p:cNvGrpSpPr/>
        <p:nvPr/>
      </p:nvGrpSpPr>
      <p:grpSpPr>
        <a:xfrm>
          <a:off x="0" y="0"/>
          <a:ext cx="0" cy="0"/>
          <a:chOff x="0" y="0"/>
          <a:chExt cx="0" cy="0"/>
        </a:xfrm>
      </p:grpSpPr>
      <p:sp>
        <p:nvSpPr>
          <p:cNvPr id="859" name="Google Shape;859;g7664105021_0_138:notes"/>
          <p:cNvSpPr txBox="1"/>
          <p:nvPr>
            <p:ph idx="1" type="body"/>
          </p:nvPr>
        </p:nvSpPr>
        <p:spPr>
          <a:xfrm>
            <a:off x="685802" y="4343406"/>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g7664105021_0_138:notes"/>
          <p:cNvSpPr/>
          <p:nvPr>
            <p:ph idx="2" type="sldImg"/>
          </p:nvPr>
        </p:nvSpPr>
        <p:spPr>
          <a:xfrm>
            <a:off x="80540" y="685617"/>
            <a:ext cx="6696900" cy="3429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3" name="Shape 863"/>
        <p:cNvGrpSpPr/>
        <p:nvPr/>
      </p:nvGrpSpPr>
      <p:grpSpPr>
        <a:xfrm>
          <a:off x="0" y="0"/>
          <a:ext cx="0" cy="0"/>
          <a:chOff x="0" y="0"/>
          <a:chExt cx="0" cy="0"/>
        </a:xfrm>
      </p:grpSpPr>
      <p:sp>
        <p:nvSpPr>
          <p:cNvPr id="864" name="Google Shape;864;g7664105021_0_144:notes"/>
          <p:cNvSpPr txBox="1"/>
          <p:nvPr>
            <p:ph idx="1" type="body"/>
          </p:nvPr>
        </p:nvSpPr>
        <p:spPr>
          <a:xfrm>
            <a:off x="685802" y="4343406"/>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g7664105021_0_144:notes"/>
          <p:cNvSpPr/>
          <p:nvPr>
            <p:ph idx="2" type="sldImg"/>
          </p:nvPr>
        </p:nvSpPr>
        <p:spPr>
          <a:xfrm>
            <a:off x="80540" y="685617"/>
            <a:ext cx="6696900" cy="3429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1" name="Shape 871"/>
        <p:cNvGrpSpPr/>
        <p:nvPr/>
      </p:nvGrpSpPr>
      <p:grpSpPr>
        <a:xfrm>
          <a:off x="0" y="0"/>
          <a:ext cx="0" cy="0"/>
          <a:chOff x="0" y="0"/>
          <a:chExt cx="0" cy="0"/>
        </a:xfrm>
      </p:grpSpPr>
      <p:sp>
        <p:nvSpPr>
          <p:cNvPr id="872" name="Google Shape;872;g7664105021_0_150:notes"/>
          <p:cNvSpPr txBox="1"/>
          <p:nvPr>
            <p:ph idx="1" type="body"/>
          </p:nvPr>
        </p:nvSpPr>
        <p:spPr>
          <a:xfrm>
            <a:off x="685802" y="4343406"/>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g7664105021_0_150:notes"/>
          <p:cNvSpPr/>
          <p:nvPr>
            <p:ph idx="2" type="sldImg"/>
          </p:nvPr>
        </p:nvSpPr>
        <p:spPr>
          <a:xfrm>
            <a:off x="80540" y="685617"/>
            <a:ext cx="6696900" cy="3429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6" name="Shape 876"/>
        <p:cNvGrpSpPr/>
        <p:nvPr/>
      </p:nvGrpSpPr>
      <p:grpSpPr>
        <a:xfrm>
          <a:off x="0" y="0"/>
          <a:ext cx="0" cy="0"/>
          <a:chOff x="0" y="0"/>
          <a:chExt cx="0" cy="0"/>
        </a:xfrm>
      </p:grpSpPr>
      <p:sp>
        <p:nvSpPr>
          <p:cNvPr id="877" name="Google Shape;877;g7664105021_0_156:notes"/>
          <p:cNvSpPr txBox="1"/>
          <p:nvPr>
            <p:ph idx="1" type="body"/>
          </p:nvPr>
        </p:nvSpPr>
        <p:spPr>
          <a:xfrm>
            <a:off x="685802" y="4343406"/>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g7664105021_0_156:notes"/>
          <p:cNvSpPr/>
          <p:nvPr>
            <p:ph idx="2" type="sldImg"/>
          </p:nvPr>
        </p:nvSpPr>
        <p:spPr>
          <a:xfrm>
            <a:off x="80540" y="685617"/>
            <a:ext cx="6696900" cy="3429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4" name="Shape 884"/>
        <p:cNvGrpSpPr/>
        <p:nvPr/>
      </p:nvGrpSpPr>
      <p:grpSpPr>
        <a:xfrm>
          <a:off x="0" y="0"/>
          <a:ext cx="0" cy="0"/>
          <a:chOff x="0" y="0"/>
          <a:chExt cx="0" cy="0"/>
        </a:xfrm>
      </p:grpSpPr>
      <p:sp>
        <p:nvSpPr>
          <p:cNvPr id="885" name="Google Shape;885;g7664105021_0_162:notes"/>
          <p:cNvSpPr txBox="1"/>
          <p:nvPr>
            <p:ph idx="1" type="body"/>
          </p:nvPr>
        </p:nvSpPr>
        <p:spPr>
          <a:xfrm>
            <a:off x="685802" y="4343406"/>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g7664105021_0_162:notes"/>
          <p:cNvSpPr/>
          <p:nvPr>
            <p:ph idx="2" type="sldImg"/>
          </p:nvPr>
        </p:nvSpPr>
        <p:spPr>
          <a:xfrm>
            <a:off x="80540" y="685617"/>
            <a:ext cx="6696900" cy="3429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8" name="Shape 908"/>
        <p:cNvGrpSpPr/>
        <p:nvPr/>
      </p:nvGrpSpPr>
      <p:grpSpPr>
        <a:xfrm>
          <a:off x="0" y="0"/>
          <a:ext cx="0" cy="0"/>
          <a:chOff x="0" y="0"/>
          <a:chExt cx="0" cy="0"/>
        </a:xfrm>
      </p:grpSpPr>
      <p:sp>
        <p:nvSpPr>
          <p:cNvPr id="909" name="Google Shape;909;g7664105021_0_168:notes"/>
          <p:cNvSpPr txBox="1"/>
          <p:nvPr>
            <p:ph idx="1" type="body"/>
          </p:nvPr>
        </p:nvSpPr>
        <p:spPr>
          <a:xfrm>
            <a:off x="685802" y="4343406"/>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g7664105021_0_168:notes"/>
          <p:cNvSpPr/>
          <p:nvPr>
            <p:ph idx="2" type="sldImg"/>
          </p:nvPr>
        </p:nvSpPr>
        <p:spPr>
          <a:xfrm>
            <a:off x="80540" y="685617"/>
            <a:ext cx="6696900" cy="3429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5" name="Shape 915"/>
        <p:cNvGrpSpPr/>
        <p:nvPr/>
      </p:nvGrpSpPr>
      <p:grpSpPr>
        <a:xfrm>
          <a:off x="0" y="0"/>
          <a:ext cx="0" cy="0"/>
          <a:chOff x="0" y="0"/>
          <a:chExt cx="0" cy="0"/>
        </a:xfrm>
      </p:grpSpPr>
      <p:sp>
        <p:nvSpPr>
          <p:cNvPr id="916" name="Google Shape;916;g45e47769ad_0_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g45e47769ad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6" name="Shape 696"/>
        <p:cNvGrpSpPr/>
        <p:nvPr/>
      </p:nvGrpSpPr>
      <p:grpSpPr>
        <a:xfrm>
          <a:off x="0" y="0"/>
          <a:ext cx="0" cy="0"/>
          <a:chOff x="0" y="0"/>
          <a:chExt cx="0" cy="0"/>
        </a:xfrm>
      </p:grpSpPr>
      <p:sp>
        <p:nvSpPr>
          <p:cNvPr id="697" name="Google Shape;697;g7664105021_0_18:notes"/>
          <p:cNvSpPr txBox="1"/>
          <p:nvPr>
            <p:ph idx="1" type="body"/>
          </p:nvPr>
        </p:nvSpPr>
        <p:spPr>
          <a:xfrm>
            <a:off x="685802" y="4343406"/>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g7664105021_0_18:notes"/>
          <p:cNvSpPr/>
          <p:nvPr>
            <p:ph idx="2" type="sldImg"/>
          </p:nvPr>
        </p:nvSpPr>
        <p:spPr>
          <a:xfrm>
            <a:off x="80540" y="685617"/>
            <a:ext cx="6696900" cy="3429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9" name="Shape 919"/>
        <p:cNvGrpSpPr/>
        <p:nvPr/>
      </p:nvGrpSpPr>
      <p:grpSpPr>
        <a:xfrm>
          <a:off x="0" y="0"/>
          <a:ext cx="0" cy="0"/>
          <a:chOff x="0" y="0"/>
          <a:chExt cx="0" cy="0"/>
        </a:xfrm>
      </p:grpSpPr>
      <p:sp>
        <p:nvSpPr>
          <p:cNvPr id="920" name="Google Shape;920;g45e47769ad_0_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g45e47769ad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5" name="Shape 925"/>
        <p:cNvGrpSpPr/>
        <p:nvPr/>
      </p:nvGrpSpPr>
      <p:grpSpPr>
        <a:xfrm>
          <a:off x="0" y="0"/>
          <a:ext cx="0" cy="0"/>
          <a:chOff x="0" y="0"/>
          <a:chExt cx="0" cy="0"/>
        </a:xfrm>
      </p:grpSpPr>
      <p:sp>
        <p:nvSpPr>
          <p:cNvPr id="926" name="Google Shape;926;g45e47769ad_0_1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g45e47769ad_0_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1" name="Shape 931"/>
        <p:cNvGrpSpPr/>
        <p:nvPr/>
      </p:nvGrpSpPr>
      <p:grpSpPr>
        <a:xfrm>
          <a:off x="0" y="0"/>
          <a:ext cx="0" cy="0"/>
          <a:chOff x="0" y="0"/>
          <a:chExt cx="0" cy="0"/>
        </a:xfrm>
      </p:grpSpPr>
      <p:sp>
        <p:nvSpPr>
          <p:cNvPr id="932" name="Google Shape;932;g45e47769ad_0_1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g45e47769ad_0_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7" name="Shape 937"/>
        <p:cNvGrpSpPr/>
        <p:nvPr/>
      </p:nvGrpSpPr>
      <p:grpSpPr>
        <a:xfrm>
          <a:off x="0" y="0"/>
          <a:ext cx="0" cy="0"/>
          <a:chOff x="0" y="0"/>
          <a:chExt cx="0" cy="0"/>
        </a:xfrm>
      </p:grpSpPr>
      <p:sp>
        <p:nvSpPr>
          <p:cNvPr id="938" name="Google Shape;938;g45e47769ad_0_2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g45e47769ad_0_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3" name="Shape 943"/>
        <p:cNvGrpSpPr/>
        <p:nvPr/>
      </p:nvGrpSpPr>
      <p:grpSpPr>
        <a:xfrm>
          <a:off x="0" y="0"/>
          <a:ext cx="0" cy="0"/>
          <a:chOff x="0" y="0"/>
          <a:chExt cx="0" cy="0"/>
        </a:xfrm>
      </p:grpSpPr>
      <p:sp>
        <p:nvSpPr>
          <p:cNvPr id="944" name="Google Shape;944;g45e47769ad_0_2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g45e47769ad_0_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9" name="Shape 949"/>
        <p:cNvGrpSpPr/>
        <p:nvPr/>
      </p:nvGrpSpPr>
      <p:grpSpPr>
        <a:xfrm>
          <a:off x="0" y="0"/>
          <a:ext cx="0" cy="0"/>
          <a:chOff x="0" y="0"/>
          <a:chExt cx="0" cy="0"/>
        </a:xfrm>
      </p:grpSpPr>
      <p:sp>
        <p:nvSpPr>
          <p:cNvPr id="950" name="Google Shape;950;g45e47769ad_0_3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g45e47769ad_0_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5" name="Shape 955"/>
        <p:cNvGrpSpPr/>
        <p:nvPr/>
      </p:nvGrpSpPr>
      <p:grpSpPr>
        <a:xfrm>
          <a:off x="0" y="0"/>
          <a:ext cx="0" cy="0"/>
          <a:chOff x="0" y="0"/>
          <a:chExt cx="0" cy="0"/>
        </a:xfrm>
      </p:grpSpPr>
      <p:sp>
        <p:nvSpPr>
          <p:cNvPr id="956" name="Google Shape;956;g45e47769ad_0_3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g45e47769ad_0_3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1" name="Shape 961"/>
        <p:cNvGrpSpPr/>
        <p:nvPr/>
      </p:nvGrpSpPr>
      <p:grpSpPr>
        <a:xfrm>
          <a:off x="0" y="0"/>
          <a:ext cx="0" cy="0"/>
          <a:chOff x="0" y="0"/>
          <a:chExt cx="0" cy="0"/>
        </a:xfrm>
      </p:grpSpPr>
      <p:sp>
        <p:nvSpPr>
          <p:cNvPr id="962" name="Google Shape;962;g45e47769ad_0_8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g45e47769ad_0_8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7" name="Shape 967"/>
        <p:cNvGrpSpPr/>
        <p:nvPr/>
      </p:nvGrpSpPr>
      <p:grpSpPr>
        <a:xfrm>
          <a:off x="0" y="0"/>
          <a:ext cx="0" cy="0"/>
          <a:chOff x="0" y="0"/>
          <a:chExt cx="0" cy="0"/>
        </a:xfrm>
      </p:grpSpPr>
      <p:sp>
        <p:nvSpPr>
          <p:cNvPr id="968" name="Google Shape;968;g45e47769ad_0_8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g45e47769ad_0_8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4" name="Shape 974"/>
        <p:cNvGrpSpPr/>
        <p:nvPr/>
      </p:nvGrpSpPr>
      <p:grpSpPr>
        <a:xfrm>
          <a:off x="0" y="0"/>
          <a:ext cx="0" cy="0"/>
          <a:chOff x="0" y="0"/>
          <a:chExt cx="0" cy="0"/>
        </a:xfrm>
      </p:grpSpPr>
      <p:sp>
        <p:nvSpPr>
          <p:cNvPr id="975" name="Google Shape;975;g45e47769ad_0_9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g45e47769ad_0_9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2" name="Shape 702"/>
        <p:cNvGrpSpPr/>
        <p:nvPr/>
      </p:nvGrpSpPr>
      <p:grpSpPr>
        <a:xfrm>
          <a:off x="0" y="0"/>
          <a:ext cx="0" cy="0"/>
          <a:chOff x="0" y="0"/>
          <a:chExt cx="0" cy="0"/>
        </a:xfrm>
      </p:grpSpPr>
      <p:sp>
        <p:nvSpPr>
          <p:cNvPr id="703" name="Google Shape;703;g7664105021_0_24:notes"/>
          <p:cNvSpPr txBox="1"/>
          <p:nvPr>
            <p:ph idx="1" type="body"/>
          </p:nvPr>
        </p:nvSpPr>
        <p:spPr>
          <a:xfrm>
            <a:off x="685802" y="4343406"/>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g7664105021_0_24:notes"/>
          <p:cNvSpPr/>
          <p:nvPr>
            <p:ph idx="2" type="sldImg"/>
          </p:nvPr>
        </p:nvSpPr>
        <p:spPr>
          <a:xfrm>
            <a:off x="80540" y="685617"/>
            <a:ext cx="6696900" cy="3429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2" name="Shape 982"/>
        <p:cNvGrpSpPr/>
        <p:nvPr/>
      </p:nvGrpSpPr>
      <p:grpSpPr>
        <a:xfrm>
          <a:off x="0" y="0"/>
          <a:ext cx="0" cy="0"/>
          <a:chOff x="0" y="0"/>
          <a:chExt cx="0" cy="0"/>
        </a:xfrm>
      </p:grpSpPr>
      <p:sp>
        <p:nvSpPr>
          <p:cNvPr id="983" name="Google Shape;983;g45e47769ad_0_10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g45e47769ad_0_10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9" name="Shape 989"/>
        <p:cNvGrpSpPr/>
        <p:nvPr/>
      </p:nvGrpSpPr>
      <p:grpSpPr>
        <a:xfrm>
          <a:off x="0" y="0"/>
          <a:ext cx="0" cy="0"/>
          <a:chOff x="0" y="0"/>
          <a:chExt cx="0" cy="0"/>
        </a:xfrm>
      </p:grpSpPr>
      <p:sp>
        <p:nvSpPr>
          <p:cNvPr id="990" name="Google Shape;990;g45e47769ad_0_10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g45e47769ad_0_10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6" name="Shape 996"/>
        <p:cNvGrpSpPr/>
        <p:nvPr/>
      </p:nvGrpSpPr>
      <p:grpSpPr>
        <a:xfrm>
          <a:off x="0" y="0"/>
          <a:ext cx="0" cy="0"/>
          <a:chOff x="0" y="0"/>
          <a:chExt cx="0" cy="0"/>
        </a:xfrm>
      </p:grpSpPr>
      <p:sp>
        <p:nvSpPr>
          <p:cNvPr id="997" name="Google Shape;997;g45e47769ad_0_11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g45e47769ad_0_1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3" name="Shape 1003"/>
        <p:cNvGrpSpPr/>
        <p:nvPr/>
      </p:nvGrpSpPr>
      <p:grpSpPr>
        <a:xfrm>
          <a:off x="0" y="0"/>
          <a:ext cx="0" cy="0"/>
          <a:chOff x="0" y="0"/>
          <a:chExt cx="0" cy="0"/>
        </a:xfrm>
      </p:grpSpPr>
      <p:sp>
        <p:nvSpPr>
          <p:cNvPr id="1004" name="Google Shape;1004;g45e47769ad_0_11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g45e47769ad_0_1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0" name="Shape 1010"/>
        <p:cNvGrpSpPr/>
        <p:nvPr/>
      </p:nvGrpSpPr>
      <p:grpSpPr>
        <a:xfrm>
          <a:off x="0" y="0"/>
          <a:ext cx="0" cy="0"/>
          <a:chOff x="0" y="0"/>
          <a:chExt cx="0" cy="0"/>
        </a:xfrm>
      </p:grpSpPr>
      <p:sp>
        <p:nvSpPr>
          <p:cNvPr id="1011" name="Google Shape;1011;g45e47769ad_0_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2" name="Google Shape;1012;g45e47769ad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g45e47769ad_0_73: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sv-SE"/>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5" name="Shape 1015"/>
        <p:cNvGrpSpPr/>
        <p:nvPr/>
      </p:nvGrpSpPr>
      <p:grpSpPr>
        <a:xfrm>
          <a:off x="0" y="0"/>
          <a:ext cx="0" cy="0"/>
          <a:chOff x="0" y="0"/>
          <a:chExt cx="0" cy="0"/>
        </a:xfrm>
      </p:grpSpPr>
      <p:sp>
        <p:nvSpPr>
          <p:cNvPr id="1016" name="Google Shape;1016;g440aaf1548_0_147:notes"/>
          <p:cNvSpPr txBox="1"/>
          <p:nvPr>
            <p:ph idx="1" type="body"/>
          </p:nvPr>
        </p:nvSpPr>
        <p:spPr>
          <a:xfrm>
            <a:off x="685802" y="4343406"/>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g440aaf1548_0_147:notes"/>
          <p:cNvSpPr/>
          <p:nvPr>
            <p:ph idx="2" type="sldImg"/>
          </p:nvPr>
        </p:nvSpPr>
        <p:spPr>
          <a:xfrm>
            <a:off x="80540" y="685617"/>
            <a:ext cx="6696900" cy="3429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2" name="Shape 1022"/>
        <p:cNvGrpSpPr/>
        <p:nvPr/>
      </p:nvGrpSpPr>
      <p:grpSpPr>
        <a:xfrm>
          <a:off x="0" y="0"/>
          <a:ext cx="0" cy="0"/>
          <a:chOff x="0" y="0"/>
          <a:chExt cx="0" cy="0"/>
        </a:xfrm>
      </p:grpSpPr>
      <p:sp>
        <p:nvSpPr>
          <p:cNvPr id="1023" name="Google Shape;1023;g440aaf1548_0_153:notes"/>
          <p:cNvSpPr txBox="1"/>
          <p:nvPr>
            <p:ph idx="1" type="body"/>
          </p:nvPr>
        </p:nvSpPr>
        <p:spPr>
          <a:xfrm>
            <a:off x="685802" y="4343406"/>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g440aaf1548_0_153:notes"/>
          <p:cNvSpPr/>
          <p:nvPr>
            <p:ph idx="2" type="sldImg"/>
          </p:nvPr>
        </p:nvSpPr>
        <p:spPr>
          <a:xfrm>
            <a:off x="80540" y="685617"/>
            <a:ext cx="6696900" cy="3429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0" name="Shape 1030"/>
        <p:cNvGrpSpPr/>
        <p:nvPr/>
      </p:nvGrpSpPr>
      <p:grpSpPr>
        <a:xfrm>
          <a:off x="0" y="0"/>
          <a:ext cx="0" cy="0"/>
          <a:chOff x="0" y="0"/>
          <a:chExt cx="0" cy="0"/>
        </a:xfrm>
      </p:grpSpPr>
      <p:sp>
        <p:nvSpPr>
          <p:cNvPr id="1031" name="Google Shape;1031;g440aaf1548_0_160:notes"/>
          <p:cNvSpPr txBox="1"/>
          <p:nvPr>
            <p:ph idx="1" type="body"/>
          </p:nvPr>
        </p:nvSpPr>
        <p:spPr>
          <a:xfrm>
            <a:off x="685802" y="4343406"/>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g440aaf1548_0_160:notes"/>
          <p:cNvSpPr/>
          <p:nvPr>
            <p:ph idx="2" type="sldImg"/>
          </p:nvPr>
        </p:nvSpPr>
        <p:spPr>
          <a:xfrm>
            <a:off x="80540" y="685617"/>
            <a:ext cx="6696900" cy="3429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6" name="Shape 1036"/>
        <p:cNvGrpSpPr/>
        <p:nvPr/>
      </p:nvGrpSpPr>
      <p:grpSpPr>
        <a:xfrm>
          <a:off x="0" y="0"/>
          <a:ext cx="0" cy="0"/>
          <a:chOff x="0" y="0"/>
          <a:chExt cx="0" cy="0"/>
        </a:xfrm>
      </p:grpSpPr>
      <p:sp>
        <p:nvSpPr>
          <p:cNvPr id="1037" name="Google Shape;1037;g440aaf1548_0_165:notes"/>
          <p:cNvSpPr txBox="1"/>
          <p:nvPr>
            <p:ph idx="1" type="body"/>
          </p:nvPr>
        </p:nvSpPr>
        <p:spPr>
          <a:xfrm>
            <a:off x="685802" y="4343406"/>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g440aaf1548_0_165:notes"/>
          <p:cNvSpPr/>
          <p:nvPr>
            <p:ph idx="2" type="sldImg"/>
          </p:nvPr>
        </p:nvSpPr>
        <p:spPr>
          <a:xfrm>
            <a:off x="80540" y="685617"/>
            <a:ext cx="6696900" cy="3429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2" name="Shape 1042"/>
        <p:cNvGrpSpPr/>
        <p:nvPr/>
      </p:nvGrpSpPr>
      <p:grpSpPr>
        <a:xfrm>
          <a:off x="0" y="0"/>
          <a:ext cx="0" cy="0"/>
          <a:chOff x="0" y="0"/>
          <a:chExt cx="0" cy="0"/>
        </a:xfrm>
      </p:grpSpPr>
      <p:sp>
        <p:nvSpPr>
          <p:cNvPr id="1043" name="Google Shape;1043;g440aaf1548_0_170:notes"/>
          <p:cNvSpPr txBox="1"/>
          <p:nvPr>
            <p:ph idx="1" type="body"/>
          </p:nvPr>
        </p:nvSpPr>
        <p:spPr>
          <a:xfrm>
            <a:off x="685802" y="4343406"/>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g440aaf1548_0_170:notes"/>
          <p:cNvSpPr/>
          <p:nvPr>
            <p:ph idx="2" type="sldImg"/>
          </p:nvPr>
        </p:nvSpPr>
        <p:spPr>
          <a:xfrm>
            <a:off x="80540" y="685617"/>
            <a:ext cx="6696900" cy="3429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6" name="Shape 726"/>
        <p:cNvGrpSpPr/>
        <p:nvPr/>
      </p:nvGrpSpPr>
      <p:grpSpPr>
        <a:xfrm>
          <a:off x="0" y="0"/>
          <a:ext cx="0" cy="0"/>
          <a:chOff x="0" y="0"/>
          <a:chExt cx="0" cy="0"/>
        </a:xfrm>
      </p:grpSpPr>
      <p:sp>
        <p:nvSpPr>
          <p:cNvPr id="727" name="Google Shape;727;g7664105021_0_30:notes"/>
          <p:cNvSpPr txBox="1"/>
          <p:nvPr>
            <p:ph idx="1" type="body"/>
          </p:nvPr>
        </p:nvSpPr>
        <p:spPr>
          <a:xfrm>
            <a:off x="685802" y="4343406"/>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sv-SE"/>
              <a:t>Tala om de olika faserna (mobilisering….)</a:t>
            </a:r>
            <a:endParaRPr/>
          </a:p>
        </p:txBody>
      </p:sp>
      <p:sp>
        <p:nvSpPr>
          <p:cNvPr id="728" name="Google Shape;728;g7664105021_0_30:notes"/>
          <p:cNvSpPr/>
          <p:nvPr>
            <p:ph idx="2" type="sldImg"/>
          </p:nvPr>
        </p:nvSpPr>
        <p:spPr>
          <a:xfrm>
            <a:off x="80540" y="685617"/>
            <a:ext cx="6696900" cy="3429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8" name="Shape 1048"/>
        <p:cNvGrpSpPr/>
        <p:nvPr/>
      </p:nvGrpSpPr>
      <p:grpSpPr>
        <a:xfrm>
          <a:off x="0" y="0"/>
          <a:ext cx="0" cy="0"/>
          <a:chOff x="0" y="0"/>
          <a:chExt cx="0" cy="0"/>
        </a:xfrm>
      </p:grpSpPr>
      <p:sp>
        <p:nvSpPr>
          <p:cNvPr id="1049" name="Google Shape;1049;g440aaf1548_0_175:notes"/>
          <p:cNvSpPr txBox="1"/>
          <p:nvPr>
            <p:ph idx="1" type="body"/>
          </p:nvPr>
        </p:nvSpPr>
        <p:spPr>
          <a:xfrm>
            <a:off x="685802" y="4343406"/>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g440aaf1548_0_175:notes"/>
          <p:cNvSpPr/>
          <p:nvPr>
            <p:ph idx="2" type="sldImg"/>
          </p:nvPr>
        </p:nvSpPr>
        <p:spPr>
          <a:xfrm>
            <a:off x="80540" y="685617"/>
            <a:ext cx="6696900" cy="3429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3" name="Shape 733"/>
        <p:cNvGrpSpPr/>
        <p:nvPr/>
      </p:nvGrpSpPr>
      <p:grpSpPr>
        <a:xfrm>
          <a:off x="0" y="0"/>
          <a:ext cx="0" cy="0"/>
          <a:chOff x="0" y="0"/>
          <a:chExt cx="0" cy="0"/>
        </a:xfrm>
      </p:grpSpPr>
      <p:sp>
        <p:nvSpPr>
          <p:cNvPr id="734" name="Google Shape;734;g7664105021_0_36:notes"/>
          <p:cNvSpPr txBox="1"/>
          <p:nvPr>
            <p:ph idx="1" type="body"/>
          </p:nvPr>
        </p:nvSpPr>
        <p:spPr>
          <a:xfrm>
            <a:off x="685802" y="4343406"/>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sv-SE"/>
              <a:t>Förväntningar på kanban är ofta verktyg. Här presenteras verktyg som de kan använda framåt för att driva digital förändring. </a:t>
            </a:r>
            <a:endParaRPr/>
          </a:p>
        </p:txBody>
      </p:sp>
      <p:sp>
        <p:nvSpPr>
          <p:cNvPr id="735" name="Google Shape;735;g7664105021_0_36:notes"/>
          <p:cNvSpPr/>
          <p:nvPr>
            <p:ph idx="2" type="sldImg"/>
          </p:nvPr>
        </p:nvSpPr>
        <p:spPr>
          <a:xfrm>
            <a:off x="80540" y="685617"/>
            <a:ext cx="6696900" cy="3429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0" name="Shape 750"/>
        <p:cNvGrpSpPr/>
        <p:nvPr/>
      </p:nvGrpSpPr>
      <p:grpSpPr>
        <a:xfrm>
          <a:off x="0" y="0"/>
          <a:ext cx="0" cy="0"/>
          <a:chOff x="0" y="0"/>
          <a:chExt cx="0" cy="0"/>
        </a:xfrm>
      </p:grpSpPr>
      <p:sp>
        <p:nvSpPr>
          <p:cNvPr id="751" name="Google Shape;751;g7664105021_0_42:notes"/>
          <p:cNvSpPr txBox="1"/>
          <p:nvPr>
            <p:ph idx="1" type="body"/>
          </p:nvPr>
        </p:nvSpPr>
        <p:spPr>
          <a:xfrm>
            <a:off x="685802" y="4343406"/>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sv-SE"/>
              <a:t>Behöver repeteras, den fundamentala förändringen som behövs. </a:t>
            </a:r>
            <a:endParaRPr/>
          </a:p>
        </p:txBody>
      </p:sp>
      <p:sp>
        <p:nvSpPr>
          <p:cNvPr id="752" name="Google Shape;752;g7664105021_0_42:notes"/>
          <p:cNvSpPr/>
          <p:nvPr>
            <p:ph idx="2" type="sldImg"/>
          </p:nvPr>
        </p:nvSpPr>
        <p:spPr>
          <a:xfrm>
            <a:off x="80540" y="685617"/>
            <a:ext cx="6696900" cy="3429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6" name="Shape 756"/>
        <p:cNvGrpSpPr/>
        <p:nvPr/>
      </p:nvGrpSpPr>
      <p:grpSpPr>
        <a:xfrm>
          <a:off x="0" y="0"/>
          <a:ext cx="0" cy="0"/>
          <a:chOff x="0" y="0"/>
          <a:chExt cx="0" cy="0"/>
        </a:xfrm>
      </p:grpSpPr>
      <p:sp>
        <p:nvSpPr>
          <p:cNvPr id="757" name="Google Shape;757;g7664105021_0_48:notes"/>
          <p:cNvSpPr txBox="1"/>
          <p:nvPr>
            <p:ph idx="1" type="body"/>
          </p:nvPr>
        </p:nvSpPr>
        <p:spPr>
          <a:xfrm>
            <a:off x="685802" y="4343406"/>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sv-SE"/>
              <a:t>En som har förstått, transformation handlar om att ändra mig själv, inte organisation. (ca.2-3 minuter in)</a:t>
            </a:r>
            <a:endParaRPr/>
          </a:p>
        </p:txBody>
      </p:sp>
      <p:sp>
        <p:nvSpPr>
          <p:cNvPr id="758" name="Google Shape;758;g7664105021_0_48:notes"/>
          <p:cNvSpPr/>
          <p:nvPr>
            <p:ph idx="2" type="sldImg"/>
          </p:nvPr>
        </p:nvSpPr>
        <p:spPr>
          <a:xfrm>
            <a:off x="80540" y="685617"/>
            <a:ext cx="6696900" cy="3429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2" name="Shape 762"/>
        <p:cNvGrpSpPr/>
        <p:nvPr/>
      </p:nvGrpSpPr>
      <p:grpSpPr>
        <a:xfrm>
          <a:off x="0" y="0"/>
          <a:ext cx="0" cy="0"/>
          <a:chOff x="0" y="0"/>
          <a:chExt cx="0" cy="0"/>
        </a:xfrm>
      </p:grpSpPr>
      <p:sp>
        <p:nvSpPr>
          <p:cNvPr id="763" name="Google Shape;763;g7664105021_0_60:notes"/>
          <p:cNvSpPr txBox="1"/>
          <p:nvPr>
            <p:ph idx="1" type="body"/>
          </p:nvPr>
        </p:nvSpPr>
        <p:spPr>
          <a:xfrm>
            <a:off x="685802" y="4343406"/>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g7664105021_0_60:notes"/>
          <p:cNvSpPr/>
          <p:nvPr>
            <p:ph idx="2" type="sldImg"/>
          </p:nvPr>
        </p:nvSpPr>
        <p:spPr>
          <a:xfrm>
            <a:off x="80540" y="685617"/>
            <a:ext cx="6696900" cy="3429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g"/><Relationship Id="rId3"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7.png"/></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3" name="Shape 13"/>
        <p:cNvGrpSpPr/>
        <p:nvPr/>
      </p:nvGrpSpPr>
      <p:grpSpPr>
        <a:xfrm>
          <a:off x="0" y="0"/>
          <a:ext cx="0" cy="0"/>
          <a:chOff x="0" y="0"/>
          <a:chExt cx="0" cy="0"/>
        </a:xfrm>
      </p:grpSpPr>
      <p:sp>
        <p:nvSpPr>
          <p:cNvPr id="14" name="Google Shape;14;p2"/>
          <p:cNvSpPr txBox="1"/>
          <p:nvPr>
            <p:ph idx="10" type="dt"/>
          </p:nvPr>
        </p:nvSpPr>
        <p:spPr>
          <a:xfrm>
            <a:off x="457200" y="4767264"/>
            <a:ext cx="2133600" cy="273844"/>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 name="Google Shape;15;p2"/>
          <p:cNvSpPr txBox="1"/>
          <p:nvPr>
            <p:ph idx="11" type="ftr"/>
          </p:nvPr>
        </p:nvSpPr>
        <p:spPr>
          <a:xfrm>
            <a:off x="3124200" y="4767264"/>
            <a:ext cx="2895600" cy="273844"/>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Google Shape;16;p2"/>
          <p:cNvSpPr txBox="1"/>
          <p:nvPr>
            <p:ph idx="12" type="sldNum"/>
          </p:nvPr>
        </p:nvSpPr>
        <p:spPr>
          <a:xfrm>
            <a:off x="6553200" y="4767264"/>
            <a:ext cx="2133600" cy="27384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u="none" cap="none" strike="noStrike">
                <a:solidFill>
                  <a:schemeClr val="dk1"/>
                </a:solidFill>
                <a:latin typeface="Calibri"/>
                <a:ea typeface="Calibri"/>
                <a:cs typeface="Calibri"/>
                <a:sym typeface="Calibri"/>
              </a:defRPr>
            </a:lvl1pPr>
            <a:lvl2pPr indent="0" lvl="1" marL="0" marR="0" rtl="0" algn="l">
              <a:spcBef>
                <a:spcPts val="0"/>
              </a:spcBef>
              <a:buNone/>
              <a:defRPr b="0" i="0" sz="1800" u="none" cap="none" strike="noStrike">
                <a:solidFill>
                  <a:schemeClr val="dk1"/>
                </a:solidFill>
                <a:latin typeface="Calibri"/>
                <a:ea typeface="Calibri"/>
                <a:cs typeface="Calibri"/>
                <a:sym typeface="Calibri"/>
              </a:defRPr>
            </a:lvl2pPr>
            <a:lvl3pPr indent="0" lvl="2" marL="0" marR="0" rtl="0" algn="l">
              <a:spcBef>
                <a:spcPts val="0"/>
              </a:spcBef>
              <a:buNone/>
              <a:defRPr b="0" i="0" sz="1800" u="none" cap="none" strike="noStrike">
                <a:solidFill>
                  <a:schemeClr val="dk1"/>
                </a:solidFill>
                <a:latin typeface="Calibri"/>
                <a:ea typeface="Calibri"/>
                <a:cs typeface="Calibri"/>
                <a:sym typeface="Calibri"/>
              </a:defRPr>
            </a:lvl3pPr>
            <a:lvl4pPr indent="0" lvl="3" marL="0" marR="0" rtl="0" algn="l">
              <a:spcBef>
                <a:spcPts val="0"/>
              </a:spcBef>
              <a:buNone/>
              <a:defRPr b="0" i="0" sz="1800" u="none" cap="none" strike="noStrike">
                <a:solidFill>
                  <a:schemeClr val="dk1"/>
                </a:solidFill>
                <a:latin typeface="Calibri"/>
                <a:ea typeface="Calibri"/>
                <a:cs typeface="Calibri"/>
                <a:sym typeface="Calibri"/>
              </a:defRPr>
            </a:lvl4pPr>
            <a:lvl5pPr indent="0" lvl="4" marL="0" marR="0" rtl="0" algn="l">
              <a:spcBef>
                <a:spcPts val="0"/>
              </a:spcBef>
              <a:buNone/>
              <a:defRPr b="0" i="0" sz="1800" u="none" cap="none" strike="noStrike">
                <a:solidFill>
                  <a:schemeClr val="dk1"/>
                </a:solidFill>
                <a:latin typeface="Calibri"/>
                <a:ea typeface="Calibri"/>
                <a:cs typeface="Calibri"/>
                <a:sym typeface="Calibri"/>
              </a:defRPr>
            </a:lvl5pPr>
            <a:lvl6pPr indent="0" lvl="5" marL="0" marR="0" rtl="0" algn="l">
              <a:spcBef>
                <a:spcPts val="0"/>
              </a:spcBef>
              <a:buNone/>
              <a:defRPr b="0" i="0" sz="1800" u="none" cap="none" strike="noStrike">
                <a:solidFill>
                  <a:schemeClr val="dk1"/>
                </a:solidFill>
                <a:latin typeface="Calibri"/>
                <a:ea typeface="Calibri"/>
                <a:cs typeface="Calibri"/>
                <a:sym typeface="Calibri"/>
              </a:defRPr>
            </a:lvl6pPr>
            <a:lvl7pPr indent="0" lvl="6" marL="0" marR="0" rtl="0" algn="l">
              <a:spcBef>
                <a:spcPts val="0"/>
              </a:spcBef>
              <a:buNone/>
              <a:defRPr b="0" i="0" sz="1800" u="none" cap="none" strike="noStrike">
                <a:solidFill>
                  <a:schemeClr val="dk1"/>
                </a:solidFill>
                <a:latin typeface="Calibri"/>
                <a:ea typeface="Calibri"/>
                <a:cs typeface="Calibri"/>
                <a:sym typeface="Calibri"/>
              </a:defRPr>
            </a:lvl7pPr>
            <a:lvl8pPr indent="0" lvl="7" marL="0" marR="0" rtl="0" algn="l">
              <a:spcBef>
                <a:spcPts val="0"/>
              </a:spcBef>
              <a:buNone/>
              <a:defRPr b="0" i="0" sz="1800" u="none" cap="none" strike="noStrike">
                <a:solidFill>
                  <a:schemeClr val="dk1"/>
                </a:solidFill>
                <a:latin typeface="Calibri"/>
                <a:ea typeface="Calibri"/>
                <a:cs typeface="Calibri"/>
                <a:sym typeface="Calibri"/>
              </a:defRPr>
            </a:lvl8pPr>
            <a:lvl9pPr indent="0" lvl="8" marL="0" marR="0" rtl="0" algn="l">
              <a:spcBef>
                <a:spcPts val="0"/>
              </a:spcBef>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Rubrik och lodrät text" type="vertTx">
  <p:cSld name="VERTICAL_TEXT">
    <p:spTree>
      <p:nvGrpSpPr>
        <p:cNvPr id="70" name="Shape 70"/>
        <p:cNvGrpSpPr/>
        <p:nvPr/>
      </p:nvGrpSpPr>
      <p:grpSpPr>
        <a:xfrm>
          <a:off x="0" y="0"/>
          <a:ext cx="0" cy="0"/>
          <a:chOff x="0" y="0"/>
          <a:chExt cx="0" cy="0"/>
        </a:xfrm>
      </p:grpSpPr>
      <p:sp>
        <p:nvSpPr>
          <p:cNvPr id="71" name="Google Shape;71;p11"/>
          <p:cNvSpPr txBox="1"/>
          <p:nvPr>
            <p:ph type="title"/>
          </p:nvPr>
        </p:nvSpPr>
        <p:spPr>
          <a:xfrm>
            <a:off x="457200" y="205979"/>
            <a:ext cx="8229600" cy="85725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72" name="Google Shape;72;p11"/>
          <p:cNvSpPr txBox="1"/>
          <p:nvPr>
            <p:ph idx="1" type="body"/>
          </p:nvPr>
        </p:nvSpPr>
        <p:spPr>
          <a:xfrm rot="5400000">
            <a:off x="2874764" y="-1217413"/>
            <a:ext cx="3394472" cy="82296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3" name="Google Shape;73;p11"/>
          <p:cNvSpPr txBox="1"/>
          <p:nvPr>
            <p:ph idx="10" type="dt"/>
          </p:nvPr>
        </p:nvSpPr>
        <p:spPr>
          <a:xfrm>
            <a:off x="457200" y="4767264"/>
            <a:ext cx="2133600" cy="273844"/>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sz="1800">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4" name="Google Shape;74;p11"/>
          <p:cNvSpPr txBox="1"/>
          <p:nvPr>
            <p:ph idx="11" type="ftr"/>
          </p:nvPr>
        </p:nvSpPr>
        <p:spPr>
          <a:xfrm>
            <a:off x="3124200" y="4767264"/>
            <a:ext cx="2895600" cy="273844"/>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sz="1800">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5" name="Google Shape;75;p11"/>
          <p:cNvSpPr txBox="1"/>
          <p:nvPr>
            <p:ph idx="12" type="sldNum"/>
          </p:nvPr>
        </p:nvSpPr>
        <p:spPr>
          <a:xfrm>
            <a:off x="6553200" y="4767264"/>
            <a:ext cx="2133600" cy="27384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Rubrik och innehåll" type="obj">
  <p:cSld name="OBJECT">
    <p:spTree>
      <p:nvGrpSpPr>
        <p:cNvPr id="620" name="Shape 620"/>
        <p:cNvGrpSpPr/>
        <p:nvPr/>
      </p:nvGrpSpPr>
      <p:grpSpPr>
        <a:xfrm>
          <a:off x="0" y="0"/>
          <a:ext cx="0" cy="0"/>
          <a:chOff x="0" y="0"/>
          <a:chExt cx="0" cy="0"/>
        </a:xfrm>
      </p:grpSpPr>
      <p:sp>
        <p:nvSpPr>
          <p:cNvPr id="621" name="Google Shape;621;p10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622" name="Google Shape;622;p107"/>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23" name="Google Shape;623;p10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24" name="Google Shape;624;p10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25" name="Google Shape;625;p10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med bildtext" type="objTx">
  <p:cSld name="OBJECT_WITH_CAPTION_TEXT">
    <p:spTree>
      <p:nvGrpSpPr>
        <p:cNvPr id="626" name="Shape 626"/>
        <p:cNvGrpSpPr/>
        <p:nvPr/>
      </p:nvGrpSpPr>
      <p:grpSpPr>
        <a:xfrm>
          <a:off x="0" y="0"/>
          <a:ext cx="0" cy="0"/>
          <a:chOff x="0" y="0"/>
          <a:chExt cx="0" cy="0"/>
        </a:xfrm>
      </p:grpSpPr>
      <p:sp>
        <p:nvSpPr>
          <p:cNvPr id="627" name="Google Shape;627;p108"/>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628" name="Google Shape;628;p108"/>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Autofit/>
          </a:bodyPr>
          <a:lstStyle>
            <a:lvl1pPr indent="-381000" lvl="0" marL="457200" rtl="0" algn="l">
              <a:lnSpc>
                <a:spcPct val="90000"/>
              </a:lnSpc>
              <a:spcBef>
                <a:spcPts val="800"/>
              </a:spcBef>
              <a:spcAft>
                <a:spcPts val="0"/>
              </a:spcAft>
              <a:buClr>
                <a:schemeClr val="dk1"/>
              </a:buClr>
              <a:buSzPts val="2400"/>
              <a:buChar char="•"/>
              <a:defRPr sz="2400"/>
            </a:lvl1pPr>
            <a:lvl2pPr indent="-361950" lvl="1" marL="914400" rtl="0" algn="l">
              <a:lnSpc>
                <a:spcPct val="90000"/>
              </a:lnSpc>
              <a:spcBef>
                <a:spcPts val="400"/>
              </a:spcBef>
              <a:spcAft>
                <a:spcPts val="0"/>
              </a:spcAft>
              <a:buClr>
                <a:schemeClr val="dk1"/>
              </a:buClr>
              <a:buSzPts val="2100"/>
              <a:buChar char="•"/>
              <a:defRPr sz="2100"/>
            </a:lvl2pPr>
            <a:lvl3pPr indent="-342900" lvl="2" marL="1371600" rtl="0" algn="l">
              <a:lnSpc>
                <a:spcPct val="90000"/>
              </a:lnSpc>
              <a:spcBef>
                <a:spcPts val="400"/>
              </a:spcBef>
              <a:spcAft>
                <a:spcPts val="0"/>
              </a:spcAft>
              <a:buClr>
                <a:schemeClr val="dk1"/>
              </a:buClr>
              <a:buSzPts val="1800"/>
              <a:buChar char="•"/>
              <a:defRPr sz="1800"/>
            </a:lvl3pPr>
            <a:lvl4pPr indent="-323850" lvl="3" marL="1828800" rtl="0" algn="l">
              <a:lnSpc>
                <a:spcPct val="90000"/>
              </a:lnSpc>
              <a:spcBef>
                <a:spcPts val="400"/>
              </a:spcBef>
              <a:spcAft>
                <a:spcPts val="0"/>
              </a:spcAft>
              <a:buClr>
                <a:schemeClr val="dk1"/>
              </a:buClr>
              <a:buSzPts val="1500"/>
              <a:buChar char="•"/>
              <a:defRPr sz="1500"/>
            </a:lvl4pPr>
            <a:lvl5pPr indent="-323850" lvl="4" marL="2286000" rtl="0" algn="l">
              <a:lnSpc>
                <a:spcPct val="90000"/>
              </a:lnSpc>
              <a:spcBef>
                <a:spcPts val="400"/>
              </a:spcBef>
              <a:spcAft>
                <a:spcPts val="0"/>
              </a:spcAft>
              <a:buClr>
                <a:schemeClr val="dk1"/>
              </a:buClr>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629" name="Google Shape;629;p108"/>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630" name="Google Shape;630;p10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31" name="Google Shape;631;p10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32" name="Google Shape;632;p10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vsnittsrubrik" type="secHead">
  <p:cSld name="SECTION_HEADER">
    <p:spTree>
      <p:nvGrpSpPr>
        <p:cNvPr id="633" name="Shape 633"/>
        <p:cNvGrpSpPr/>
        <p:nvPr/>
      </p:nvGrpSpPr>
      <p:grpSpPr>
        <a:xfrm>
          <a:off x="0" y="0"/>
          <a:ext cx="0" cy="0"/>
          <a:chOff x="0" y="0"/>
          <a:chExt cx="0" cy="0"/>
        </a:xfrm>
      </p:grpSpPr>
      <p:sp>
        <p:nvSpPr>
          <p:cNvPr id="634" name="Google Shape;634;p109"/>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635" name="Google Shape;635;p109"/>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636" name="Google Shape;636;p10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37" name="Google Shape;637;p10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38" name="Google Shape;638;p10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vå delar" type="twoObj">
  <p:cSld name="TWO_OBJECTS">
    <p:spTree>
      <p:nvGrpSpPr>
        <p:cNvPr id="639" name="Shape 639"/>
        <p:cNvGrpSpPr/>
        <p:nvPr/>
      </p:nvGrpSpPr>
      <p:grpSpPr>
        <a:xfrm>
          <a:off x="0" y="0"/>
          <a:ext cx="0" cy="0"/>
          <a:chOff x="0" y="0"/>
          <a:chExt cx="0" cy="0"/>
        </a:xfrm>
      </p:grpSpPr>
      <p:sp>
        <p:nvSpPr>
          <p:cNvPr id="640" name="Google Shape;640;p11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641" name="Google Shape;641;p110"/>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42" name="Google Shape;642;p110"/>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43" name="Google Shape;643;p11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44" name="Google Shape;644;p11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45" name="Google Shape;645;p11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Jämförelse" type="twoTxTwoObj">
  <p:cSld name="TWO_OBJECTS_WITH_TEXT">
    <p:spTree>
      <p:nvGrpSpPr>
        <p:cNvPr id="646" name="Shape 646"/>
        <p:cNvGrpSpPr/>
        <p:nvPr/>
      </p:nvGrpSpPr>
      <p:grpSpPr>
        <a:xfrm>
          <a:off x="0" y="0"/>
          <a:ext cx="0" cy="0"/>
          <a:chOff x="0" y="0"/>
          <a:chExt cx="0" cy="0"/>
        </a:xfrm>
      </p:grpSpPr>
      <p:sp>
        <p:nvSpPr>
          <p:cNvPr id="647" name="Google Shape;647;p111"/>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648" name="Google Shape;648;p111"/>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649" name="Google Shape;649;p111"/>
          <p:cNvSpPr txBox="1"/>
          <p:nvPr>
            <p:ph idx="2" type="body"/>
          </p:nvPr>
        </p:nvSpPr>
        <p:spPr>
          <a:xfrm>
            <a:off x="629841" y="1878806"/>
            <a:ext cx="3868500" cy="27633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50" name="Google Shape;650;p111"/>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651" name="Google Shape;651;p111"/>
          <p:cNvSpPr txBox="1"/>
          <p:nvPr>
            <p:ph idx="4" type="body"/>
          </p:nvPr>
        </p:nvSpPr>
        <p:spPr>
          <a:xfrm>
            <a:off x="4629150" y="1878806"/>
            <a:ext cx="3887400" cy="27633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52" name="Google Shape;652;p11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53" name="Google Shape;653;p11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54" name="Google Shape;654;p11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dast rubrik" type="titleOnly">
  <p:cSld name="TITLE_ONLY">
    <p:spTree>
      <p:nvGrpSpPr>
        <p:cNvPr id="655" name="Shape 655"/>
        <p:cNvGrpSpPr/>
        <p:nvPr/>
      </p:nvGrpSpPr>
      <p:grpSpPr>
        <a:xfrm>
          <a:off x="0" y="0"/>
          <a:ext cx="0" cy="0"/>
          <a:chOff x="0" y="0"/>
          <a:chExt cx="0" cy="0"/>
        </a:xfrm>
      </p:grpSpPr>
      <p:sp>
        <p:nvSpPr>
          <p:cNvPr id="656" name="Google Shape;656;p112"/>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657" name="Google Shape;657;p11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58" name="Google Shape;658;p11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59" name="Google Shape;659;p11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om" type="blank">
  <p:cSld name="BLANK">
    <p:spTree>
      <p:nvGrpSpPr>
        <p:cNvPr id="660" name="Shape 660"/>
        <p:cNvGrpSpPr/>
        <p:nvPr/>
      </p:nvGrpSpPr>
      <p:grpSpPr>
        <a:xfrm>
          <a:off x="0" y="0"/>
          <a:ext cx="0" cy="0"/>
          <a:chOff x="0" y="0"/>
          <a:chExt cx="0" cy="0"/>
        </a:xfrm>
      </p:grpSpPr>
      <p:sp>
        <p:nvSpPr>
          <p:cNvPr id="661" name="Google Shape;661;p1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62" name="Google Shape;662;p1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63" name="Google Shape;663;p1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ld med bildtext" type="picTx">
  <p:cSld name="PICTURE_WITH_CAPTION_TEXT">
    <p:spTree>
      <p:nvGrpSpPr>
        <p:cNvPr id="664" name="Shape 664"/>
        <p:cNvGrpSpPr/>
        <p:nvPr/>
      </p:nvGrpSpPr>
      <p:grpSpPr>
        <a:xfrm>
          <a:off x="0" y="0"/>
          <a:ext cx="0" cy="0"/>
          <a:chOff x="0" y="0"/>
          <a:chExt cx="0" cy="0"/>
        </a:xfrm>
      </p:grpSpPr>
      <p:sp>
        <p:nvSpPr>
          <p:cNvPr id="665" name="Google Shape;665;p114"/>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666" name="Google Shape;666;p114"/>
          <p:cNvSpPr/>
          <p:nvPr>
            <p:ph idx="2" type="pic"/>
          </p:nvPr>
        </p:nvSpPr>
        <p:spPr>
          <a:xfrm>
            <a:off x="3887391" y="740569"/>
            <a:ext cx="4629300" cy="3655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667" name="Google Shape;667;p114"/>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668" name="Google Shape;668;p11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69" name="Google Shape;669;p11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70" name="Google Shape;670;p11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Rubrik och lodrät text" type="vertTx">
  <p:cSld name="VERTICAL_TEXT">
    <p:spTree>
      <p:nvGrpSpPr>
        <p:cNvPr id="671" name="Shape 671"/>
        <p:cNvGrpSpPr/>
        <p:nvPr/>
      </p:nvGrpSpPr>
      <p:grpSpPr>
        <a:xfrm>
          <a:off x="0" y="0"/>
          <a:ext cx="0" cy="0"/>
          <a:chOff x="0" y="0"/>
          <a:chExt cx="0" cy="0"/>
        </a:xfrm>
      </p:grpSpPr>
      <p:sp>
        <p:nvSpPr>
          <p:cNvPr id="672" name="Google Shape;672;p11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673" name="Google Shape;673;p115"/>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74" name="Google Shape;674;p11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75" name="Google Shape;675;p11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76" name="Google Shape;676;p11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odrät rubrik och text" type="vertTitleAndTx">
  <p:cSld name="VERTICAL_TITLE_AND_VERTICAL_TEXT">
    <p:spTree>
      <p:nvGrpSpPr>
        <p:cNvPr id="677" name="Shape 677"/>
        <p:cNvGrpSpPr/>
        <p:nvPr/>
      </p:nvGrpSpPr>
      <p:grpSpPr>
        <a:xfrm>
          <a:off x="0" y="0"/>
          <a:ext cx="0" cy="0"/>
          <a:chOff x="0" y="0"/>
          <a:chExt cx="0" cy="0"/>
        </a:xfrm>
      </p:grpSpPr>
      <p:sp>
        <p:nvSpPr>
          <p:cNvPr id="678" name="Google Shape;678;p116"/>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679" name="Google Shape;679;p116"/>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80" name="Google Shape;680;p11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81" name="Google Shape;681;p11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82" name="Google Shape;682;p11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odrät rubrik och text" type="vertTitleAndTx">
  <p:cSld name="VERTICAL_TITLE_AND_VERTICAL_TEXT">
    <p:spTree>
      <p:nvGrpSpPr>
        <p:cNvPr id="76" name="Shape 76"/>
        <p:cNvGrpSpPr/>
        <p:nvPr/>
      </p:nvGrpSpPr>
      <p:grpSpPr>
        <a:xfrm>
          <a:off x="0" y="0"/>
          <a:ext cx="0" cy="0"/>
          <a:chOff x="0" y="0"/>
          <a:chExt cx="0" cy="0"/>
        </a:xfrm>
      </p:grpSpPr>
      <p:sp>
        <p:nvSpPr>
          <p:cNvPr id="77" name="Google Shape;77;p12"/>
          <p:cNvSpPr txBox="1"/>
          <p:nvPr>
            <p:ph type="title"/>
          </p:nvPr>
        </p:nvSpPr>
        <p:spPr>
          <a:xfrm rot="5400000">
            <a:off x="5463778" y="1371602"/>
            <a:ext cx="4388644" cy="205740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78" name="Google Shape;78;p12"/>
          <p:cNvSpPr txBox="1"/>
          <p:nvPr>
            <p:ph idx="1" type="body"/>
          </p:nvPr>
        </p:nvSpPr>
        <p:spPr>
          <a:xfrm rot="5400000">
            <a:off x="1272778" y="-609598"/>
            <a:ext cx="4388644" cy="60198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9" name="Google Shape;79;p12"/>
          <p:cNvSpPr txBox="1"/>
          <p:nvPr>
            <p:ph idx="10" type="dt"/>
          </p:nvPr>
        </p:nvSpPr>
        <p:spPr>
          <a:xfrm>
            <a:off x="457200" y="4767264"/>
            <a:ext cx="2133600" cy="273844"/>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sz="1800">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0" name="Google Shape;80;p12"/>
          <p:cNvSpPr txBox="1"/>
          <p:nvPr>
            <p:ph idx="11" type="ftr"/>
          </p:nvPr>
        </p:nvSpPr>
        <p:spPr>
          <a:xfrm>
            <a:off x="3124200" y="4767264"/>
            <a:ext cx="2895600" cy="273844"/>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sz="1800">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1" name="Google Shape;81;p12"/>
          <p:cNvSpPr txBox="1"/>
          <p:nvPr>
            <p:ph idx="12" type="sldNum"/>
          </p:nvPr>
        </p:nvSpPr>
        <p:spPr>
          <a:xfrm>
            <a:off x="6553200" y="4767264"/>
            <a:ext cx="2133600" cy="27384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ida, vit">
  <p:cSld name="Blank sida, vit">
    <p:spTree>
      <p:nvGrpSpPr>
        <p:cNvPr id="88" name="Shape 88"/>
        <p:cNvGrpSpPr/>
        <p:nvPr/>
      </p:nvGrpSpPr>
      <p:grpSpPr>
        <a:xfrm>
          <a:off x="0" y="0"/>
          <a:ext cx="0" cy="0"/>
          <a:chOff x="0" y="0"/>
          <a:chExt cx="0" cy="0"/>
        </a:xfrm>
      </p:grpSpPr>
      <p:pic>
        <p:nvPicPr>
          <p:cNvPr id="89" name="Google Shape;89;p14"/>
          <p:cNvPicPr preferRelativeResize="0"/>
          <p:nvPr/>
        </p:nvPicPr>
        <p:blipFill rotWithShape="1">
          <a:blip r:embed="rId2">
            <a:alphaModFix/>
          </a:blip>
          <a:srcRect b="0" l="0" r="11111" t="0"/>
          <a:stretch/>
        </p:blipFill>
        <p:spPr>
          <a:xfrm>
            <a:off x="0" y="0"/>
            <a:ext cx="9143998" cy="5143497"/>
          </a:xfrm>
          <a:prstGeom prst="rect">
            <a:avLst/>
          </a:prstGeom>
          <a:noFill/>
          <a:ln>
            <a:noFill/>
          </a:ln>
        </p:spPr>
      </p:pic>
      <p:pic>
        <p:nvPicPr>
          <p:cNvPr descr="Skellefteå kommun_SVART.eps" id="90" name="Google Shape;90;p14"/>
          <p:cNvPicPr preferRelativeResize="0"/>
          <p:nvPr/>
        </p:nvPicPr>
        <p:blipFill rotWithShape="1">
          <a:blip r:embed="rId3">
            <a:alphaModFix/>
          </a:blip>
          <a:srcRect b="0" l="0" r="0" t="0"/>
          <a:stretch/>
        </p:blipFill>
        <p:spPr>
          <a:xfrm>
            <a:off x="1838523" y="1815666"/>
            <a:ext cx="5466955" cy="1286476"/>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kel textsida, vit">
  <p:cSld name="Enkel textsida, vit">
    <p:spTree>
      <p:nvGrpSpPr>
        <p:cNvPr id="91" name="Shape 91"/>
        <p:cNvGrpSpPr/>
        <p:nvPr/>
      </p:nvGrpSpPr>
      <p:grpSpPr>
        <a:xfrm>
          <a:off x="0" y="0"/>
          <a:ext cx="0" cy="0"/>
          <a:chOff x="0" y="0"/>
          <a:chExt cx="0" cy="0"/>
        </a:xfrm>
      </p:grpSpPr>
      <p:sp>
        <p:nvSpPr>
          <p:cNvPr id="92" name="Google Shape;92;p15"/>
          <p:cNvSpPr txBox="1"/>
          <p:nvPr>
            <p:ph type="title"/>
          </p:nvPr>
        </p:nvSpPr>
        <p:spPr>
          <a:xfrm>
            <a:off x="457200" y="548640"/>
            <a:ext cx="8229600" cy="857400"/>
          </a:xfrm>
          <a:prstGeom prst="rect">
            <a:avLst/>
          </a:prstGeom>
          <a:noFill/>
          <a:ln>
            <a:noFill/>
          </a:ln>
        </p:spPr>
        <p:txBody>
          <a:bodyPr anchorCtr="0" anchor="ctr" bIns="45700" lIns="91400" spcFirstLastPara="1" rIns="91400" wrap="square" tIns="45700">
            <a:noAutofit/>
          </a:bodyPr>
          <a:lstStyle>
            <a:lvl1pPr lvl="0" marR="0" rtl="0" algn="l">
              <a:spcBef>
                <a:spcPts val="0"/>
              </a:spcBef>
              <a:spcAft>
                <a:spcPts val="0"/>
              </a:spcAft>
              <a:buClr>
                <a:schemeClr val="lt1"/>
              </a:buClr>
              <a:buSzPts val="3000"/>
              <a:buFont typeface="Open Sans ExtraBold"/>
              <a:buNone/>
              <a:defRPr b="0" i="0" sz="3000" u="none" cap="none" strike="noStrike">
                <a:solidFill>
                  <a:schemeClr val="lt1"/>
                </a:solidFill>
                <a:latin typeface="Open Sans ExtraBold"/>
                <a:ea typeface="Open Sans ExtraBold"/>
                <a:cs typeface="Open Sans ExtraBold"/>
                <a:sym typeface="Open Sans Extra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93" name="Google Shape;93;p15"/>
          <p:cNvSpPr txBox="1"/>
          <p:nvPr>
            <p:ph idx="1" type="body"/>
          </p:nvPr>
        </p:nvSpPr>
        <p:spPr>
          <a:xfrm>
            <a:off x="457200" y="1405890"/>
            <a:ext cx="8229600" cy="2606100"/>
          </a:xfrm>
          <a:prstGeom prst="rect">
            <a:avLst/>
          </a:prstGeom>
          <a:noFill/>
          <a:ln>
            <a:noFill/>
          </a:ln>
        </p:spPr>
        <p:txBody>
          <a:bodyPr anchorCtr="0" anchor="t" bIns="45700" lIns="91400" spcFirstLastPara="1" rIns="91400" wrap="square" tIns="45700">
            <a:noAutofit/>
          </a:bodyPr>
          <a:lstStyle>
            <a:lvl1pPr indent="-228600" lvl="0" marL="457200" marR="0" rtl="0" algn="l">
              <a:spcBef>
                <a:spcPts val="0"/>
              </a:spcBef>
              <a:spcAft>
                <a:spcPts val="0"/>
              </a:spcAft>
              <a:buClr>
                <a:schemeClr val="lt1"/>
              </a:buClr>
              <a:buSzPts val="1800"/>
              <a:buFont typeface="Arial"/>
              <a:buNone/>
              <a:defRPr b="0" i="0" sz="1800" u="none" cap="none" strike="noStrike">
                <a:solidFill>
                  <a:schemeClr val="lt1"/>
                </a:solidFill>
                <a:latin typeface="Open Sans"/>
                <a:ea typeface="Open Sans"/>
                <a:cs typeface="Open Sans"/>
                <a:sym typeface="Open Sans"/>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3 med text, vit">
  <p:cSld name="2/3 med text, vit">
    <p:spTree>
      <p:nvGrpSpPr>
        <p:cNvPr id="94" name="Shape 94"/>
        <p:cNvGrpSpPr/>
        <p:nvPr/>
      </p:nvGrpSpPr>
      <p:grpSpPr>
        <a:xfrm>
          <a:off x="0" y="0"/>
          <a:ext cx="0" cy="0"/>
          <a:chOff x="0" y="0"/>
          <a:chExt cx="0" cy="0"/>
        </a:xfrm>
      </p:grpSpPr>
      <p:sp>
        <p:nvSpPr>
          <p:cNvPr id="95" name="Google Shape;95;p16"/>
          <p:cNvSpPr/>
          <p:nvPr>
            <p:ph idx="2" type="pic"/>
          </p:nvPr>
        </p:nvSpPr>
        <p:spPr>
          <a:xfrm>
            <a:off x="0" y="0"/>
            <a:ext cx="9144000" cy="3431100"/>
          </a:xfrm>
          <a:prstGeom prst="rect">
            <a:avLst/>
          </a:prstGeom>
          <a:noFill/>
          <a:ln>
            <a:noFill/>
          </a:ln>
        </p:spPr>
        <p:txBody>
          <a:bodyPr anchorCtr="0" anchor="ctr" bIns="45700" lIns="91400" spcFirstLastPara="1" rIns="91400" wrap="square" tIns="45700">
            <a:noAutofit/>
          </a:bodyPr>
          <a:lstStyle>
            <a:lvl1pPr lvl="0" marR="0" rtl="0" algn="ctr">
              <a:spcBef>
                <a:spcPts val="280"/>
              </a:spcBef>
              <a:spcAft>
                <a:spcPts val="0"/>
              </a:spcAft>
              <a:buClr>
                <a:schemeClr val="lt1"/>
              </a:buClr>
              <a:buSzPts val="1400"/>
              <a:buFont typeface="Arial"/>
              <a:buChar char="•"/>
              <a:defRPr b="0" i="0" sz="1400" u="none" cap="none" strike="noStrike">
                <a:solidFill>
                  <a:schemeClr val="lt1"/>
                </a:solidFill>
                <a:latin typeface="Open Sans Light"/>
                <a:ea typeface="Open Sans Light"/>
                <a:cs typeface="Open Sans Light"/>
                <a:sym typeface="Open Sans Light"/>
              </a:defRPr>
            </a:lvl1pPr>
            <a:lvl2pPr lvl="1"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lvl="2"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lvl="3"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lvl="4"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sp>
        <p:nvSpPr>
          <p:cNvPr id="96" name="Google Shape;96;p16"/>
          <p:cNvSpPr txBox="1"/>
          <p:nvPr>
            <p:ph type="title"/>
          </p:nvPr>
        </p:nvSpPr>
        <p:spPr>
          <a:xfrm>
            <a:off x="533400" y="1337310"/>
            <a:ext cx="3733800" cy="857400"/>
          </a:xfrm>
          <a:prstGeom prst="rect">
            <a:avLst/>
          </a:prstGeom>
          <a:noFill/>
          <a:ln>
            <a:noFill/>
          </a:ln>
        </p:spPr>
        <p:txBody>
          <a:bodyPr anchorCtr="0" anchor="ctr" bIns="45700" lIns="91400" spcFirstLastPara="1" rIns="91400" wrap="square" tIns="45700">
            <a:noAutofit/>
          </a:bodyPr>
          <a:lstStyle>
            <a:lvl1pPr lvl="0" marR="0" rtl="0" algn="l">
              <a:spcBef>
                <a:spcPts val="0"/>
              </a:spcBef>
              <a:spcAft>
                <a:spcPts val="0"/>
              </a:spcAft>
              <a:buClr>
                <a:schemeClr val="lt1"/>
              </a:buClr>
              <a:buSzPts val="2400"/>
              <a:buFont typeface="Open Sans ExtraBold"/>
              <a:buNone/>
              <a:defRPr b="0" i="0" sz="2400" u="none" cap="none" strike="noStrike">
                <a:solidFill>
                  <a:schemeClr val="lt1"/>
                </a:solidFill>
                <a:latin typeface="Open Sans ExtraBold"/>
                <a:ea typeface="Open Sans ExtraBold"/>
                <a:cs typeface="Open Sans ExtraBold"/>
                <a:sym typeface="Open Sans Extra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97" name="Google Shape;97;p16"/>
          <p:cNvSpPr txBox="1"/>
          <p:nvPr>
            <p:ph idx="1" type="body"/>
          </p:nvPr>
        </p:nvSpPr>
        <p:spPr>
          <a:xfrm>
            <a:off x="533400" y="4354830"/>
            <a:ext cx="4095600" cy="221400"/>
          </a:xfrm>
          <a:prstGeom prst="rect">
            <a:avLst/>
          </a:prstGeom>
          <a:noFill/>
          <a:ln>
            <a:noFill/>
          </a:ln>
        </p:spPr>
        <p:txBody>
          <a:bodyPr anchorCtr="0" anchor="t" bIns="45700" lIns="91400" spcFirstLastPara="1" rIns="91400" wrap="square" tIns="45700">
            <a:noAutofit/>
          </a:bodyPr>
          <a:lstStyle>
            <a:lvl1pPr indent="-228600" lvl="0" marL="457200" marR="0" rtl="0" algn="l">
              <a:spcBef>
                <a:spcPts val="0"/>
              </a:spcBef>
              <a:spcAft>
                <a:spcPts val="0"/>
              </a:spcAft>
              <a:buClr>
                <a:schemeClr val="lt1"/>
              </a:buClr>
              <a:buSzPts val="1000"/>
              <a:buFont typeface="Arial"/>
              <a:buNone/>
              <a:defRPr b="0" i="0" sz="1000" u="none" cap="none" strike="noStrike">
                <a:solidFill>
                  <a:schemeClr val="lt1"/>
                </a:solidFill>
                <a:latin typeface="Open Sans ExtraBold"/>
                <a:ea typeface="Open Sans ExtraBold"/>
                <a:cs typeface="Open Sans ExtraBold"/>
                <a:sym typeface="Open Sans ExtraBold"/>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sp>
        <p:nvSpPr>
          <p:cNvPr id="98" name="Google Shape;98;p16"/>
          <p:cNvSpPr txBox="1"/>
          <p:nvPr>
            <p:ph idx="3" type="body"/>
          </p:nvPr>
        </p:nvSpPr>
        <p:spPr>
          <a:xfrm>
            <a:off x="533400" y="2194560"/>
            <a:ext cx="3733800" cy="857400"/>
          </a:xfrm>
          <a:prstGeom prst="rect">
            <a:avLst/>
          </a:prstGeom>
          <a:noFill/>
          <a:ln>
            <a:noFill/>
          </a:ln>
        </p:spPr>
        <p:txBody>
          <a:bodyPr anchorCtr="0" anchor="t" bIns="45700" lIns="91400" spcFirstLastPara="1" rIns="91400" wrap="square" tIns="45700">
            <a:noAutofit/>
          </a:bodyPr>
          <a:lstStyle>
            <a:lvl1pPr indent="-228600" lvl="0" marL="457200" marR="0" rtl="0" algn="l">
              <a:spcBef>
                <a:spcPts val="0"/>
              </a:spcBef>
              <a:spcAft>
                <a:spcPts val="0"/>
              </a:spcAft>
              <a:buClr>
                <a:schemeClr val="lt1"/>
              </a:buClr>
              <a:buSzPts val="1600"/>
              <a:buFont typeface="Arial"/>
              <a:buNone/>
              <a:defRPr b="0" i="0" sz="1600" u="none" cap="none" strike="noStrike">
                <a:solidFill>
                  <a:schemeClr val="lt1"/>
                </a:solidFill>
                <a:latin typeface="Open Sans"/>
                <a:ea typeface="Open Sans"/>
                <a:cs typeface="Open Sans"/>
                <a:sym typeface="Open Sans"/>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pic>
        <p:nvPicPr>
          <p:cNvPr descr="Skellefteå kommun_SVART.eps" id="99" name="Google Shape;99;p16"/>
          <p:cNvPicPr preferRelativeResize="0"/>
          <p:nvPr/>
        </p:nvPicPr>
        <p:blipFill rotWithShape="1">
          <a:blip r:embed="rId2">
            <a:alphaModFix/>
          </a:blip>
          <a:srcRect b="0" l="0" r="0" t="0"/>
          <a:stretch/>
        </p:blipFill>
        <p:spPr>
          <a:xfrm>
            <a:off x="7010400" y="4309612"/>
            <a:ext cx="1565428" cy="36837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ida med logotyp, vit">
  <p:cSld name="Sida med logotyp, vit">
    <p:spTree>
      <p:nvGrpSpPr>
        <p:cNvPr id="100" name="Shape 100"/>
        <p:cNvGrpSpPr/>
        <p:nvPr/>
      </p:nvGrpSpPr>
      <p:grpSpPr>
        <a:xfrm>
          <a:off x="0" y="0"/>
          <a:ext cx="0" cy="0"/>
          <a:chOff x="0" y="0"/>
          <a:chExt cx="0" cy="0"/>
        </a:xfrm>
      </p:grpSpPr>
      <p:pic>
        <p:nvPicPr>
          <p:cNvPr descr="Skellefteå kommun_SVART.eps" id="101" name="Google Shape;101;p17"/>
          <p:cNvPicPr preferRelativeResize="0"/>
          <p:nvPr/>
        </p:nvPicPr>
        <p:blipFill rotWithShape="1">
          <a:blip r:embed="rId2">
            <a:alphaModFix/>
          </a:blip>
          <a:srcRect b="0" l="0" r="0" t="0"/>
          <a:stretch/>
        </p:blipFill>
        <p:spPr>
          <a:xfrm>
            <a:off x="7010400" y="4309612"/>
            <a:ext cx="1565428" cy="36837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3 text, ljusgrå">
  <p:cSld name="2/3 text, ljusgrå">
    <p:spTree>
      <p:nvGrpSpPr>
        <p:cNvPr id="102" name="Shape 102"/>
        <p:cNvGrpSpPr/>
        <p:nvPr/>
      </p:nvGrpSpPr>
      <p:grpSpPr>
        <a:xfrm>
          <a:off x="0" y="0"/>
          <a:ext cx="0" cy="0"/>
          <a:chOff x="0" y="0"/>
          <a:chExt cx="0" cy="0"/>
        </a:xfrm>
      </p:grpSpPr>
      <p:sp>
        <p:nvSpPr>
          <p:cNvPr id="103" name="Google Shape;103;p18"/>
          <p:cNvSpPr/>
          <p:nvPr/>
        </p:nvSpPr>
        <p:spPr>
          <a:xfrm>
            <a:off x="0" y="0"/>
            <a:ext cx="9144000" cy="3431100"/>
          </a:xfrm>
          <a:prstGeom prst="rect">
            <a:avLst/>
          </a:prstGeom>
          <a:solidFill>
            <a:srgbClr val="F2F2F2"/>
          </a:solidFill>
          <a:ln>
            <a:noFill/>
          </a:ln>
        </p:spPr>
        <p:txBody>
          <a:bodyPr anchorCtr="0" anchor="ctr" bIns="45700" lIns="91400" spcFirstLastPara="1" rIns="91400" wrap="square" tIns="45700">
            <a:noAutofit/>
          </a:bodyPr>
          <a:lstStyle/>
          <a:p>
            <a:pPr indent="0" lvl="0" marL="0" marR="0" rtl="0" algn="ctr">
              <a:spcBef>
                <a:spcPts val="0"/>
              </a:spcBef>
              <a:spcAft>
                <a:spcPts val="0"/>
              </a:spcAft>
              <a:buNone/>
            </a:pPr>
            <a:r>
              <a:t/>
            </a:r>
            <a:endParaRPr b="0" i="0" sz="1800" u="none" cap="none" strike="noStrike">
              <a:solidFill>
                <a:srgbClr val="4B4B4B"/>
              </a:solidFill>
              <a:latin typeface="Open Sans"/>
              <a:ea typeface="Open Sans"/>
              <a:cs typeface="Open Sans"/>
              <a:sym typeface="Open Sans"/>
            </a:endParaRPr>
          </a:p>
        </p:txBody>
      </p:sp>
      <p:sp>
        <p:nvSpPr>
          <p:cNvPr id="104" name="Google Shape;104;p18"/>
          <p:cNvSpPr txBox="1"/>
          <p:nvPr>
            <p:ph type="title"/>
          </p:nvPr>
        </p:nvSpPr>
        <p:spPr>
          <a:xfrm>
            <a:off x="457200" y="240030"/>
            <a:ext cx="8229600" cy="857400"/>
          </a:xfrm>
          <a:prstGeom prst="rect">
            <a:avLst/>
          </a:prstGeom>
          <a:noFill/>
          <a:ln>
            <a:noFill/>
          </a:ln>
        </p:spPr>
        <p:txBody>
          <a:bodyPr anchorCtr="0" anchor="ctr" bIns="45700" lIns="91400" spcFirstLastPara="1" rIns="91400" wrap="square" tIns="45700">
            <a:noAutofit/>
          </a:bodyPr>
          <a:lstStyle>
            <a:lvl1pPr lvl="0" marR="0" rtl="0" algn="l">
              <a:spcBef>
                <a:spcPts val="0"/>
              </a:spcBef>
              <a:spcAft>
                <a:spcPts val="0"/>
              </a:spcAft>
              <a:buClr>
                <a:schemeClr val="lt1"/>
              </a:buClr>
              <a:buSzPts val="3000"/>
              <a:buFont typeface="Open Sans ExtraBold"/>
              <a:buNone/>
              <a:defRPr b="0" i="0" sz="3000" u="none" cap="none" strike="noStrike">
                <a:solidFill>
                  <a:schemeClr val="lt1"/>
                </a:solidFill>
                <a:latin typeface="Open Sans ExtraBold"/>
                <a:ea typeface="Open Sans ExtraBold"/>
                <a:cs typeface="Open Sans ExtraBold"/>
                <a:sym typeface="Open Sans Extra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05" name="Google Shape;105;p18"/>
          <p:cNvSpPr txBox="1"/>
          <p:nvPr>
            <p:ph idx="1" type="body"/>
          </p:nvPr>
        </p:nvSpPr>
        <p:spPr>
          <a:xfrm>
            <a:off x="457200" y="1097280"/>
            <a:ext cx="8229600" cy="2091600"/>
          </a:xfrm>
          <a:prstGeom prst="rect">
            <a:avLst/>
          </a:prstGeom>
          <a:noFill/>
          <a:ln>
            <a:noFill/>
          </a:ln>
        </p:spPr>
        <p:txBody>
          <a:bodyPr anchorCtr="0" anchor="t" bIns="45700" lIns="91400" spcFirstLastPara="1" rIns="91400" wrap="square" tIns="45700">
            <a:noAutofit/>
          </a:bodyPr>
          <a:lstStyle>
            <a:lvl1pPr indent="-228600" lvl="0" marL="457200" marR="0" rtl="0" algn="l">
              <a:spcBef>
                <a:spcPts val="0"/>
              </a:spcBef>
              <a:spcAft>
                <a:spcPts val="0"/>
              </a:spcAft>
              <a:buClr>
                <a:schemeClr val="lt1"/>
              </a:buClr>
              <a:buSzPts val="1800"/>
              <a:buFont typeface="Arial"/>
              <a:buNone/>
              <a:defRPr b="0" i="0" sz="1800" u="none" cap="none" strike="noStrike">
                <a:solidFill>
                  <a:schemeClr val="lt1"/>
                </a:solidFill>
                <a:latin typeface="Open Sans"/>
                <a:ea typeface="Open Sans"/>
                <a:cs typeface="Open Sans"/>
                <a:sym typeface="Open Sans"/>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sp>
        <p:nvSpPr>
          <p:cNvPr id="106" name="Google Shape;106;p18"/>
          <p:cNvSpPr txBox="1"/>
          <p:nvPr>
            <p:ph idx="2" type="body"/>
          </p:nvPr>
        </p:nvSpPr>
        <p:spPr>
          <a:xfrm>
            <a:off x="533400" y="4354830"/>
            <a:ext cx="4095600" cy="221400"/>
          </a:xfrm>
          <a:prstGeom prst="rect">
            <a:avLst/>
          </a:prstGeom>
          <a:noFill/>
          <a:ln>
            <a:noFill/>
          </a:ln>
        </p:spPr>
        <p:txBody>
          <a:bodyPr anchorCtr="0" anchor="t" bIns="45700" lIns="91400" spcFirstLastPara="1" rIns="91400" wrap="square" tIns="45700">
            <a:noAutofit/>
          </a:bodyPr>
          <a:lstStyle>
            <a:lvl1pPr indent="-228600" lvl="0" marL="457200" marR="0" rtl="0" algn="l">
              <a:spcBef>
                <a:spcPts val="0"/>
              </a:spcBef>
              <a:spcAft>
                <a:spcPts val="0"/>
              </a:spcAft>
              <a:buClr>
                <a:schemeClr val="lt1"/>
              </a:buClr>
              <a:buSzPts val="1000"/>
              <a:buFont typeface="Arial"/>
              <a:buNone/>
              <a:defRPr b="0" i="0" sz="1000" u="none" cap="none" strike="noStrike">
                <a:solidFill>
                  <a:schemeClr val="lt1"/>
                </a:solidFill>
                <a:latin typeface="Open Sans ExtraBold"/>
                <a:ea typeface="Open Sans ExtraBold"/>
                <a:cs typeface="Open Sans ExtraBold"/>
                <a:sym typeface="Open Sans ExtraBold"/>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pic>
        <p:nvPicPr>
          <p:cNvPr descr="Skellefteå kommun_SVART.eps" id="107" name="Google Shape;107;p18"/>
          <p:cNvPicPr preferRelativeResize="0"/>
          <p:nvPr/>
        </p:nvPicPr>
        <p:blipFill rotWithShape="1">
          <a:blip r:embed="rId2">
            <a:alphaModFix/>
          </a:blip>
          <a:srcRect b="0" l="0" r="0" t="0"/>
          <a:stretch/>
        </p:blipFill>
        <p:spPr>
          <a:xfrm>
            <a:off x="7010400" y="4309612"/>
            <a:ext cx="1565428" cy="36837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3 text och bild, ljusgrå">
  <p:cSld name="2/3 text och bild, ljusgrå">
    <p:spTree>
      <p:nvGrpSpPr>
        <p:cNvPr id="108" name="Shape 108"/>
        <p:cNvGrpSpPr/>
        <p:nvPr/>
      </p:nvGrpSpPr>
      <p:grpSpPr>
        <a:xfrm>
          <a:off x="0" y="0"/>
          <a:ext cx="0" cy="0"/>
          <a:chOff x="0" y="0"/>
          <a:chExt cx="0" cy="0"/>
        </a:xfrm>
      </p:grpSpPr>
      <p:sp>
        <p:nvSpPr>
          <p:cNvPr id="109" name="Google Shape;109;p19"/>
          <p:cNvSpPr/>
          <p:nvPr/>
        </p:nvSpPr>
        <p:spPr>
          <a:xfrm>
            <a:off x="0" y="-6654"/>
            <a:ext cx="9144000" cy="3442500"/>
          </a:xfrm>
          <a:prstGeom prst="rect">
            <a:avLst/>
          </a:prstGeom>
          <a:solidFill>
            <a:srgbClr val="F2F2F2"/>
          </a:solidFill>
          <a:ln>
            <a:noFill/>
          </a:ln>
        </p:spPr>
        <p:txBody>
          <a:bodyPr anchorCtr="0" anchor="ctr" bIns="45700" lIns="91400" spcFirstLastPara="1" rIns="91400" wrap="square" tIns="45700">
            <a:noAutofit/>
          </a:bodyPr>
          <a:lstStyle/>
          <a:p>
            <a:pPr indent="0" lvl="0" marL="0" marR="0" rtl="0" algn="ctr">
              <a:spcBef>
                <a:spcPts val="0"/>
              </a:spcBef>
              <a:spcAft>
                <a:spcPts val="0"/>
              </a:spcAft>
              <a:buNone/>
            </a:pPr>
            <a:r>
              <a:t/>
            </a:r>
            <a:endParaRPr b="0" i="0" sz="1800" u="none" cap="none" strike="noStrike">
              <a:solidFill>
                <a:srgbClr val="4B4B4B"/>
              </a:solidFill>
              <a:latin typeface="Open Sans"/>
              <a:ea typeface="Open Sans"/>
              <a:cs typeface="Open Sans"/>
              <a:sym typeface="Open Sans"/>
            </a:endParaRPr>
          </a:p>
        </p:txBody>
      </p:sp>
      <p:sp>
        <p:nvSpPr>
          <p:cNvPr id="110" name="Google Shape;110;p19"/>
          <p:cNvSpPr txBox="1"/>
          <p:nvPr>
            <p:ph type="title"/>
          </p:nvPr>
        </p:nvSpPr>
        <p:spPr>
          <a:xfrm>
            <a:off x="457200" y="240030"/>
            <a:ext cx="3733800" cy="857400"/>
          </a:xfrm>
          <a:prstGeom prst="rect">
            <a:avLst/>
          </a:prstGeom>
          <a:noFill/>
          <a:ln>
            <a:noFill/>
          </a:ln>
        </p:spPr>
        <p:txBody>
          <a:bodyPr anchorCtr="0" anchor="ctr" bIns="45700" lIns="91400" spcFirstLastPara="1" rIns="91400" wrap="square" tIns="45700">
            <a:noAutofit/>
          </a:bodyPr>
          <a:lstStyle>
            <a:lvl1pPr lvl="0" marR="0" rtl="0" algn="l">
              <a:spcBef>
                <a:spcPts val="0"/>
              </a:spcBef>
              <a:spcAft>
                <a:spcPts val="0"/>
              </a:spcAft>
              <a:buClr>
                <a:schemeClr val="lt1"/>
              </a:buClr>
              <a:buSzPts val="2400"/>
              <a:buFont typeface="Open Sans ExtraBold"/>
              <a:buNone/>
              <a:defRPr b="0" i="0" sz="2400" u="none" cap="none" strike="noStrike">
                <a:solidFill>
                  <a:schemeClr val="lt1"/>
                </a:solidFill>
                <a:latin typeface="Open Sans ExtraBold"/>
                <a:ea typeface="Open Sans ExtraBold"/>
                <a:cs typeface="Open Sans ExtraBold"/>
                <a:sym typeface="Open Sans Extra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11" name="Google Shape;111;p19"/>
          <p:cNvSpPr txBox="1"/>
          <p:nvPr>
            <p:ph idx="1" type="body"/>
          </p:nvPr>
        </p:nvSpPr>
        <p:spPr>
          <a:xfrm>
            <a:off x="457200" y="1097280"/>
            <a:ext cx="3733800" cy="2091600"/>
          </a:xfrm>
          <a:prstGeom prst="rect">
            <a:avLst/>
          </a:prstGeom>
          <a:noFill/>
          <a:ln>
            <a:noFill/>
          </a:ln>
        </p:spPr>
        <p:txBody>
          <a:bodyPr anchorCtr="0" anchor="t" bIns="45700" lIns="91400" spcFirstLastPara="1" rIns="91400" wrap="square" tIns="45700">
            <a:noAutofit/>
          </a:bodyPr>
          <a:lstStyle>
            <a:lvl1pPr indent="-228600" lvl="0" marL="457200" marR="0" rtl="0" algn="l">
              <a:spcBef>
                <a:spcPts val="0"/>
              </a:spcBef>
              <a:spcAft>
                <a:spcPts val="0"/>
              </a:spcAft>
              <a:buClr>
                <a:schemeClr val="lt1"/>
              </a:buClr>
              <a:buSzPts val="1600"/>
              <a:buFont typeface="Arial"/>
              <a:buNone/>
              <a:defRPr b="0" i="0" sz="1600" u="none" cap="none" strike="noStrike">
                <a:solidFill>
                  <a:schemeClr val="lt1"/>
                </a:solidFill>
                <a:latin typeface="Open Sans"/>
                <a:ea typeface="Open Sans"/>
                <a:cs typeface="Open Sans"/>
                <a:sym typeface="Open Sans"/>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sp>
        <p:nvSpPr>
          <p:cNvPr id="112" name="Google Shape;112;p19"/>
          <p:cNvSpPr txBox="1"/>
          <p:nvPr>
            <p:ph idx="2" type="body"/>
          </p:nvPr>
        </p:nvSpPr>
        <p:spPr>
          <a:xfrm>
            <a:off x="533400" y="4354830"/>
            <a:ext cx="4095600" cy="221400"/>
          </a:xfrm>
          <a:prstGeom prst="rect">
            <a:avLst/>
          </a:prstGeom>
          <a:noFill/>
          <a:ln>
            <a:noFill/>
          </a:ln>
        </p:spPr>
        <p:txBody>
          <a:bodyPr anchorCtr="0" anchor="t" bIns="45700" lIns="91400" spcFirstLastPara="1" rIns="91400" wrap="square" tIns="45700">
            <a:noAutofit/>
          </a:bodyPr>
          <a:lstStyle>
            <a:lvl1pPr indent="-228600" lvl="0" marL="457200" marR="0" rtl="0" algn="l">
              <a:spcBef>
                <a:spcPts val="0"/>
              </a:spcBef>
              <a:spcAft>
                <a:spcPts val="0"/>
              </a:spcAft>
              <a:buClr>
                <a:schemeClr val="lt1"/>
              </a:buClr>
              <a:buSzPts val="1000"/>
              <a:buFont typeface="Arial"/>
              <a:buNone/>
              <a:defRPr b="0" i="0" sz="1000" u="none" cap="none" strike="noStrike">
                <a:solidFill>
                  <a:schemeClr val="lt1"/>
                </a:solidFill>
                <a:latin typeface="Open Sans ExtraBold"/>
                <a:ea typeface="Open Sans ExtraBold"/>
                <a:cs typeface="Open Sans ExtraBold"/>
                <a:sym typeface="Open Sans ExtraBold"/>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sp>
        <p:nvSpPr>
          <p:cNvPr id="113" name="Google Shape;113;p19"/>
          <p:cNvSpPr/>
          <p:nvPr>
            <p:ph idx="3" type="pic"/>
          </p:nvPr>
        </p:nvSpPr>
        <p:spPr>
          <a:xfrm>
            <a:off x="4572000" y="0"/>
            <a:ext cx="4572000" cy="3431100"/>
          </a:xfrm>
          <a:prstGeom prst="rect">
            <a:avLst/>
          </a:prstGeom>
          <a:noFill/>
          <a:ln>
            <a:noFill/>
          </a:ln>
        </p:spPr>
        <p:txBody>
          <a:bodyPr anchorCtr="0" anchor="ctr" bIns="45700" lIns="91400" spcFirstLastPara="1" rIns="91400" wrap="square" tIns="45700">
            <a:noAutofit/>
          </a:bodyPr>
          <a:lstStyle>
            <a:lvl1pPr lvl="0" marR="0" rtl="0" algn="ctr">
              <a:spcBef>
                <a:spcPts val="280"/>
              </a:spcBef>
              <a:spcAft>
                <a:spcPts val="0"/>
              </a:spcAft>
              <a:buClr>
                <a:schemeClr val="lt1"/>
              </a:buClr>
              <a:buSzPts val="1400"/>
              <a:buFont typeface="Arial"/>
              <a:buChar char="•"/>
              <a:defRPr b="0" i="0" sz="1400" u="none" cap="none" strike="noStrike">
                <a:solidFill>
                  <a:schemeClr val="lt1"/>
                </a:solidFill>
                <a:latin typeface="Open Sans Light"/>
                <a:ea typeface="Open Sans Light"/>
                <a:cs typeface="Open Sans Light"/>
                <a:sym typeface="Open Sans Light"/>
              </a:defRPr>
            </a:lvl1pPr>
            <a:lvl2pPr lvl="1"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lvl="2"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lvl="3"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lvl="4"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pic>
        <p:nvPicPr>
          <p:cNvPr descr="Skellefteå kommun_SVART.eps" id="114" name="Google Shape;114;p19"/>
          <p:cNvPicPr preferRelativeResize="0"/>
          <p:nvPr/>
        </p:nvPicPr>
        <p:blipFill rotWithShape="1">
          <a:blip r:embed="rId2">
            <a:alphaModFix/>
          </a:blip>
          <a:srcRect b="0" l="0" r="0" t="0"/>
          <a:stretch/>
        </p:blipFill>
        <p:spPr>
          <a:xfrm>
            <a:off x="7010400" y="4309612"/>
            <a:ext cx="1565428" cy="36837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kel textsida, ljusgrå">
  <p:cSld name="Enkel textsida, ljusgrå">
    <p:bg>
      <p:bgPr>
        <a:solidFill>
          <a:schemeClr val="dk2"/>
        </a:solidFill>
      </p:bgPr>
    </p:bg>
    <p:spTree>
      <p:nvGrpSpPr>
        <p:cNvPr id="115" name="Shape 115"/>
        <p:cNvGrpSpPr/>
        <p:nvPr/>
      </p:nvGrpSpPr>
      <p:grpSpPr>
        <a:xfrm>
          <a:off x="0" y="0"/>
          <a:ext cx="0" cy="0"/>
          <a:chOff x="0" y="0"/>
          <a:chExt cx="0" cy="0"/>
        </a:xfrm>
      </p:grpSpPr>
      <p:sp>
        <p:nvSpPr>
          <p:cNvPr id="116" name="Google Shape;116;p20"/>
          <p:cNvSpPr txBox="1"/>
          <p:nvPr>
            <p:ph type="title"/>
          </p:nvPr>
        </p:nvSpPr>
        <p:spPr>
          <a:xfrm>
            <a:off x="457200" y="548640"/>
            <a:ext cx="8229600" cy="857400"/>
          </a:xfrm>
          <a:prstGeom prst="rect">
            <a:avLst/>
          </a:prstGeom>
          <a:noFill/>
          <a:ln>
            <a:noFill/>
          </a:ln>
        </p:spPr>
        <p:txBody>
          <a:bodyPr anchorCtr="0" anchor="ctr" bIns="45700" lIns="91400" spcFirstLastPara="1" rIns="91400" wrap="square" tIns="45700">
            <a:noAutofit/>
          </a:bodyPr>
          <a:lstStyle>
            <a:lvl1pPr lvl="0" marR="0" rtl="0" algn="l">
              <a:spcBef>
                <a:spcPts val="0"/>
              </a:spcBef>
              <a:spcAft>
                <a:spcPts val="0"/>
              </a:spcAft>
              <a:buClr>
                <a:schemeClr val="lt1"/>
              </a:buClr>
              <a:buSzPts val="3000"/>
              <a:buFont typeface="Open Sans ExtraBold"/>
              <a:buNone/>
              <a:defRPr b="0" i="0" sz="3000" u="none" cap="none" strike="noStrike">
                <a:solidFill>
                  <a:schemeClr val="lt1"/>
                </a:solidFill>
                <a:latin typeface="Open Sans ExtraBold"/>
                <a:ea typeface="Open Sans ExtraBold"/>
                <a:cs typeface="Open Sans ExtraBold"/>
                <a:sym typeface="Open Sans Extra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17" name="Google Shape;117;p20"/>
          <p:cNvSpPr txBox="1"/>
          <p:nvPr>
            <p:ph idx="1" type="body"/>
          </p:nvPr>
        </p:nvSpPr>
        <p:spPr>
          <a:xfrm>
            <a:off x="457200" y="1405890"/>
            <a:ext cx="8229600" cy="2606100"/>
          </a:xfrm>
          <a:prstGeom prst="rect">
            <a:avLst/>
          </a:prstGeom>
          <a:noFill/>
          <a:ln>
            <a:noFill/>
          </a:ln>
        </p:spPr>
        <p:txBody>
          <a:bodyPr anchorCtr="0" anchor="t" bIns="45700" lIns="91400" spcFirstLastPara="1" rIns="91400" wrap="square" tIns="45700">
            <a:noAutofit/>
          </a:bodyPr>
          <a:lstStyle>
            <a:lvl1pPr indent="-228600" lvl="0" marL="457200" marR="0" rtl="0" algn="l">
              <a:spcBef>
                <a:spcPts val="0"/>
              </a:spcBef>
              <a:spcAft>
                <a:spcPts val="0"/>
              </a:spcAft>
              <a:buClr>
                <a:schemeClr val="lt1"/>
              </a:buClr>
              <a:buSzPts val="1800"/>
              <a:buFont typeface="Arial"/>
              <a:buNone/>
              <a:defRPr b="0" i="0" sz="1800" u="none" cap="none" strike="noStrike">
                <a:solidFill>
                  <a:schemeClr val="lt1"/>
                </a:solidFill>
                <a:latin typeface="Open Sans"/>
                <a:ea typeface="Open Sans"/>
                <a:cs typeface="Open Sans"/>
                <a:sym typeface="Open Sans"/>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pic>
        <p:nvPicPr>
          <p:cNvPr descr="Skellefteå kommun_SVART.eps" id="118" name="Google Shape;118;p20"/>
          <p:cNvPicPr preferRelativeResize="0"/>
          <p:nvPr/>
        </p:nvPicPr>
        <p:blipFill rotWithShape="1">
          <a:blip r:embed="rId2">
            <a:alphaModFix/>
          </a:blip>
          <a:srcRect b="0" l="0" r="0" t="0"/>
          <a:stretch/>
        </p:blipFill>
        <p:spPr>
          <a:xfrm>
            <a:off x="7010400" y="4309612"/>
            <a:ext cx="1565428" cy="36837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3 text, ljuslila">
  <p:cSld name="2/3 text, ljuslila">
    <p:spTree>
      <p:nvGrpSpPr>
        <p:cNvPr id="119" name="Shape 119"/>
        <p:cNvGrpSpPr/>
        <p:nvPr/>
      </p:nvGrpSpPr>
      <p:grpSpPr>
        <a:xfrm>
          <a:off x="0" y="0"/>
          <a:ext cx="0" cy="0"/>
          <a:chOff x="0" y="0"/>
          <a:chExt cx="0" cy="0"/>
        </a:xfrm>
      </p:grpSpPr>
      <p:sp>
        <p:nvSpPr>
          <p:cNvPr id="120" name="Google Shape;120;p21"/>
          <p:cNvSpPr/>
          <p:nvPr/>
        </p:nvSpPr>
        <p:spPr>
          <a:xfrm>
            <a:off x="0" y="0"/>
            <a:ext cx="9144000" cy="3431100"/>
          </a:xfrm>
          <a:prstGeom prst="rect">
            <a:avLst/>
          </a:prstGeom>
          <a:solidFill>
            <a:schemeClr val="accent3"/>
          </a:solidFill>
          <a:ln>
            <a:noFill/>
          </a:ln>
        </p:spPr>
        <p:txBody>
          <a:bodyPr anchorCtr="0" anchor="ctr" bIns="45700" lIns="91400" spcFirstLastPara="1" rIns="91400" wrap="square" tIns="45700">
            <a:noAutofit/>
          </a:bodyPr>
          <a:lstStyle/>
          <a:p>
            <a:pPr indent="0" lvl="0" marL="0" marR="0" rtl="0" algn="ctr">
              <a:spcBef>
                <a:spcPts val="0"/>
              </a:spcBef>
              <a:spcAft>
                <a:spcPts val="0"/>
              </a:spcAft>
              <a:buNone/>
            </a:pPr>
            <a:r>
              <a:t/>
            </a:r>
            <a:endParaRPr b="0" i="0" sz="1800" u="none" cap="none" strike="noStrike">
              <a:solidFill>
                <a:srgbClr val="4B4B4B"/>
              </a:solidFill>
              <a:latin typeface="Open Sans"/>
              <a:ea typeface="Open Sans"/>
              <a:cs typeface="Open Sans"/>
              <a:sym typeface="Open Sans"/>
            </a:endParaRPr>
          </a:p>
        </p:txBody>
      </p:sp>
      <p:sp>
        <p:nvSpPr>
          <p:cNvPr id="121" name="Google Shape;121;p21"/>
          <p:cNvSpPr txBox="1"/>
          <p:nvPr>
            <p:ph type="title"/>
          </p:nvPr>
        </p:nvSpPr>
        <p:spPr>
          <a:xfrm>
            <a:off x="457200" y="240030"/>
            <a:ext cx="8229600" cy="857400"/>
          </a:xfrm>
          <a:prstGeom prst="rect">
            <a:avLst/>
          </a:prstGeom>
          <a:noFill/>
          <a:ln>
            <a:noFill/>
          </a:ln>
        </p:spPr>
        <p:txBody>
          <a:bodyPr anchorCtr="0" anchor="ctr" bIns="45700" lIns="91400" spcFirstLastPara="1" rIns="91400" wrap="square" tIns="45700">
            <a:noAutofit/>
          </a:bodyPr>
          <a:lstStyle>
            <a:lvl1pPr lvl="0" marR="0" rtl="0" algn="l">
              <a:spcBef>
                <a:spcPts val="0"/>
              </a:spcBef>
              <a:spcAft>
                <a:spcPts val="0"/>
              </a:spcAft>
              <a:buClr>
                <a:srgbClr val="FFFFFF"/>
              </a:buClr>
              <a:buSzPts val="3000"/>
              <a:buFont typeface="Open Sans ExtraBold"/>
              <a:buNone/>
              <a:defRPr b="0" i="0" sz="3000" u="none" cap="none" strike="noStrike">
                <a:solidFill>
                  <a:srgbClr val="FFFFFF"/>
                </a:solidFill>
                <a:latin typeface="Open Sans ExtraBold"/>
                <a:ea typeface="Open Sans ExtraBold"/>
                <a:cs typeface="Open Sans ExtraBold"/>
                <a:sym typeface="Open Sans Extra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22" name="Google Shape;122;p21"/>
          <p:cNvSpPr txBox="1"/>
          <p:nvPr>
            <p:ph idx="1" type="body"/>
          </p:nvPr>
        </p:nvSpPr>
        <p:spPr>
          <a:xfrm>
            <a:off x="457200" y="1097280"/>
            <a:ext cx="8229600" cy="2091600"/>
          </a:xfrm>
          <a:prstGeom prst="rect">
            <a:avLst/>
          </a:prstGeom>
          <a:noFill/>
          <a:ln>
            <a:noFill/>
          </a:ln>
        </p:spPr>
        <p:txBody>
          <a:bodyPr anchorCtr="0" anchor="t" bIns="45700" lIns="91400" spcFirstLastPara="1" rIns="91400" wrap="square" tIns="45700">
            <a:noAutofit/>
          </a:bodyPr>
          <a:lstStyle>
            <a:lvl1pPr indent="-228600" lvl="0" marL="457200" marR="0" rtl="0" algn="l">
              <a:spcBef>
                <a:spcPts val="0"/>
              </a:spcBef>
              <a:spcAft>
                <a:spcPts val="0"/>
              </a:spcAft>
              <a:buClr>
                <a:srgbClr val="FFFFFF"/>
              </a:buClr>
              <a:buSzPts val="1800"/>
              <a:buFont typeface="Arial"/>
              <a:buNone/>
              <a:defRPr b="0" i="0" sz="1800" u="none" cap="none" strike="noStrike">
                <a:solidFill>
                  <a:srgbClr val="FFFFFF"/>
                </a:solidFill>
                <a:latin typeface="Open Sans"/>
                <a:ea typeface="Open Sans"/>
                <a:cs typeface="Open Sans"/>
                <a:sym typeface="Open Sans"/>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sp>
        <p:nvSpPr>
          <p:cNvPr id="123" name="Google Shape;123;p21"/>
          <p:cNvSpPr txBox="1"/>
          <p:nvPr>
            <p:ph idx="2" type="body"/>
          </p:nvPr>
        </p:nvSpPr>
        <p:spPr>
          <a:xfrm>
            <a:off x="533400" y="4354830"/>
            <a:ext cx="4095600" cy="221400"/>
          </a:xfrm>
          <a:prstGeom prst="rect">
            <a:avLst/>
          </a:prstGeom>
          <a:noFill/>
          <a:ln>
            <a:noFill/>
          </a:ln>
        </p:spPr>
        <p:txBody>
          <a:bodyPr anchorCtr="0" anchor="t" bIns="45700" lIns="91400" spcFirstLastPara="1" rIns="91400" wrap="square" tIns="45700">
            <a:noAutofit/>
          </a:bodyPr>
          <a:lstStyle>
            <a:lvl1pPr indent="-228600" lvl="0" marL="457200" marR="0" rtl="0" algn="l">
              <a:spcBef>
                <a:spcPts val="0"/>
              </a:spcBef>
              <a:spcAft>
                <a:spcPts val="0"/>
              </a:spcAft>
              <a:buClr>
                <a:schemeClr val="lt1"/>
              </a:buClr>
              <a:buSzPts val="1000"/>
              <a:buFont typeface="Arial"/>
              <a:buNone/>
              <a:defRPr b="0" i="0" sz="1000" u="none" cap="none" strike="noStrike">
                <a:solidFill>
                  <a:schemeClr val="lt1"/>
                </a:solidFill>
                <a:latin typeface="Open Sans ExtraBold"/>
                <a:ea typeface="Open Sans ExtraBold"/>
                <a:cs typeface="Open Sans ExtraBold"/>
                <a:sym typeface="Open Sans ExtraBold"/>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pic>
        <p:nvPicPr>
          <p:cNvPr descr="Skellefteå kommun_SVART.eps" id="124" name="Google Shape;124;p21"/>
          <p:cNvPicPr preferRelativeResize="0"/>
          <p:nvPr/>
        </p:nvPicPr>
        <p:blipFill rotWithShape="1">
          <a:blip r:embed="rId2">
            <a:alphaModFix/>
          </a:blip>
          <a:srcRect b="0" l="0" r="0" t="0"/>
          <a:stretch/>
        </p:blipFill>
        <p:spPr>
          <a:xfrm>
            <a:off x="7010400" y="4309612"/>
            <a:ext cx="1565428" cy="3683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Rubrikbild" type="title">
  <p:cSld name="TITLE">
    <p:spTree>
      <p:nvGrpSpPr>
        <p:cNvPr id="17" name="Shape 17"/>
        <p:cNvGrpSpPr/>
        <p:nvPr/>
      </p:nvGrpSpPr>
      <p:grpSpPr>
        <a:xfrm>
          <a:off x="0" y="0"/>
          <a:ext cx="0" cy="0"/>
          <a:chOff x="0" y="0"/>
          <a:chExt cx="0" cy="0"/>
        </a:xfrm>
      </p:grpSpPr>
      <p:sp>
        <p:nvSpPr>
          <p:cNvPr id="18" name="Google Shape;18;p3"/>
          <p:cNvSpPr txBox="1"/>
          <p:nvPr>
            <p:ph type="ctrTitle"/>
          </p:nvPr>
        </p:nvSpPr>
        <p:spPr>
          <a:xfrm>
            <a:off x="685800" y="1597820"/>
            <a:ext cx="7772400" cy="1102519"/>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9" name="Google Shape;19;p3"/>
          <p:cNvSpPr txBox="1"/>
          <p:nvPr>
            <p:ph idx="1" type="subTitle"/>
          </p:nvPr>
        </p:nvSpPr>
        <p:spPr>
          <a:xfrm>
            <a:off x="1371600" y="2914650"/>
            <a:ext cx="6400800" cy="1314450"/>
          </a:xfrm>
          <a:prstGeom prst="rect">
            <a:avLst/>
          </a:prstGeom>
          <a:noFill/>
          <a:ln>
            <a:noFill/>
          </a:ln>
        </p:spPr>
        <p:txBody>
          <a:bodyPr anchorCtr="0" anchor="t" bIns="91425" lIns="91425" spcFirstLastPara="1" rIns="91425" wrap="square" tIns="91425">
            <a:noAutofit/>
          </a:bodyPr>
          <a:lstStyle>
            <a:lvl1pPr indent="0" lvl="0" marL="0" marR="0" rtl="0" algn="ctr">
              <a:spcBef>
                <a:spcPts val="640"/>
              </a:spcBef>
              <a:spcAft>
                <a:spcPts val="0"/>
              </a:spcAft>
              <a:buClr>
                <a:srgbClr val="888888"/>
              </a:buClr>
              <a:buSzPts val="1400"/>
              <a:buFont typeface="Arial"/>
              <a:buNone/>
              <a:defRPr b="0" i="0" sz="3200" u="none" cap="none" strike="noStrike">
                <a:solidFill>
                  <a:srgbClr val="888888"/>
                </a:solidFill>
                <a:latin typeface="Calibri"/>
                <a:ea typeface="Calibri"/>
                <a:cs typeface="Calibri"/>
                <a:sym typeface="Calibri"/>
              </a:defRPr>
            </a:lvl1pPr>
            <a:lvl2pPr indent="0" lvl="1" marL="457200" marR="0" rtl="0" algn="ctr">
              <a:spcBef>
                <a:spcPts val="560"/>
              </a:spcBef>
              <a:spcAft>
                <a:spcPts val="0"/>
              </a:spcAft>
              <a:buClr>
                <a:srgbClr val="888888"/>
              </a:buClr>
              <a:buSzPts val="1400"/>
              <a:buFont typeface="Arial"/>
              <a:buNone/>
              <a:defRPr b="0" i="0" sz="2800" u="none" cap="none" strike="noStrike">
                <a:solidFill>
                  <a:srgbClr val="888888"/>
                </a:solidFill>
                <a:latin typeface="Calibri"/>
                <a:ea typeface="Calibri"/>
                <a:cs typeface="Calibri"/>
                <a:sym typeface="Calibri"/>
              </a:defRPr>
            </a:lvl2pPr>
            <a:lvl3pPr indent="0" lvl="2" marL="914400" marR="0" rtl="0" algn="ctr">
              <a:spcBef>
                <a:spcPts val="480"/>
              </a:spcBef>
              <a:spcAft>
                <a:spcPts val="0"/>
              </a:spcAft>
              <a:buClr>
                <a:srgbClr val="888888"/>
              </a:buClr>
              <a:buSzPts val="1400"/>
              <a:buFont typeface="Arial"/>
              <a:buNone/>
              <a:defRPr b="0" i="0" sz="2400" u="none" cap="none" strike="noStrike">
                <a:solidFill>
                  <a:srgbClr val="888888"/>
                </a:solidFill>
                <a:latin typeface="Calibri"/>
                <a:ea typeface="Calibri"/>
                <a:cs typeface="Calibri"/>
                <a:sym typeface="Calibri"/>
              </a:defRPr>
            </a:lvl3pPr>
            <a:lvl4pPr indent="0" lvl="3" marL="1371600" marR="0" rtl="0" algn="ctr">
              <a:spcBef>
                <a:spcPts val="400"/>
              </a:spcBef>
              <a:spcAft>
                <a:spcPts val="0"/>
              </a:spcAft>
              <a:buClr>
                <a:srgbClr val="888888"/>
              </a:buClr>
              <a:buSzPts val="1400"/>
              <a:buFont typeface="Arial"/>
              <a:buNone/>
              <a:defRPr b="0" i="0" sz="2000" u="none" cap="none" strike="noStrike">
                <a:solidFill>
                  <a:srgbClr val="888888"/>
                </a:solidFill>
                <a:latin typeface="Calibri"/>
                <a:ea typeface="Calibri"/>
                <a:cs typeface="Calibri"/>
                <a:sym typeface="Calibri"/>
              </a:defRPr>
            </a:lvl4pPr>
            <a:lvl5pPr indent="0" lvl="4" marL="1828800" marR="0" rtl="0" algn="ctr">
              <a:spcBef>
                <a:spcPts val="400"/>
              </a:spcBef>
              <a:spcAft>
                <a:spcPts val="0"/>
              </a:spcAft>
              <a:buClr>
                <a:srgbClr val="888888"/>
              </a:buClr>
              <a:buSzPts val="1400"/>
              <a:buFont typeface="Arial"/>
              <a:buNone/>
              <a:defRPr b="0" i="0" sz="2000" u="none" cap="none" strike="noStrike">
                <a:solidFill>
                  <a:srgbClr val="888888"/>
                </a:solidFill>
                <a:latin typeface="Calibri"/>
                <a:ea typeface="Calibri"/>
                <a:cs typeface="Calibri"/>
                <a:sym typeface="Calibri"/>
              </a:defRPr>
            </a:lvl5pPr>
            <a:lvl6pPr indent="0" lvl="5" marL="2286000" marR="0" rtl="0" algn="ctr">
              <a:spcBef>
                <a:spcPts val="400"/>
              </a:spcBef>
              <a:spcAft>
                <a:spcPts val="0"/>
              </a:spcAft>
              <a:buClr>
                <a:srgbClr val="888888"/>
              </a:buClr>
              <a:buSzPts val="1400"/>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spcAft>
                <a:spcPts val="0"/>
              </a:spcAft>
              <a:buClr>
                <a:srgbClr val="888888"/>
              </a:buClr>
              <a:buSzPts val="1400"/>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spcAft>
                <a:spcPts val="0"/>
              </a:spcAft>
              <a:buClr>
                <a:srgbClr val="888888"/>
              </a:buClr>
              <a:buSzPts val="1400"/>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spcAft>
                <a:spcPts val="0"/>
              </a:spcAft>
              <a:buClr>
                <a:srgbClr val="888888"/>
              </a:buClr>
              <a:buSzPts val="1400"/>
              <a:buFont typeface="Arial"/>
              <a:buNone/>
              <a:defRPr b="0" i="0" sz="2000" u="none" cap="none" strike="noStrike">
                <a:solidFill>
                  <a:srgbClr val="888888"/>
                </a:solidFill>
                <a:latin typeface="Calibri"/>
                <a:ea typeface="Calibri"/>
                <a:cs typeface="Calibri"/>
                <a:sym typeface="Calibri"/>
              </a:defRPr>
            </a:lvl9pPr>
          </a:lstStyle>
          <a:p/>
        </p:txBody>
      </p:sp>
      <p:sp>
        <p:nvSpPr>
          <p:cNvPr id="20" name="Google Shape;20;p3"/>
          <p:cNvSpPr txBox="1"/>
          <p:nvPr>
            <p:ph idx="10" type="dt"/>
          </p:nvPr>
        </p:nvSpPr>
        <p:spPr>
          <a:xfrm>
            <a:off x="457200" y="4767264"/>
            <a:ext cx="2133600" cy="273844"/>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sz="1800">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1" name="Google Shape;21;p3"/>
          <p:cNvSpPr txBox="1"/>
          <p:nvPr>
            <p:ph idx="11" type="ftr"/>
          </p:nvPr>
        </p:nvSpPr>
        <p:spPr>
          <a:xfrm>
            <a:off x="3124200" y="4767264"/>
            <a:ext cx="2895600" cy="273844"/>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sz="1800">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2" name="Google Shape;22;p3"/>
          <p:cNvSpPr txBox="1"/>
          <p:nvPr>
            <p:ph idx="12" type="sldNum"/>
          </p:nvPr>
        </p:nvSpPr>
        <p:spPr>
          <a:xfrm>
            <a:off x="6553200" y="4767264"/>
            <a:ext cx="2133600" cy="27384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3 text och bild, ljuslila">
  <p:cSld name="2/3 text och bild, ljuslila">
    <p:spTree>
      <p:nvGrpSpPr>
        <p:cNvPr id="125" name="Shape 125"/>
        <p:cNvGrpSpPr/>
        <p:nvPr/>
      </p:nvGrpSpPr>
      <p:grpSpPr>
        <a:xfrm>
          <a:off x="0" y="0"/>
          <a:ext cx="0" cy="0"/>
          <a:chOff x="0" y="0"/>
          <a:chExt cx="0" cy="0"/>
        </a:xfrm>
      </p:grpSpPr>
      <p:sp>
        <p:nvSpPr>
          <p:cNvPr id="126" name="Google Shape;126;p22"/>
          <p:cNvSpPr/>
          <p:nvPr/>
        </p:nvSpPr>
        <p:spPr>
          <a:xfrm>
            <a:off x="0" y="-6654"/>
            <a:ext cx="9144000" cy="3442500"/>
          </a:xfrm>
          <a:prstGeom prst="rect">
            <a:avLst/>
          </a:prstGeom>
          <a:solidFill>
            <a:schemeClr val="accent3"/>
          </a:solidFill>
          <a:ln>
            <a:noFill/>
          </a:ln>
        </p:spPr>
        <p:txBody>
          <a:bodyPr anchorCtr="0" anchor="ctr" bIns="45700" lIns="91400" spcFirstLastPara="1" rIns="91400" wrap="square" tIns="45700">
            <a:noAutofit/>
          </a:bodyPr>
          <a:lstStyle/>
          <a:p>
            <a:pPr indent="0" lvl="0" marL="0" marR="0" rtl="0" algn="ctr">
              <a:spcBef>
                <a:spcPts val="0"/>
              </a:spcBef>
              <a:spcAft>
                <a:spcPts val="0"/>
              </a:spcAft>
              <a:buNone/>
            </a:pPr>
            <a:r>
              <a:t/>
            </a:r>
            <a:endParaRPr b="0" i="0" sz="1800" u="none" cap="none" strike="noStrike">
              <a:solidFill>
                <a:srgbClr val="4B4B4B"/>
              </a:solidFill>
              <a:latin typeface="Open Sans"/>
              <a:ea typeface="Open Sans"/>
              <a:cs typeface="Open Sans"/>
              <a:sym typeface="Open Sans"/>
            </a:endParaRPr>
          </a:p>
        </p:txBody>
      </p:sp>
      <p:sp>
        <p:nvSpPr>
          <p:cNvPr id="127" name="Google Shape;127;p22"/>
          <p:cNvSpPr txBox="1"/>
          <p:nvPr>
            <p:ph type="title"/>
          </p:nvPr>
        </p:nvSpPr>
        <p:spPr>
          <a:xfrm>
            <a:off x="457200" y="240030"/>
            <a:ext cx="3733800" cy="857400"/>
          </a:xfrm>
          <a:prstGeom prst="rect">
            <a:avLst/>
          </a:prstGeom>
          <a:noFill/>
          <a:ln>
            <a:noFill/>
          </a:ln>
        </p:spPr>
        <p:txBody>
          <a:bodyPr anchorCtr="0" anchor="ctr" bIns="45700" lIns="91400" spcFirstLastPara="1" rIns="91400" wrap="square" tIns="45700">
            <a:noAutofit/>
          </a:bodyPr>
          <a:lstStyle>
            <a:lvl1pPr lvl="0" marR="0" rtl="0" algn="l">
              <a:spcBef>
                <a:spcPts val="0"/>
              </a:spcBef>
              <a:spcAft>
                <a:spcPts val="0"/>
              </a:spcAft>
              <a:buClr>
                <a:srgbClr val="FFFFFF"/>
              </a:buClr>
              <a:buSzPts val="2400"/>
              <a:buFont typeface="Open Sans ExtraBold"/>
              <a:buNone/>
              <a:defRPr b="0" i="0" sz="2400" u="none" cap="none" strike="noStrike">
                <a:solidFill>
                  <a:srgbClr val="FFFFFF"/>
                </a:solidFill>
                <a:latin typeface="Open Sans ExtraBold"/>
                <a:ea typeface="Open Sans ExtraBold"/>
                <a:cs typeface="Open Sans ExtraBold"/>
                <a:sym typeface="Open Sans Extra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28" name="Google Shape;128;p22"/>
          <p:cNvSpPr txBox="1"/>
          <p:nvPr>
            <p:ph idx="1" type="body"/>
          </p:nvPr>
        </p:nvSpPr>
        <p:spPr>
          <a:xfrm>
            <a:off x="457200" y="1097280"/>
            <a:ext cx="3733800" cy="2091600"/>
          </a:xfrm>
          <a:prstGeom prst="rect">
            <a:avLst/>
          </a:prstGeom>
          <a:noFill/>
          <a:ln>
            <a:noFill/>
          </a:ln>
        </p:spPr>
        <p:txBody>
          <a:bodyPr anchorCtr="0" anchor="t" bIns="45700" lIns="91400" spcFirstLastPara="1" rIns="91400" wrap="square" tIns="45700">
            <a:noAutofit/>
          </a:bodyPr>
          <a:lstStyle>
            <a:lvl1pPr indent="-228600" lvl="0" marL="457200" marR="0" rtl="0" algn="l">
              <a:spcBef>
                <a:spcPts val="0"/>
              </a:spcBef>
              <a:spcAft>
                <a:spcPts val="0"/>
              </a:spcAft>
              <a:buClr>
                <a:srgbClr val="FFFFFF"/>
              </a:buClr>
              <a:buSzPts val="1600"/>
              <a:buFont typeface="Arial"/>
              <a:buNone/>
              <a:defRPr b="0" i="0" sz="1600" u="none" cap="none" strike="noStrike">
                <a:solidFill>
                  <a:srgbClr val="FFFFFF"/>
                </a:solidFill>
                <a:latin typeface="Open Sans"/>
                <a:ea typeface="Open Sans"/>
                <a:cs typeface="Open Sans"/>
                <a:sym typeface="Open Sans"/>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sp>
        <p:nvSpPr>
          <p:cNvPr id="129" name="Google Shape;129;p22"/>
          <p:cNvSpPr txBox="1"/>
          <p:nvPr>
            <p:ph idx="2" type="body"/>
          </p:nvPr>
        </p:nvSpPr>
        <p:spPr>
          <a:xfrm>
            <a:off x="533400" y="4354830"/>
            <a:ext cx="4095600" cy="221400"/>
          </a:xfrm>
          <a:prstGeom prst="rect">
            <a:avLst/>
          </a:prstGeom>
          <a:noFill/>
          <a:ln>
            <a:noFill/>
          </a:ln>
        </p:spPr>
        <p:txBody>
          <a:bodyPr anchorCtr="0" anchor="t" bIns="45700" lIns="91400" spcFirstLastPara="1" rIns="91400" wrap="square" tIns="45700">
            <a:noAutofit/>
          </a:bodyPr>
          <a:lstStyle>
            <a:lvl1pPr indent="-228600" lvl="0" marL="457200" marR="0" rtl="0" algn="l">
              <a:spcBef>
                <a:spcPts val="0"/>
              </a:spcBef>
              <a:spcAft>
                <a:spcPts val="0"/>
              </a:spcAft>
              <a:buClr>
                <a:schemeClr val="lt1"/>
              </a:buClr>
              <a:buSzPts val="1000"/>
              <a:buFont typeface="Arial"/>
              <a:buNone/>
              <a:defRPr b="0" i="0" sz="1000" u="none" cap="none" strike="noStrike">
                <a:solidFill>
                  <a:schemeClr val="lt1"/>
                </a:solidFill>
                <a:latin typeface="Open Sans ExtraBold"/>
                <a:ea typeface="Open Sans ExtraBold"/>
                <a:cs typeface="Open Sans ExtraBold"/>
                <a:sym typeface="Open Sans ExtraBold"/>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sp>
        <p:nvSpPr>
          <p:cNvPr id="130" name="Google Shape;130;p22"/>
          <p:cNvSpPr/>
          <p:nvPr>
            <p:ph idx="3" type="pic"/>
          </p:nvPr>
        </p:nvSpPr>
        <p:spPr>
          <a:xfrm>
            <a:off x="4572000" y="0"/>
            <a:ext cx="4572000" cy="3431100"/>
          </a:xfrm>
          <a:prstGeom prst="rect">
            <a:avLst/>
          </a:prstGeom>
          <a:noFill/>
          <a:ln>
            <a:noFill/>
          </a:ln>
        </p:spPr>
        <p:txBody>
          <a:bodyPr anchorCtr="0" anchor="ctr" bIns="45700" lIns="91400" spcFirstLastPara="1" rIns="91400" wrap="square" tIns="45700">
            <a:noAutofit/>
          </a:bodyPr>
          <a:lstStyle>
            <a:lvl1pPr lvl="0" marR="0" rtl="0" algn="ctr">
              <a:spcBef>
                <a:spcPts val="280"/>
              </a:spcBef>
              <a:spcAft>
                <a:spcPts val="0"/>
              </a:spcAft>
              <a:buClr>
                <a:schemeClr val="lt1"/>
              </a:buClr>
              <a:buSzPts val="1400"/>
              <a:buFont typeface="Arial"/>
              <a:buChar char="•"/>
              <a:defRPr b="0" i="0" sz="1400" u="none" cap="none" strike="noStrike">
                <a:solidFill>
                  <a:schemeClr val="lt1"/>
                </a:solidFill>
                <a:latin typeface="Open Sans Light"/>
                <a:ea typeface="Open Sans Light"/>
                <a:cs typeface="Open Sans Light"/>
                <a:sym typeface="Open Sans Light"/>
              </a:defRPr>
            </a:lvl1pPr>
            <a:lvl2pPr lvl="1"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lvl="2"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lvl="3"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lvl="4"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pic>
        <p:nvPicPr>
          <p:cNvPr descr="Skellefteå kommun_SVART.eps" id="131" name="Google Shape;131;p22"/>
          <p:cNvPicPr preferRelativeResize="0"/>
          <p:nvPr/>
        </p:nvPicPr>
        <p:blipFill rotWithShape="1">
          <a:blip r:embed="rId2">
            <a:alphaModFix/>
          </a:blip>
          <a:srcRect b="0" l="0" r="0" t="0"/>
          <a:stretch/>
        </p:blipFill>
        <p:spPr>
          <a:xfrm>
            <a:off x="7010400" y="4309612"/>
            <a:ext cx="1565428" cy="368375"/>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kel textsida, ljuslila">
  <p:cSld name="Enkel textsida, ljuslila">
    <p:bg>
      <p:bgPr>
        <a:solidFill>
          <a:schemeClr val="accent3"/>
        </a:solidFill>
      </p:bgPr>
    </p:bg>
    <p:spTree>
      <p:nvGrpSpPr>
        <p:cNvPr id="132" name="Shape 132"/>
        <p:cNvGrpSpPr/>
        <p:nvPr/>
      </p:nvGrpSpPr>
      <p:grpSpPr>
        <a:xfrm>
          <a:off x="0" y="0"/>
          <a:ext cx="0" cy="0"/>
          <a:chOff x="0" y="0"/>
          <a:chExt cx="0" cy="0"/>
        </a:xfrm>
      </p:grpSpPr>
      <p:sp>
        <p:nvSpPr>
          <p:cNvPr id="133" name="Google Shape;133;p23"/>
          <p:cNvSpPr txBox="1"/>
          <p:nvPr>
            <p:ph type="title"/>
          </p:nvPr>
        </p:nvSpPr>
        <p:spPr>
          <a:xfrm>
            <a:off x="457200" y="548640"/>
            <a:ext cx="8229600" cy="857400"/>
          </a:xfrm>
          <a:prstGeom prst="rect">
            <a:avLst/>
          </a:prstGeom>
          <a:noFill/>
          <a:ln>
            <a:noFill/>
          </a:ln>
        </p:spPr>
        <p:txBody>
          <a:bodyPr anchorCtr="0" anchor="ctr" bIns="45700" lIns="91400" spcFirstLastPara="1" rIns="91400" wrap="square" tIns="45700">
            <a:noAutofit/>
          </a:bodyPr>
          <a:lstStyle>
            <a:lvl1pPr lvl="0" marR="0" rtl="0" algn="l">
              <a:spcBef>
                <a:spcPts val="0"/>
              </a:spcBef>
              <a:spcAft>
                <a:spcPts val="0"/>
              </a:spcAft>
              <a:buClr>
                <a:srgbClr val="FFFFFF"/>
              </a:buClr>
              <a:buSzPts val="3000"/>
              <a:buFont typeface="Open Sans ExtraBold"/>
              <a:buNone/>
              <a:defRPr b="0" i="0" sz="3000" u="none" cap="none" strike="noStrike">
                <a:solidFill>
                  <a:srgbClr val="FFFFFF"/>
                </a:solidFill>
                <a:latin typeface="Open Sans ExtraBold"/>
                <a:ea typeface="Open Sans ExtraBold"/>
                <a:cs typeface="Open Sans ExtraBold"/>
                <a:sym typeface="Open Sans Extra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34" name="Google Shape;134;p23"/>
          <p:cNvSpPr txBox="1"/>
          <p:nvPr>
            <p:ph idx="1" type="body"/>
          </p:nvPr>
        </p:nvSpPr>
        <p:spPr>
          <a:xfrm>
            <a:off x="457200" y="1405890"/>
            <a:ext cx="8229600" cy="2606100"/>
          </a:xfrm>
          <a:prstGeom prst="rect">
            <a:avLst/>
          </a:prstGeom>
          <a:noFill/>
          <a:ln>
            <a:noFill/>
          </a:ln>
        </p:spPr>
        <p:txBody>
          <a:bodyPr anchorCtr="0" anchor="t" bIns="45700" lIns="91400" spcFirstLastPara="1" rIns="91400" wrap="square" tIns="45700">
            <a:noAutofit/>
          </a:bodyPr>
          <a:lstStyle>
            <a:lvl1pPr indent="-228600" lvl="0" marL="457200" marR="0" rtl="0" algn="l">
              <a:spcBef>
                <a:spcPts val="0"/>
              </a:spcBef>
              <a:spcAft>
                <a:spcPts val="0"/>
              </a:spcAft>
              <a:buClr>
                <a:srgbClr val="FFFFFF"/>
              </a:buClr>
              <a:buSzPts val="1800"/>
              <a:buFont typeface="Arial"/>
              <a:buNone/>
              <a:defRPr b="0" i="0" sz="1800" u="none" cap="none" strike="noStrike">
                <a:solidFill>
                  <a:srgbClr val="FFFFFF"/>
                </a:solidFill>
                <a:latin typeface="Open Sans"/>
                <a:ea typeface="Open Sans"/>
                <a:cs typeface="Open Sans"/>
                <a:sym typeface="Open Sans"/>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pic>
        <p:nvPicPr>
          <p:cNvPr id="135" name="Google Shape;135;p23"/>
          <p:cNvPicPr preferRelativeResize="0"/>
          <p:nvPr/>
        </p:nvPicPr>
        <p:blipFill rotWithShape="1">
          <a:blip r:embed="rId2">
            <a:alphaModFix/>
          </a:blip>
          <a:srcRect b="0" l="0" r="0" t="0"/>
          <a:stretch/>
        </p:blipFill>
        <p:spPr>
          <a:xfrm>
            <a:off x="7010400" y="4309200"/>
            <a:ext cx="1566000" cy="36720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3 text, plommon">
  <p:cSld name="2/3 text, plommon">
    <p:spTree>
      <p:nvGrpSpPr>
        <p:cNvPr id="136" name="Shape 136"/>
        <p:cNvGrpSpPr/>
        <p:nvPr/>
      </p:nvGrpSpPr>
      <p:grpSpPr>
        <a:xfrm>
          <a:off x="0" y="0"/>
          <a:ext cx="0" cy="0"/>
          <a:chOff x="0" y="0"/>
          <a:chExt cx="0" cy="0"/>
        </a:xfrm>
      </p:grpSpPr>
      <p:sp>
        <p:nvSpPr>
          <p:cNvPr id="137" name="Google Shape;137;p24"/>
          <p:cNvSpPr/>
          <p:nvPr/>
        </p:nvSpPr>
        <p:spPr>
          <a:xfrm>
            <a:off x="0" y="0"/>
            <a:ext cx="9144000" cy="3431100"/>
          </a:xfrm>
          <a:prstGeom prst="rect">
            <a:avLst/>
          </a:prstGeom>
          <a:solidFill>
            <a:srgbClr val="623D5A"/>
          </a:solidFill>
          <a:ln>
            <a:noFill/>
          </a:ln>
        </p:spPr>
        <p:txBody>
          <a:bodyPr anchorCtr="0" anchor="ctr" bIns="45700" lIns="91400" spcFirstLastPara="1" rIns="91400" wrap="square" tIns="45700">
            <a:noAutofit/>
          </a:bodyPr>
          <a:lstStyle/>
          <a:p>
            <a:pPr indent="0" lvl="0" marL="0" marR="0" rtl="0" algn="ctr">
              <a:spcBef>
                <a:spcPts val="0"/>
              </a:spcBef>
              <a:spcAft>
                <a:spcPts val="0"/>
              </a:spcAft>
              <a:buNone/>
            </a:pPr>
            <a:r>
              <a:t/>
            </a:r>
            <a:endParaRPr b="0" i="0" sz="1800" u="none" cap="none" strike="noStrike">
              <a:solidFill>
                <a:srgbClr val="4B4B4B"/>
              </a:solidFill>
              <a:latin typeface="Open Sans"/>
              <a:ea typeface="Open Sans"/>
              <a:cs typeface="Open Sans"/>
              <a:sym typeface="Open Sans"/>
            </a:endParaRPr>
          </a:p>
        </p:txBody>
      </p:sp>
      <p:sp>
        <p:nvSpPr>
          <p:cNvPr id="138" name="Google Shape;138;p24"/>
          <p:cNvSpPr txBox="1"/>
          <p:nvPr>
            <p:ph type="title"/>
          </p:nvPr>
        </p:nvSpPr>
        <p:spPr>
          <a:xfrm>
            <a:off x="457200" y="240030"/>
            <a:ext cx="8229600" cy="857400"/>
          </a:xfrm>
          <a:prstGeom prst="rect">
            <a:avLst/>
          </a:prstGeom>
          <a:noFill/>
          <a:ln>
            <a:noFill/>
          </a:ln>
        </p:spPr>
        <p:txBody>
          <a:bodyPr anchorCtr="0" anchor="ctr" bIns="45700" lIns="91400" spcFirstLastPara="1" rIns="91400" wrap="square" tIns="45700">
            <a:noAutofit/>
          </a:bodyPr>
          <a:lstStyle>
            <a:lvl1pPr lvl="0" marR="0" rtl="0" algn="l">
              <a:spcBef>
                <a:spcPts val="0"/>
              </a:spcBef>
              <a:spcAft>
                <a:spcPts val="0"/>
              </a:spcAft>
              <a:buClr>
                <a:srgbClr val="FFFFFF"/>
              </a:buClr>
              <a:buSzPts val="3000"/>
              <a:buFont typeface="Open Sans ExtraBold"/>
              <a:buNone/>
              <a:defRPr b="0" i="0" sz="3000" u="none" cap="none" strike="noStrike">
                <a:solidFill>
                  <a:srgbClr val="FFFFFF"/>
                </a:solidFill>
                <a:latin typeface="Open Sans ExtraBold"/>
                <a:ea typeface="Open Sans ExtraBold"/>
                <a:cs typeface="Open Sans ExtraBold"/>
                <a:sym typeface="Open Sans Extra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39" name="Google Shape;139;p24"/>
          <p:cNvSpPr txBox="1"/>
          <p:nvPr>
            <p:ph idx="1" type="body"/>
          </p:nvPr>
        </p:nvSpPr>
        <p:spPr>
          <a:xfrm>
            <a:off x="457200" y="1097280"/>
            <a:ext cx="8229600" cy="2091600"/>
          </a:xfrm>
          <a:prstGeom prst="rect">
            <a:avLst/>
          </a:prstGeom>
          <a:noFill/>
          <a:ln>
            <a:noFill/>
          </a:ln>
        </p:spPr>
        <p:txBody>
          <a:bodyPr anchorCtr="0" anchor="t" bIns="45700" lIns="91400" spcFirstLastPara="1" rIns="91400" wrap="square" tIns="45700">
            <a:noAutofit/>
          </a:bodyPr>
          <a:lstStyle>
            <a:lvl1pPr indent="-228600" lvl="0" marL="457200" marR="0" rtl="0" algn="l">
              <a:spcBef>
                <a:spcPts val="0"/>
              </a:spcBef>
              <a:spcAft>
                <a:spcPts val="0"/>
              </a:spcAft>
              <a:buClr>
                <a:srgbClr val="FFFFFF"/>
              </a:buClr>
              <a:buSzPts val="1800"/>
              <a:buFont typeface="Arial"/>
              <a:buNone/>
              <a:defRPr b="0" i="0" sz="1800" u="none" cap="none" strike="noStrike">
                <a:solidFill>
                  <a:srgbClr val="FFFFFF"/>
                </a:solidFill>
                <a:latin typeface="Open Sans"/>
                <a:ea typeface="Open Sans"/>
                <a:cs typeface="Open Sans"/>
                <a:sym typeface="Open Sans"/>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sp>
        <p:nvSpPr>
          <p:cNvPr id="140" name="Google Shape;140;p24"/>
          <p:cNvSpPr txBox="1"/>
          <p:nvPr>
            <p:ph idx="2" type="body"/>
          </p:nvPr>
        </p:nvSpPr>
        <p:spPr>
          <a:xfrm>
            <a:off x="533400" y="4354830"/>
            <a:ext cx="4095600" cy="221400"/>
          </a:xfrm>
          <a:prstGeom prst="rect">
            <a:avLst/>
          </a:prstGeom>
          <a:noFill/>
          <a:ln>
            <a:noFill/>
          </a:ln>
        </p:spPr>
        <p:txBody>
          <a:bodyPr anchorCtr="0" anchor="t" bIns="45700" lIns="91400" spcFirstLastPara="1" rIns="91400" wrap="square" tIns="45700">
            <a:noAutofit/>
          </a:bodyPr>
          <a:lstStyle>
            <a:lvl1pPr indent="-228600" lvl="0" marL="457200" marR="0" rtl="0" algn="l">
              <a:spcBef>
                <a:spcPts val="0"/>
              </a:spcBef>
              <a:spcAft>
                <a:spcPts val="0"/>
              </a:spcAft>
              <a:buClr>
                <a:schemeClr val="lt1"/>
              </a:buClr>
              <a:buSzPts val="1000"/>
              <a:buFont typeface="Arial"/>
              <a:buNone/>
              <a:defRPr b="0" i="0" sz="1000" u="none" cap="none" strike="noStrike">
                <a:solidFill>
                  <a:schemeClr val="lt1"/>
                </a:solidFill>
                <a:latin typeface="Open Sans ExtraBold"/>
                <a:ea typeface="Open Sans ExtraBold"/>
                <a:cs typeface="Open Sans ExtraBold"/>
                <a:sym typeface="Open Sans ExtraBold"/>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pic>
        <p:nvPicPr>
          <p:cNvPr descr="Skellefteå kommun_SVART.eps" id="141" name="Google Shape;141;p24"/>
          <p:cNvPicPr preferRelativeResize="0"/>
          <p:nvPr/>
        </p:nvPicPr>
        <p:blipFill rotWithShape="1">
          <a:blip r:embed="rId2">
            <a:alphaModFix/>
          </a:blip>
          <a:srcRect b="0" l="0" r="0" t="0"/>
          <a:stretch/>
        </p:blipFill>
        <p:spPr>
          <a:xfrm>
            <a:off x="7010400" y="4309612"/>
            <a:ext cx="1565428" cy="368375"/>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3 text och bild, plommon">
  <p:cSld name="2/3 text och bild, plommon">
    <p:spTree>
      <p:nvGrpSpPr>
        <p:cNvPr id="142" name="Shape 142"/>
        <p:cNvGrpSpPr/>
        <p:nvPr/>
      </p:nvGrpSpPr>
      <p:grpSpPr>
        <a:xfrm>
          <a:off x="0" y="0"/>
          <a:ext cx="0" cy="0"/>
          <a:chOff x="0" y="0"/>
          <a:chExt cx="0" cy="0"/>
        </a:xfrm>
      </p:grpSpPr>
      <p:sp>
        <p:nvSpPr>
          <p:cNvPr id="143" name="Google Shape;143;p25"/>
          <p:cNvSpPr/>
          <p:nvPr/>
        </p:nvSpPr>
        <p:spPr>
          <a:xfrm>
            <a:off x="0" y="-6654"/>
            <a:ext cx="9144000" cy="3442500"/>
          </a:xfrm>
          <a:prstGeom prst="rect">
            <a:avLst/>
          </a:prstGeom>
          <a:solidFill>
            <a:srgbClr val="623D5A"/>
          </a:solidFill>
          <a:ln>
            <a:noFill/>
          </a:ln>
        </p:spPr>
        <p:txBody>
          <a:bodyPr anchorCtr="0" anchor="ctr" bIns="45700" lIns="91400" spcFirstLastPara="1" rIns="91400" wrap="square" tIns="45700">
            <a:noAutofit/>
          </a:bodyPr>
          <a:lstStyle/>
          <a:p>
            <a:pPr indent="0" lvl="0" marL="0" marR="0" rtl="0" algn="ctr">
              <a:spcBef>
                <a:spcPts val="0"/>
              </a:spcBef>
              <a:spcAft>
                <a:spcPts val="0"/>
              </a:spcAft>
              <a:buNone/>
            </a:pPr>
            <a:r>
              <a:t/>
            </a:r>
            <a:endParaRPr b="0" i="0" sz="1800" u="none" cap="none" strike="noStrike">
              <a:solidFill>
                <a:srgbClr val="4B4B4B"/>
              </a:solidFill>
              <a:latin typeface="Open Sans"/>
              <a:ea typeface="Open Sans"/>
              <a:cs typeface="Open Sans"/>
              <a:sym typeface="Open Sans"/>
            </a:endParaRPr>
          </a:p>
        </p:txBody>
      </p:sp>
      <p:sp>
        <p:nvSpPr>
          <p:cNvPr id="144" name="Google Shape;144;p25"/>
          <p:cNvSpPr txBox="1"/>
          <p:nvPr>
            <p:ph type="title"/>
          </p:nvPr>
        </p:nvSpPr>
        <p:spPr>
          <a:xfrm>
            <a:off x="457200" y="240030"/>
            <a:ext cx="3733800" cy="857400"/>
          </a:xfrm>
          <a:prstGeom prst="rect">
            <a:avLst/>
          </a:prstGeom>
          <a:noFill/>
          <a:ln>
            <a:noFill/>
          </a:ln>
        </p:spPr>
        <p:txBody>
          <a:bodyPr anchorCtr="0" anchor="ctr" bIns="45700" lIns="91400" spcFirstLastPara="1" rIns="91400" wrap="square" tIns="45700">
            <a:noAutofit/>
          </a:bodyPr>
          <a:lstStyle>
            <a:lvl1pPr lvl="0" marR="0" rtl="0" algn="l">
              <a:spcBef>
                <a:spcPts val="0"/>
              </a:spcBef>
              <a:spcAft>
                <a:spcPts val="0"/>
              </a:spcAft>
              <a:buClr>
                <a:srgbClr val="FFFFFF"/>
              </a:buClr>
              <a:buSzPts val="2400"/>
              <a:buFont typeface="Open Sans ExtraBold"/>
              <a:buNone/>
              <a:defRPr b="0" i="0" sz="2400" u="none" cap="none" strike="noStrike">
                <a:solidFill>
                  <a:srgbClr val="FFFFFF"/>
                </a:solidFill>
                <a:latin typeface="Open Sans ExtraBold"/>
                <a:ea typeface="Open Sans ExtraBold"/>
                <a:cs typeface="Open Sans ExtraBold"/>
                <a:sym typeface="Open Sans Extra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45" name="Google Shape;145;p25"/>
          <p:cNvSpPr txBox="1"/>
          <p:nvPr>
            <p:ph idx="1" type="body"/>
          </p:nvPr>
        </p:nvSpPr>
        <p:spPr>
          <a:xfrm>
            <a:off x="457200" y="1097280"/>
            <a:ext cx="3733800" cy="2091600"/>
          </a:xfrm>
          <a:prstGeom prst="rect">
            <a:avLst/>
          </a:prstGeom>
          <a:noFill/>
          <a:ln>
            <a:noFill/>
          </a:ln>
        </p:spPr>
        <p:txBody>
          <a:bodyPr anchorCtr="0" anchor="t" bIns="45700" lIns="91400" spcFirstLastPara="1" rIns="91400" wrap="square" tIns="45700">
            <a:noAutofit/>
          </a:bodyPr>
          <a:lstStyle>
            <a:lvl1pPr indent="-228600" lvl="0" marL="457200" marR="0" rtl="0" algn="l">
              <a:spcBef>
                <a:spcPts val="0"/>
              </a:spcBef>
              <a:spcAft>
                <a:spcPts val="0"/>
              </a:spcAft>
              <a:buClr>
                <a:srgbClr val="FFFFFF"/>
              </a:buClr>
              <a:buSzPts val="1600"/>
              <a:buFont typeface="Arial"/>
              <a:buNone/>
              <a:defRPr b="0" i="0" sz="1600" u="none" cap="none" strike="noStrike">
                <a:solidFill>
                  <a:srgbClr val="FFFFFF"/>
                </a:solidFill>
                <a:latin typeface="Open Sans"/>
                <a:ea typeface="Open Sans"/>
                <a:cs typeface="Open Sans"/>
                <a:sym typeface="Open Sans"/>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sp>
        <p:nvSpPr>
          <p:cNvPr id="146" name="Google Shape;146;p25"/>
          <p:cNvSpPr txBox="1"/>
          <p:nvPr>
            <p:ph idx="2" type="body"/>
          </p:nvPr>
        </p:nvSpPr>
        <p:spPr>
          <a:xfrm>
            <a:off x="533400" y="4354830"/>
            <a:ext cx="4095600" cy="221400"/>
          </a:xfrm>
          <a:prstGeom prst="rect">
            <a:avLst/>
          </a:prstGeom>
          <a:noFill/>
          <a:ln>
            <a:noFill/>
          </a:ln>
        </p:spPr>
        <p:txBody>
          <a:bodyPr anchorCtr="0" anchor="t" bIns="45700" lIns="91400" spcFirstLastPara="1" rIns="91400" wrap="square" tIns="45700">
            <a:noAutofit/>
          </a:bodyPr>
          <a:lstStyle>
            <a:lvl1pPr indent="-228600" lvl="0" marL="457200" marR="0" rtl="0" algn="l">
              <a:spcBef>
                <a:spcPts val="0"/>
              </a:spcBef>
              <a:spcAft>
                <a:spcPts val="0"/>
              </a:spcAft>
              <a:buClr>
                <a:schemeClr val="lt1"/>
              </a:buClr>
              <a:buSzPts val="1000"/>
              <a:buFont typeface="Arial"/>
              <a:buNone/>
              <a:defRPr b="0" i="0" sz="1000" u="none" cap="none" strike="noStrike">
                <a:solidFill>
                  <a:schemeClr val="lt1"/>
                </a:solidFill>
                <a:latin typeface="Open Sans ExtraBold"/>
                <a:ea typeface="Open Sans ExtraBold"/>
                <a:cs typeface="Open Sans ExtraBold"/>
                <a:sym typeface="Open Sans ExtraBold"/>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sp>
        <p:nvSpPr>
          <p:cNvPr id="147" name="Google Shape;147;p25"/>
          <p:cNvSpPr/>
          <p:nvPr>
            <p:ph idx="3" type="pic"/>
          </p:nvPr>
        </p:nvSpPr>
        <p:spPr>
          <a:xfrm>
            <a:off x="4572000" y="0"/>
            <a:ext cx="4572000" cy="3431100"/>
          </a:xfrm>
          <a:prstGeom prst="rect">
            <a:avLst/>
          </a:prstGeom>
          <a:noFill/>
          <a:ln>
            <a:noFill/>
          </a:ln>
        </p:spPr>
        <p:txBody>
          <a:bodyPr anchorCtr="0" anchor="ctr" bIns="45700" lIns="91400" spcFirstLastPara="1" rIns="91400" wrap="square" tIns="45700">
            <a:noAutofit/>
          </a:bodyPr>
          <a:lstStyle>
            <a:lvl1pPr lvl="0" marR="0" rtl="0" algn="ctr">
              <a:spcBef>
                <a:spcPts val="280"/>
              </a:spcBef>
              <a:spcAft>
                <a:spcPts val="0"/>
              </a:spcAft>
              <a:buClr>
                <a:schemeClr val="lt1"/>
              </a:buClr>
              <a:buSzPts val="1400"/>
              <a:buFont typeface="Arial"/>
              <a:buChar char="•"/>
              <a:defRPr b="0" i="0" sz="1400" u="none" cap="none" strike="noStrike">
                <a:solidFill>
                  <a:schemeClr val="lt1"/>
                </a:solidFill>
                <a:latin typeface="Open Sans Light"/>
                <a:ea typeface="Open Sans Light"/>
                <a:cs typeface="Open Sans Light"/>
                <a:sym typeface="Open Sans Light"/>
              </a:defRPr>
            </a:lvl1pPr>
            <a:lvl2pPr lvl="1"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lvl="2"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lvl="3"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lvl="4"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pic>
        <p:nvPicPr>
          <p:cNvPr descr="Skellefteå kommun_SVART.eps" id="148" name="Google Shape;148;p25"/>
          <p:cNvPicPr preferRelativeResize="0"/>
          <p:nvPr/>
        </p:nvPicPr>
        <p:blipFill rotWithShape="1">
          <a:blip r:embed="rId2">
            <a:alphaModFix/>
          </a:blip>
          <a:srcRect b="0" l="0" r="0" t="0"/>
          <a:stretch/>
        </p:blipFill>
        <p:spPr>
          <a:xfrm>
            <a:off x="7010400" y="4309612"/>
            <a:ext cx="1565428" cy="368375"/>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kel textsida, plommon">
  <p:cSld name="Enkel textsida, plommon">
    <p:bg>
      <p:bgPr>
        <a:solidFill>
          <a:srgbClr val="623D5A"/>
        </a:solidFill>
      </p:bgPr>
    </p:bg>
    <p:spTree>
      <p:nvGrpSpPr>
        <p:cNvPr id="149" name="Shape 149"/>
        <p:cNvGrpSpPr/>
        <p:nvPr/>
      </p:nvGrpSpPr>
      <p:grpSpPr>
        <a:xfrm>
          <a:off x="0" y="0"/>
          <a:ext cx="0" cy="0"/>
          <a:chOff x="0" y="0"/>
          <a:chExt cx="0" cy="0"/>
        </a:xfrm>
      </p:grpSpPr>
      <p:sp>
        <p:nvSpPr>
          <p:cNvPr id="150" name="Google Shape;150;p26"/>
          <p:cNvSpPr txBox="1"/>
          <p:nvPr>
            <p:ph type="title"/>
          </p:nvPr>
        </p:nvSpPr>
        <p:spPr>
          <a:xfrm>
            <a:off x="457200" y="548640"/>
            <a:ext cx="8229600" cy="857400"/>
          </a:xfrm>
          <a:prstGeom prst="rect">
            <a:avLst/>
          </a:prstGeom>
          <a:noFill/>
          <a:ln>
            <a:noFill/>
          </a:ln>
        </p:spPr>
        <p:txBody>
          <a:bodyPr anchorCtr="0" anchor="ctr" bIns="45700" lIns="91400" spcFirstLastPara="1" rIns="91400" wrap="square" tIns="45700">
            <a:noAutofit/>
          </a:bodyPr>
          <a:lstStyle>
            <a:lvl1pPr lvl="0" marR="0" rtl="0" algn="l">
              <a:spcBef>
                <a:spcPts val="0"/>
              </a:spcBef>
              <a:spcAft>
                <a:spcPts val="0"/>
              </a:spcAft>
              <a:buClr>
                <a:srgbClr val="FFFFFF"/>
              </a:buClr>
              <a:buSzPts val="3000"/>
              <a:buFont typeface="Open Sans ExtraBold"/>
              <a:buNone/>
              <a:defRPr b="0" i="0" sz="3000" u="none" cap="none" strike="noStrike">
                <a:solidFill>
                  <a:srgbClr val="FFFFFF"/>
                </a:solidFill>
                <a:latin typeface="Open Sans ExtraBold"/>
                <a:ea typeface="Open Sans ExtraBold"/>
                <a:cs typeface="Open Sans ExtraBold"/>
                <a:sym typeface="Open Sans Extra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51" name="Google Shape;151;p26"/>
          <p:cNvSpPr txBox="1"/>
          <p:nvPr>
            <p:ph idx="1" type="body"/>
          </p:nvPr>
        </p:nvSpPr>
        <p:spPr>
          <a:xfrm>
            <a:off x="457200" y="1405890"/>
            <a:ext cx="8229600" cy="2606100"/>
          </a:xfrm>
          <a:prstGeom prst="rect">
            <a:avLst/>
          </a:prstGeom>
          <a:noFill/>
          <a:ln>
            <a:noFill/>
          </a:ln>
        </p:spPr>
        <p:txBody>
          <a:bodyPr anchorCtr="0" anchor="t" bIns="45700" lIns="91400" spcFirstLastPara="1" rIns="91400" wrap="square" tIns="45700">
            <a:noAutofit/>
          </a:bodyPr>
          <a:lstStyle>
            <a:lvl1pPr indent="-228600" lvl="0" marL="457200" marR="0" rtl="0" algn="l">
              <a:spcBef>
                <a:spcPts val="0"/>
              </a:spcBef>
              <a:spcAft>
                <a:spcPts val="0"/>
              </a:spcAft>
              <a:buClr>
                <a:srgbClr val="FFFFFF"/>
              </a:buClr>
              <a:buSzPts val="1800"/>
              <a:buFont typeface="Arial"/>
              <a:buNone/>
              <a:defRPr b="0" i="0" sz="1800" u="none" cap="none" strike="noStrike">
                <a:solidFill>
                  <a:srgbClr val="FFFFFF"/>
                </a:solidFill>
                <a:latin typeface="Open Sans"/>
                <a:ea typeface="Open Sans"/>
                <a:cs typeface="Open Sans"/>
                <a:sym typeface="Open Sans"/>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pic>
        <p:nvPicPr>
          <p:cNvPr id="152" name="Google Shape;152;p26"/>
          <p:cNvPicPr preferRelativeResize="0"/>
          <p:nvPr/>
        </p:nvPicPr>
        <p:blipFill rotWithShape="1">
          <a:blip r:embed="rId2">
            <a:alphaModFix/>
          </a:blip>
          <a:srcRect b="0" l="0" r="0" t="0"/>
          <a:stretch/>
        </p:blipFill>
        <p:spPr>
          <a:xfrm>
            <a:off x="7010400" y="4309200"/>
            <a:ext cx="1566000" cy="36720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3 text, petrol">
  <p:cSld name="2/3 text, petrol">
    <p:spTree>
      <p:nvGrpSpPr>
        <p:cNvPr id="153" name="Shape 153"/>
        <p:cNvGrpSpPr/>
        <p:nvPr/>
      </p:nvGrpSpPr>
      <p:grpSpPr>
        <a:xfrm>
          <a:off x="0" y="0"/>
          <a:ext cx="0" cy="0"/>
          <a:chOff x="0" y="0"/>
          <a:chExt cx="0" cy="0"/>
        </a:xfrm>
      </p:grpSpPr>
      <p:sp>
        <p:nvSpPr>
          <p:cNvPr id="154" name="Google Shape;154;p27"/>
          <p:cNvSpPr/>
          <p:nvPr/>
        </p:nvSpPr>
        <p:spPr>
          <a:xfrm>
            <a:off x="0" y="0"/>
            <a:ext cx="9144000" cy="3431100"/>
          </a:xfrm>
          <a:prstGeom prst="rect">
            <a:avLst/>
          </a:prstGeom>
          <a:solidFill>
            <a:schemeClr val="accent4"/>
          </a:solidFill>
          <a:ln>
            <a:noFill/>
          </a:ln>
        </p:spPr>
        <p:txBody>
          <a:bodyPr anchorCtr="0" anchor="ctr" bIns="45700" lIns="91400" spcFirstLastPara="1" rIns="91400" wrap="square" tIns="45700">
            <a:noAutofit/>
          </a:bodyPr>
          <a:lstStyle/>
          <a:p>
            <a:pPr indent="0" lvl="0" marL="0" marR="0" rtl="0" algn="ctr">
              <a:spcBef>
                <a:spcPts val="0"/>
              </a:spcBef>
              <a:spcAft>
                <a:spcPts val="0"/>
              </a:spcAft>
              <a:buNone/>
            </a:pPr>
            <a:r>
              <a:t/>
            </a:r>
            <a:endParaRPr b="0" i="0" sz="1800" u="none" cap="none" strike="noStrike">
              <a:solidFill>
                <a:srgbClr val="4B4B4B"/>
              </a:solidFill>
              <a:latin typeface="Open Sans"/>
              <a:ea typeface="Open Sans"/>
              <a:cs typeface="Open Sans"/>
              <a:sym typeface="Open Sans"/>
            </a:endParaRPr>
          </a:p>
        </p:txBody>
      </p:sp>
      <p:sp>
        <p:nvSpPr>
          <p:cNvPr id="155" name="Google Shape;155;p27"/>
          <p:cNvSpPr txBox="1"/>
          <p:nvPr>
            <p:ph type="title"/>
          </p:nvPr>
        </p:nvSpPr>
        <p:spPr>
          <a:xfrm>
            <a:off x="457200" y="240030"/>
            <a:ext cx="8229600" cy="857400"/>
          </a:xfrm>
          <a:prstGeom prst="rect">
            <a:avLst/>
          </a:prstGeom>
          <a:noFill/>
          <a:ln>
            <a:noFill/>
          </a:ln>
        </p:spPr>
        <p:txBody>
          <a:bodyPr anchorCtr="0" anchor="ctr" bIns="45700" lIns="91400" spcFirstLastPara="1" rIns="91400" wrap="square" tIns="45700">
            <a:noAutofit/>
          </a:bodyPr>
          <a:lstStyle>
            <a:lvl1pPr lvl="0" marR="0" rtl="0" algn="l">
              <a:spcBef>
                <a:spcPts val="0"/>
              </a:spcBef>
              <a:spcAft>
                <a:spcPts val="0"/>
              </a:spcAft>
              <a:buClr>
                <a:srgbClr val="FFFFFF"/>
              </a:buClr>
              <a:buSzPts val="3000"/>
              <a:buFont typeface="Open Sans ExtraBold"/>
              <a:buNone/>
              <a:defRPr b="0" i="0" sz="3000" u="none" cap="none" strike="noStrike">
                <a:solidFill>
                  <a:srgbClr val="FFFFFF"/>
                </a:solidFill>
                <a:latin typeface="Open Sans ExtraBold"/>
                <a:ea typeface="Open Sans ExtraBold"/>
                <a:cs typeface="Open Sans ExtraBold"/>
                <a:sym typeface="Open Sans Extra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56" name="Google Shape;156;p27"/>
          <p:cNvSpPr txBox="1"/>
          <p:nvPr>
            <p:ph idx="1" type="body"/>
          </p:nvPr>
        </p:nvSpPr>
        <p:spPr>
          <a:xfrm>
            <a:off x="457200" y="1097280"/>
            <a:ext cx="8229600" cy="2091600"/>
          </a:xfrm>
          <a:prstGeom prst="rect">
            <a:avLst/>
          </a:prstGeom>
          <a:noFill/>
          <a:ln>
            <a:noFill/>
          </a:ln>
        </p:spPr>
        <p:txBody>
          <a:bodyPr anchorCtr="0" anchor="t" bIns="45700" lIns="91400" spcFirstLastPara="1" rIns="91400" wrap="square" tIns="45700">
            <a:noAutofit/>
          </a:bodyPr>
          <a:lstStyle>
            <a:lvl1pPr indent="-228600" lvl="0" marL="457200" marR="0" rtl="0" algn="l">
              <a:spcBef>
                <a:spcPts val="0"/>
              </a:spcBef>
              <a:spcAft>
                <a:spcPts val="0"/>
              </a:spcAft>
              <a:buClr>
                <a:srgbClr val="FFFFFF"/>
              </a:buClr>
              <a:buSzPts val="1800"/>
              <a:buFont typeface="Arial"/>
              <a:buNone/>
              <a:defRPr b="0" i="0" sz="1800" u="none" cap="none" strike="noStrike">
                <a:solidFill>
                  <a:srgbClr val="FFFFFF"/>
                </a:solidFill>
                <a:latin typeface="Open Sans"/>
                <a:ea typeface="Open Sans"/>
                <a:cs typeface="Open Sans"/>
                <a:sym typeface="Open Sans"/>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sp>
        <p:nvSpPr>
          <p:cNvPr id="157" name="Google Shape;157;p27"/>
          <p:cNvSpPr txBox="1"/>
          <p:nvPr>
            <p:ph idx="2" type="body"/>
          </p:nvPr>
        </p:nvSpPr>
        <p:spPr>
          <a:xfrm>
            <a:off x="533400" y="4354830"/>
            <a:ext cx="4095600" cy="221400"/>
          </a:xfrm>
          <a:prstGeom prst="rect">
            <a:avLst/>
          </a:prstGeom>
          <a:noFill/>
          <a:ln>
            <a:noFill/>
          </a:ln>
        </p:spPr>
        <p:txBody>
          <a:bodyPr anchorCtr="0" anchor="t" bIns="45700" lIns="91400" spcFirstLastPara="1" rIns="91400" wrap="square" tIns="45700">
            <a:noAutofit/>
          </a:bodyPr>
          <a:lstStyle>
            <a:lvl1pPr indent="-228600" lvl="0" marL="457200" marR="0" rtl="0" algn="l">
              <a:spcBef>
                <a:spcPts val="0"/>
              </a:spcBef>
              <a:spcAft>
                <a:spcPts val="0"/>
              </a:spcAft>
              <a:buClr>
                <a:schemeClr val="lt1"/>
              </a:buClr>
              <a:buSzPts val="1000"/>
              <a:buFont typeface="Arial"/>
              <a:buNone/>
              <a:defRPr b="0" i="0" sz="1000" u="none" cap="none" strike="noStrike">
                <a:solidFill>
                  <a:schemeClr val="lt1"/>
                </a:solidFill>
                <a:latin typeface="Open Sans ExtraBold"/>
                <a:ea typeface="Open Sans ExtraBold"/>
                <a:cs typeface="Open Sans ExtraBold"/>
                <a:sym typeface="Open Sans ExtraBold"/>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pic>
        <p:nvPicPr>
          <p:cNvPr descr="Skellefteå kommun_SVART.eps" id="158" name="Google Shape;158;p27"/>
          <p:cNvPicPr preferRelativeResize="0"/>
          <p:nvPr/>
        </p:nvPicPr>
        <p:blipFill rotWithShape="1">
          <a:blip r:embed="rId2">
            <a:alphaModFix/>
          </a:blip>
          <a:srcRect b="0" l="0" r="0" t="0"/>
          <a:stretch/>
        </p:blipFill>
        <p:spPr>
          <a:xfrm>
            <a:off x="7010400" y="4309612"/>
            <a:ext cx="1565428" cy="368375"/>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3 text och bild, petrol">
  <p:cSld name="2/3 text och bild, petrol">
    <p:spTree>
      <p:nvGrpSpPr>
        <p:cNvPr id="159" name="Shape 159"/>
        <p:cNvGrpSpPr/>
        <p:nvPr/>
      </p:nvGrpSpPr>
      <p:grpSpPr>
        <a:xfrm>
          <a:off x="0" y="0"/>
          <a:ext cx="0" cy="0"/>
          <a:chOff x="0" y="0"/>
          <a:chExt cx="0" cy="0"/>
        </a:xfrm>
      </p:grpSpPr>
      <p:sp>
        <p:nvSpPr>
          <p:cNvPr id="160" name="Google Shape;160;p28"/>
          <p:cNvSpPr/>
          <p:nvPr/>
        </p:nvSpPr>
        <p:spPr>
          <a:xfrm>
            <a:off x="0" y="-6654"/>
            <a:ext cx="9144000" cy="3442500"/>
          </a:xfrm>
          <a:prstGeom prst="rect">
            <a:avLst/>
          </a:prstGeom>
          <a:solidFill>
            <a:schemeClr val="accent4"/>
          </a:solidFill>
          <a:ln>
            <a:noFill/>
          </a:ln>
        </p:spPr>
        <p:txBody>
          <a:bodyPr anchorCtr="0" anchor="ctr" bIns="45700" lIns="91400" spcFirstLastPara="1" rIns="91400" wrap="square" tIns="45700">
            <a:noAutofit/>
          </a:bodyPr>
          <a:lstStyle/>
          <a:p>
            <a:pPr indent="0" lvl="0" marL="0" marR="0" rtl="0" algn="ctr">
              <a:spcBef>
                <a:spcPts val="0"/>
              </a:spcBef>
              <a:spcAft>
                <a:spcPts val="0"/>
              </a:spcAft>
              <a:buNone/>
            </a:pPr>
            <a:r>
              <a:t/>
            </a:r>
            <a:endParaRPr b="0" i="0" sz="1800" u="none" cap="none" strike="noStrike">
              <a:solidFill>
                <a:srgbClr val="4B4B4B"/>
              </a:solidFill>
              <a:latin typeface="Open Sans"/>
              <a:ea typeface="Open Sans"/>
              <a:cs typeface="Open Sans"/>
              <a:sym typeface="Open Sans"/>
            </a:endParaRPr>
          </a:p>
        </p:txBody>
      </p:sp>
      <p:sp>
        <p:nvSpPr>
          <p:cNvPr id="161" name="Google Shape;161;p28"/>
          <p:cNvSpPr txBox="1"/>
          <p:nvPr>
            <p:ph type="title"/>
          </p:nvPr>
        </p:nvSpPr>
        <p:spPr>
          <a:xfrm>
            <a:off x="457200" y="240030"/>
            <a:ext cx="3733800" cy="857400"/>
          </a:xfrm>
          <a:prstGeom prst="rect">
            <a:avLst/>
          </a:prstGeom>
          <a:noFill/>
          <a:ln>
            <a:noFill/>
          </a:ln>
        </p:spPr>
        <p:txBody>
          <a:bodyPr anchorCtr="0" anchor="ctr" bIns="45700" lIns="91400" spcFirstLastPara="1" rIns="91400" wrap="square" tIns="45700">
            <a:noAutofit/>
          </a:bodyPr>
          <a:lstStyle>
            <a:lvl1pPr lvl="0" marR="0" rtl="0" algn="l">
              <a:spcBef>
                <a:spcPts val="0"/>
              </a:spcBef>
              <a:spcAft>
                <a:spcPts val="0"/>
              </a:spcAft>
              <a:buClr>
                <a:srgbClr val="FFFFFF"/>
              </a:buClr>
              <a:buSzPts val="2400"/>
              <a:buFont typeface="Open Sans ExtraBold"/>
              <a:buNone/>
              <a:defRPr b="0" i="0" sz="2400" u="none" cap="none" strike="noStrike">
                <a:solidFill>
                  <a:srgbClr val="FFFFFF"/>
                </a:solidFill>
                <a:latin typeface="Open Sans ExtraBold"/>
                <a:ea typeface="Open Sans ExtraBold"/>
                <a:cs typeface="Open Sans ExtraBold"/>
                <a:sym typeface="Open Sans Extra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62" name="Google Shape;162;p28"/>
          <p:cNvSpPr txBox="1"/>
          <p:nvPr>
            <p:ph idx="1" type="body"/>
          </p:nvPr>
        </p:nvSpPr>
        <p:spPr>
          <a:xfrm>
            <a:off x="457200" y="1097280"/>
            <a:ext cx="3733800" cy="2091600"/>
          </a:xfrm>
          <a:prstGeom prst="rect">
            <a:avLst/>
          </a:prstGeom>
          <a:noFill/>
          <a:ln>
            <a:noFill/>
          </a:ln>
        </p:spPr>
        <p:txBody>
          <a:bodyPr anchorCtr="0" anchor="t" bIns="45700" lIns="91400" spcFirstLastPara="1" rIns="91400" wrap="square" tIns="45700">
            <a:noAutofit/>
          </a:bodyPr>
          <a:lstStyle>
            <a:lvl1pPr indent="-228600" lvl="0" marL="457200" marR="0" rtl="0" algn="l">
              <a:spcBef>
                <a:spcPts val="0"/>
              </a:spcBef>
              <a:spcAft>
                <a:spcPts val="0"/>
              </a:spcAft>
              <a:buClr>
                <a:srgbClr val="FFFFFF"/>
              </a:buClr>
              <a:buSzPts val="1600"/>
              <a:buFont typeface="Arial"/>
              <a:buNone/>
              <a:defRPr b="0" i="0" sz="1600" u="none" cap="none" strike="noStrike">
                <a:solidFill>
                  <a:srgbClr val="FFFFFF"/>
                </a:solidFill>
                <a:latin typeface="Open Sans"/>
                <a:ea typeface="Open Sans"/>
                <a:cs typeface="Open Sans"/>
                <a:sym typeface="Open Sans"/>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sp>
        <p:nvSpPr>
          <p:cNvPr id="163" name="Google Shape;163;p28"/>
          <p:cNvSpPr txBox="1"/>
          <p:nvPr>
            <p:ph idx="2" type="body"/>
          </p:nvPr>
        </p:nvSpPr>
        <p:spPr>
          <a:xfrm>
            <a:off x="533400" y="4354830"/>
            <a:ext cx="4095600" cy="221400"/>
          </a:xfrm>
          <a:prstGeom prst="rect">
            <a:avLst/>
          </a:prstGeom>
          <a:noFill/>
          <a:ln>
            <a:noFill/>
          </a:ln>
        </p:spPr>
        <p:txBody>
          <a:bodyPr anchorCtr="0" anchor="t" bIns="45700" lIns="91400" spcFirstLastPara="1" rIns="91400" wrap="square" tIns="45700">
            <a:noAutofit/>
          </a:bodyPr>
          <a:lstStyle>
            <a:lvl1pPr indent="-228600" lvl="0" marL="457200" marR="0" rtl="0" algn="l">
              <a:spcBef>
                <a:spcPts val="0"/>
              </a:spcBef>
              <a:spcAft>
                <a:spcPts val="0"/>
              </a:spcAft>
              <a:buClr>
                <a:schemeClr val="lt1"/>
              </a:buClr>
              <a:buSzPts val="1000"/>
              <a:buFont typeface="Arial"/>
              <a:buNone/>
              <a:defRPr b="0" i="0" sz="1000" u="none" cap="none" strike="noStrike">
                <a:solidFill>
                  <a:schemeClr val="lt1"/>
                </a:solidFill>
                <a:latin typeface="Open Sans ExtraBold"/>
                <a:ea typeface="Open Sans ExtraBold"/>
                <a:cs typeface="Open Sans ExtraBold"/>
                <a:sym typeface="Open Sans ExtraBold"/>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sp>
        <p:nvSpPr>
          <p:cNvPr id="164" name="Google Shape;164;p28"/>
          <p:cNvSpPr/>
          <p:nvPr>
            <p:ph idx="3" type="pic"/>
          </p:nvPr>
        </p:nvSpPr>
        <p:spPr>
          <a:xfrm>
            <a:off x="4572000" y="0"/>
            <a:ext cx="4572000" cy="3431100"/>
          </a:xfrm>
          <a:prstGeom prst="rect">
            <a:avLst/>
          </a:prstGeom>
          <a:noFill/>
          <a:ln>
            <a:noFill/>
          </a:ln>
        </p:spPr>
        <p:txBody>
          <a:bodyPr anchorCtr="0" anchor="ctr" bIns="45700" lIns="91400" spcFirstLastPara="1" rIns="91400" wrap="square" tIns="45700">
            <a:noAutofit/>
          </a:bodyPr>
          <a:lstStyle>
            <a:lvl1pPr lvl="0" marR="0" rtl="0" algn="ctr">
              <a:spcBef>
                <a:spcPts val="280"/>
              </a:spcBef>
              <a:spcAft>
                <a:spcPts val="0"/>
              </a:spcAft>
              <a:buClr>
                <a:schemeClr val="lt1"/>
              </a:buClr>
              <a:buSzPts val="1400"/>
              <a:buFont typeface="Arial"/>
              <a:buChar char="•"/>
              <a:defRPr b="0" i="0" sz="1400" u="none" cap="none" strike="noStrike">
                <a:solidFill>
                  <a:schemeClr val="lt1"/>
                </a:solidFill>
                <a:latin typeface="Open Sans Light"/>
                <a:ea typeface="Open Sans Light"/>
                <a:cs typeface="Open Sans Light"/>
                <a:sym typeface="Open Sans Light"/>
              </a:defRPr>
            </a:lvl1pPr>
            <a:lvl2pPr lvl="1"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lvl="2"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lvl="3"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lvl="4"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pic>
        <p:nvPicPr>
          <p:cNvPr descr="Skellefteå kommun_SVART.eps" id="165" name="Google Shape;165;p28"/>
          <p:cNvPicPr preferRelativeResize="0"/>
          <p:nvPr/>
        </p:nvPicPr>
        <p:blipFill rotWithShape="1">
          <a:blip r:embed="rId2">
            <a:alphaModFix/>
          </a:blip>
          <a:srcRect b="0" l="0" r="0" t="0"/>
          <a:stretch/>
        </p:blipFill>
        <p:spPr>
          <a:xfrm>
            <a:off x="7010400" y="4309612"/>
            <a:ext cx="1565428" cy="368375"/>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kel textsida, petrol">
  <p:cSld name="Enkel textsida, petrol">
    <p:bg>
      <p:bgPr>
        <a:solidFill>
          <a:schemeClr val="accent4"/>
        </a:solidFill>
      </p:bgPr>
    </p:bg>
    <p:spTree>
      <p:nvGrpSpPr>
        <p:cNvPr id="166" name="Shape 166"/>
        <p:cNvGrpSpPr/>
        <p:nvPr/>
      </p:nvGrpSpPr>
      <p:grpSpPr>
        <a:xfrm>
          <a:off x="0" y="0"/>
          <a:ext cx="0" cy="0"/>
          <a:chOff x="0" y="0"/>
          <a:chExt cx="0" cy="0"/>
        </a:xfrm>
      </p:grpSpPr>
      <p:sp>
        <p:nvSpPr>
          <p:cNvPr id="167" name="Google Shape;167;p29"/>
          <p:cNvSpPr txBox="1"/>
          <p:nvPr>
            <p:ph type="title"/>
          </p:nvPr>
        </p:nvSpPr>
        <p:spPr>
          <a:xfrm>
            <a:off x="457200" y="548640"/>
            <a:ext cx="8229600" cy="857400"/>
          </a:xfrm>
          <a:prstGeom prst="rect">
            <a:avLst/>
          </a:prstGeom>
          <a:noFill/>
          <a:ln>
            <a:noFill/>
          </a:ln>
        </p:spPr>
        <p:txBody>
          <a:bodyPr anchorCtr="0" anchor="ctr" bIns="45700" lIns="91400" spcFirstLastPara="1" rIns="91400" wrap="square" tIns="45700">
            <a:noAutofit/>
          </a:bodyPr>
          <a:lstStyle>
            <a:lvl1pPr lvl="0" marR="0" rtl="0" algn="l">
              <a:spcBef>
                <a:spcPts val="0"/>
              </a:spcBef>
              <a:spcAft>
                <a:spcPts val="0"/>
              </a:spcAft>
              <a:buClr>
                <a:srgbClr val="FFFFFF"/>
              </a:buClr>
              <a:buSzPts val="3000"/>
              <a:buFont typeface="Open Sans ExtraBold"/>
              <a:buNone/>
              <a:defRPr b="0" i="0" sz="3000" u="none" cap="none" strike="noStrike">
                <a:solidFill>
                  <a:srgbClr val="FFFFFF"/>
                </a:solidFill>
                <a:latin typeface="Open Sans ExtraBold"/>
                <a:ea typeface="Open Sans ExtraBold"/>
                <a:cs typeface="Open Sans ExtraBold"/>
                <a:sym typeface="Open Sans Extra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68" name="Google Shape;168;p29"/>
          <p:cNvSpPr txBox="1"/>
          <p:nvPr>
            <p:ph idx="1" type="body"/>
          </p:nvPr>
        </p:nvSpPr>
        <p:spPr>
          <a:xfrm>
            <a:off x="457200" y="1405890"/>
            <a:ext cx="8229600" cy="2606100"/>
          </a:xfrm>
          <a:prstGeom prst="rect">
            <a:avLst/>
          </a:prstGeom>
          <a:noFill/>
          <a:ln>
            <a:noFill/>
          </a:ln>
        </p:spPr>
        <p:txBody>
          <a:bodyPr anchorCtr="0" anchor="t" bIns="45700" lIns="91400" spcFirstLastPara="1" rIns="91400" wrap="square" tIns="45700">
            <a:noAutofit/>
          </a:bodyPr>
          <a:lstStyle>
            <a:lvl1pPr indent="-228600" lvl="0" marL="457200" marR="0" rtl="0" algn="l">
              <a:spcBef>
                <a:spcPts val="0"/>
              </a:spcBef>
              <a:spcAft>
                <a:spcPts val="0"/>
              </a:spcAft>
              <a:buClr>
                <a:srgbClr val="FFFFFF"/>
              </a:buClr>
              <a:buSzPts val="1800"/>
              <a:buFont typeface="Arial"/>
              <a:buNone/>
              <a:defRPr b="0" i="0" sz="1800" u="none" cap="none" strike="noStrike">
                <a:solidFill>
                  <a:srgbClr val="FFFFFF"/>
                </a:solidFill>
                <a:latin typeface="Open Sans"/>
                <a:ea typeface="Open Sans"/>
                <a:cs typeface="Open Sans"/>
                <a:sym typeface="Open Sans"/>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pic>
        <p:nvPicPr>
          <p:cNvPr id="169" name="Google Shape;169;p29"/>
          <p:cNvPicPr preferRelativeResize="0"/>
          <p:nvPr/>
        </p:nvPicPr>
        <p:blipFill rotWithShape="1">
          <a:blip r:embed="rId2">
            <a:alphaModFix/>
          </a:blip>
          <a:srcRect b="0" l="0" r="0" t="0"/>
          <a:stretch/>
        </p:blipFill>
        <p:spPr>
          <a:xfrm>
            <a:off x="7010400" y="4309200"/>
            <a:ext cx="1566000" cy="36720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3 text, mint">
  <p:cSld name="2/3 text, mint">
    <p:spTree>
      <p:nvGrpSpPr>
        <p:cNvPr id="170" name="Shape 170"/>
        <p:cNvGrpSpPr/>
        <p:nvPr/>
      </p:nvGrpSpPr>
      <p:grpSpPr>
        <a:xfrm>
          <a:off x="0" y="0"/>
          <a:ext cx="0" cy="0"/>
          <a:chOff x="0" y="0"/>
          <a:chExt cx="0" cy="0"/>
        </a:xfrm>
      </p:grpSpPr>
      <p:sp>
        <p:nvSpPr>
          <p:cNvPr id="171" name="Google Shape;171;p30"/>
          <p:cNvSpPr/>
          <p:nvPr/>
        </p:nvSpPr>
        <p:spPr>
          <a:xfrm>
            <a:off x="0" y="0"/>
            <a:ext cx="9144000" cy="3431100"/>
          </a:xfrm>
          <a:prstGeom prst="rect">
            <a:avLst/>
          </a:prstGeom>
          <a:solidFill>
            <a:schemeClr val="accent5"/>
          </a:solidFill>
          <a:ln>
            <a:noFill/>
          </a:ln>
        </p:spPr>
        <p:txBody>
          <a:bodyPr anchorCtr="0" anchor="ctr" bIns="45700" lIns="91400" spcFirstLastPara="1" rIns="91400" wrap="square" tIns="45700">
            <a:noAutofit/>
          </a:bodyPr>
          <a:lstStyle/>
          <a:p>
            <a:pPr indent="0" lvl="0" marL="0" marR="0" rtl="0" algn="ctr">
              <a:spcBef>
                <a:spcPts val="0"/>
              </a:spcBef>
              <a:spcAft>
                <a:spcPts val="0"/>
              </a:spcAft>
              <a:buNone/>
            </a:pPr>
            <a:r>
              <a:t/>
            </a:r>
            <a:endParaRPr b="0" i="0" sz="1800" u="none" cap="none" strike="noStrike">
              <a:solidFill>
                <a:srgbClr val="4B4B4B"/>
              </a:solidFill>
              <a:latin typeface="Open Sans"/>
              <a:ea typeface="Open Sans"/>
              <a:cs typeface="Open Sans"/>
              <a:sym typeface="Open Sans"/>
            </a:endParaRPr>
          </a:p>
        </p:txBody>
      </p:sp>
      <p:sp>
        <p:nvSpPr>
          <p:cNvPr id="172" name="Google Shape;172;p30"/>
          <p:cNvSpPr txBox="1"/>
          <p:nvPr>
            <p:ph type="title"/>
          </p:nvPr>
        </p:nvSpPr>
        <p:spPr>
          <a:xfrm>
            <a:off x="457200" y="240030"/>
            <a:ext cx="8229600" cy="857400"/>
          </a:xfrm>
          <a:prstGeom prst="rect">
            <a:avLst/>
          </a:prstGeom>
          <a:noFill/>
          <a:ln>
            <a:noFill/>
          </a:ln>
        </p:spPr>
        <p:txBody>
          <a:bodyPr anchorCtr="0" anchor="ctr" bIns="45700" lIns="91400" spcFirstLastPara="1" rIns="91400" wrap="square" tIns="45700">
            <a:noAutofit/>
          </a:bodyPr>
          <a:lstStyle>
            <a:lvl1pPr lvl="0" marR="0" rtl="0" algn="l">
              <a:spcBef>
                <a:spcPts val="0"/>
              </a:spcBef>
              <a:spcAft>
                <a:spcPts val="0"/>
              </a:spcAft>
              <a:buClr>
                <a:srgbClr val="FFFFFF"/>
              </a:buClr>
              <a:buSzPts val="3000"/>
              <a:buFont typeface="Open Sans ExtraBold"/>
              <a:buNone/>
              <a:defRPr b="0" i="0" sz="3000" u="none" cap="none" strike="noStrike">
                <a:solidFill>
                  <a:srgbClr val="FFFFFF"/>
                </a:solidFill>
                <a:latin typeface="Open Sans ExtraBold"/>
                <a:ea typeface="Open Sans ExtraBold"/>
                <a:cs typeface="Open Sans ExtraBold"/>
                <a:sym typeface="Open Sans Extra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73" name="Google Shape;173;p30"/>
          <p:cNvSpPr txBox="1"/>
          <p:nvPr>
            <p:ph idx="1" type="body"/>
          </p:nvPr>
        </p:nvSpPr>
        <p:spPr>
          <a:xfrm>
            <a:off x="457200" y="1097280"/>
            <a:ext cx="8229600" cy="2091600"/>
          </a:xfrm>
          <a:prstGeom prst="rect">
            <a:avLst/>
          </a:prstGeom>
          <a:noFill/>
          <a:ln>
            <a:noFill/>
          </a:ln>
        </p:spPr>
        <p:txBody>
          <a:bodyPr anchorCtr="0" anchor="t" bIns="45700" lIns="91400" spcFirstLastPara="1" rIns="91400" wrap="square" tIns="45700">
            <a:noAutofit/>
          </a:bodyPr>
          <a:lstStyle>
            <a:lvl1pPr indent="-228600" lvl="0" marL="457200" marR="0" rtl="0" algn="l">
              <a:spcBef>
                <a:spcPts val="0"/>
              </a:spcBef>
              <a:spcAft>
                <a:spcPts val="0"/>
              </a:spcAft>
              <a:buClr>
                <a:srgbClr val="FFFFFF"/>
              </a:buClr>
              <a:buSzPts val="1800"/>
              <a:buFont typeface="Arial"/>
              <a:buNone/>
              <a:defRPr b="0" i="0" sz="1800" u="none" cap="none" strike="noStrike">
                <a:solidFill>
                  <a:srgbClr val="FFFFFF"/>
                </a:solidFill>
                <a:latin typeface="Open Sans"/>
                <a:ea typeface="Open Sans"/>
                <a:cs typeface="Open Sans"/>
                <a:sym typeface="Open Sans"/>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sp>
        <p:nvSpPr>
          <p:cNvPr id="174" name="Google Shape;174;p30"/>
          <p:cNvSpPr txBox="1"/>
          <p:nvPr>
            <p:ph idx="2" type="body"/>
          </p:nvPr>
        </p:nvSpPr>
        <p:spPr>
          <a:xfrm>
            <a:off x="533400" y="4354830"/>
            <a:ext cx="4095600" cy="221400"/>
          </a:xfrm>
          <a:prstGeom prst="rect">
            <a:avLst/>
          </a:prstGeom>
          <a:noFill/>
          <a:ln>
            <a:noFill/>
          </a:ln>
        </p:spPr>
        <p:txBody>
          <a:bodyPr anchorCtr="0" anchor="t" bIns="45700" lIns="91400" spcFirstLastPara="1" rIns="91400" wrap="square" tIns="45700">
            <a:noAutofit/>
          </a:bodyPr>
          <a:lstStyle>
            <a:lvl1pPr indent="-228600" lvl="0" marL="457200" marR="0" rtl="0" algn="l">
              <a:spcBef>
                <a:spcPts val="0"/>
              </a:spcBef>
              <a:spcAft>
                <a:spcPts val="0"/>
              </a:spcAft>
              <a:buClr>
                <a:schemeClr val="lt1"/>
              </a:buClr>
              <a:buSzPts val="1000"/>
              <a:buFont typeface="Arial"/>
              <a:buNone/>
              <a:defRPr b="0" i="0" sz="1000" u="none" cap="none" strike="noStrike">
                <a:solidFill>
                  <a:schemeClr val="lt1"/>
                </a:solidFill>
                <a:latin typeface="Open Sans ExtraBold"/>
                <a:ea typeface="Open Sans ExtraBold"/>
                <a:cs typeface="Open Sans ExtraBold"/>
                <a:sym typeface="Open Sans ExtraBold"/>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pic>
        <p:nvPicPr>
          <p:cNvPr descr="Skellefteå kommun_SVART.eps" id="175" name="Google Shape;175;p30"/>
          <p:cNvPicPr preferRelativeResize="0"/>
          <p:nvPr/>
        </p:nvPicPr>
        <p:blipFill rotWithShape="1">
          <a:blip r:embed="rId2">
            <a:alphaModFix/>
          </a:blip>
          <a:srcRect b="0" l="0" r="0" t="0"/>
          <a:stretch/>
        </p:blipFill>
        <p:spPr>
          <a:xfrm>
            <a:off x="7010400" y="4309612"/>
            <a:ext cx="1565428" cy="368375"/>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3 text och bild, mint">
  <p:cSld name="2/3 text och bild, mint">
    <p:spTree>
      <p:nvGrpSpPr>
        <p:cNvPr id="176" name="Shape 176"/>
        <p:cNvGrpSpPr/>
        <p:nvPr/>
      </p:nvGrpSpPr>
      <p:grpSpPr>
        <a:xfrm>
          <a:off x="0" y="0"/>
          <a:ext cx="0" cy="0"/>
          <a:chOff x="0" y="0"/>
          <a:chExt cx="0" cy="0"/>
        </a:xfrm>
      </p:grpSpPr>
      <p:sp>
        <p:nvSpPr>
          <p:cNvPr id="177" name="Google Shape;177;p31"/>
          <p:cNvSpPr/>
          <p:nvPr/>
        </p:nvSpPr>
        <p:spPr>
          <a:xfrm>
            <a:off x="0" y="-6654"/>
            <a:ext cx="9144000" cy="3442500"/>
          </a:xfrm>
          <a:prstGeom prst="rect">
            <a:avLst/>
          </a:prstGeom>
          <a:solidFill>
            <a:schemeClr val="accent5"/>
          </a:solidFill>
          <a:ln>
            <a:noFill/>
          </a:ln>
        </p:spPr>
        <p:txBody>
          <a:bodyPr anchorCtr="0" anchor="ctr" bIns="45700" lIns="91400" spcFirstLastPara="1" rIns="91400" wrap="square" tIns="45700">
            <a:noAutofit/>
          </a:bodyPr>
          <a:lstStyle/>
          <a:p>
            <a:pPr indent="0" lvl="0" marL="0" marR="0" rtl="0" algn="ctr">
              <a:spcBef>
                <a:spcPts val="0"/>
              </a:spcBef>
              <a:spcAft>
                <a:spcPts val="0"/>
              </a:spcAft>
              <a:buNone/>
            </a:pPr>
            <a:r>
              <a:t/>
            </a:r>
            <a:endParaRPr b="0" i="0" sz="1800" u="none" cap="none" strike="noStrike">
              <a:solidFill>
                <a:srgbClr val="4B4B4B"/>
              </a:solidFill>
              <a:latin typeface="Open Sans"/>
              <a:ea typeface="Open Sans"/>
              <a:cs typeface="Open Sans"/>
              <a:sym typeface="Open Sans"/>
            </a:endParaRPr>
          </a:p>
        </p:txBody>
      </p:sp>
      <p:sp>
        <p:nvSpPr>
          <p:cNvPr id="178" name="Google Shape;178;p31"/>
          <p:cNvSpPr txBox="1"/>
          <p:nvPr>
            <p:ph type="title"/>
          </p:nvPr>
        </p:nvSpPr>
        <p:spPr>
          <a:xfrm>
            <a:off x="457200" y="240030"/>
            <a:ext cx="3733800" cy="857400"/>
          </a:xfrm>
          <a:prstGeom prst="rect">
            <a:avLst/>
          </a:prstGeom>
          <a:noFill/>
          <a:ln>
            <a:noFill/>
          </a:ln>
        </p:spPr>
        <p:txBody>
          <a:bodyPr anchorCtr="0" anchor="ctr" bIns="45700" lIns="91400" spcFirstLastPara="1" rIns="91400" wrap="square" tIns="45700">
            <a:noAutofit/>
          </a:bodyPr>
          <a:lstStyle>
            <a:lvl1pPr lvl="0" marR="0" rtl="0" algn="l">
              <a:spcBef>
                <a:spcPts val="0"/>
              </a:spcBef>
              <a:spcAft>
                <a:spcPts val="0"/>
              </a:spcAft>
              <a:buClr>
                <a:srgbClr val="FFFFFF"/>
              </a:buClr>
              <a:buSzPts val="2400"/>
              <a:buFont typeface="Open Sans ExtraBold"/>
              <a:buNone/>
              <a:defRPr b="0" i="0" sz="2400" u="none" cap="none" strike="noStrike">
                <a:solidFill>
                  <a:srgbClr val="FFFFFF"/>
                </a:solidFill>
                <a:latin typeface="Open Sans ExtraBold"/>
                <a:ea typeface="Open Sans ExtraBold"/>
                <a:cs typeface="Open Sans ExtraBold"/>
                <a:sym typeface="Open Sans Extra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79" name="Google Shape;179;p31"/>
          <p:cNvSpPr txBox="1"/>
          <p:nvPr>
            <p:ph idx="1" type="body"/>
          </p:nvPr>
        </p:nvSpPr>
        <p:spPr>
          <a:xfrm>
            <a:off x="457200" y="1097280"/>
            <a:ext cx="3733800" cy="2091600"/>
          </a:xfrm>
          <a:prstGeom prst="rect">
            <a:avLst/>
          </a:prstGeom>
          <a:noFill/>
          <a:ln>
            <a:noFill/>
          </a:ln>
        </p:spPr>
        <p:txBody>
          <a:bodyPr anchorCtr="0" anchor="t" bIns="45700" lIns="91400" spcFirstLastPara="1" rIns="91400" wrap="square" tIns="45700">
            <a:noAutofit/>
          </a:bodyPr>
          <a:lstStyle>
            <a:lvl1pPr indent="-228600" lvl="0" marL="457200" marR="0" rtl="0" algn="l">
              <a:spcBef>
                <a:spcPts val="0"/>
              </a:spcBef>
              <a:spcAft>
                <a:spcPts val="0"/>
              </a:spcAft>
              <a:buClr>
                <a:srgbClr val="FFFFFF"/>
              </a:buClr>
              <a:buSzPts val="1600"/>
              <a:buFont typeface="Arial"/>
              <a:buNone/>
              <a:defRPr b="0" i="0" sz="1600" u="none" cap="none" strike="noStrike">
                <a:solidFill>
                  <a:srgbClr val="FFFFFF"/>
                </a:solidFill>
                <a:latin typeface="Open Sans"/>
                <a:ea typeface="Open Sans"/>
                <a:cs typeface="Open Sans"/>
                <a:sym typeface="Open Sans"/>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sp>
        <p:nvSpPr>
          <p:cNvPr id="180" name="Google Shape;180;p31"/>
          <p:cNvSpPr txBox="1"/>
          <p:nvPr>
            <p:ph idx="2" type="body"/>
          </p:nvPr>
        </p:nvSpPr>
        <p:spPr>
          <a:xfrm>
            <a:off x="533400" y="4354830"/>
            <a:ext cx="4095600" cy="221400"/>
          </a:xfrm>
          <a:prstGeom prst="rect">
            <a:avLst/>
          </a:prstGeom>
          <a:noFill/>
          <a:ln>
            <a:noFill/>
          </a:ln>
        </p:spPr>
        <p:txBody>
          <a:bodyPr anchorCtr="0" anchor="t" bIns="45700" lIns="91400" spcFirstLastPara="1" rIns="91400" wrap="square" tIns="45700">
            <a:noAutofit/>
          </a:bodyPr>
          <a:lstStyle>
            <a:lvl1pPr indent="-228600" lvl="0" marL="457200" marR="0" rtl="0" algn="l">
              <a:spcBef>
                <a:spcPts val="0"/>
              </a:spcBef>
              <a:spcAft>
                <a:spcPts val="0"/>
              </a:spcAft>
              <a:buClr>
                <a:schemeClr val="lt1"/>
              </a:buClr>
              <a:buSzPts val="1000"/>
              <a:buFont typeface="Arial"/>
              <a:buNone/>
              <a:defRPr b="0" i="0" sz="1000" u="none" cap="none" strike="noStrike">
                <a:solidFill>
                  <a:schemeClr val="lt1"/>
                </a:solidFill>
                <a:latin typeface="Open Sans ExtraBold"/>
                <a:ea typeface="Open Sans ExtraBold"/>
                <a:cs typeface="Open Sans ExtraBold"/>
                <a:sym typeface="Open Sans ExtraBold"/>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sp>
        <p:nvSpPr>
          <p:cNvPr id="181" name="Google Shape;181;p31"/>
          <p:cNvSpPr/>
          <p:nvPr>
            <p:ph idx="3" type="pic"/>
          </p:nvPr>
        </p:nvSpPr>
        <p:spPr>
          <a:xfrm>
            <a:off x="4572000" y="0"/>
            <a:ext cx="4572000" cy="3431100"/>
          </a:xfrm>
          <a:prstGeom prst="rect">
            <a:avLst/>
          </a:prstGeom>
          <a:noFill/>
          <a:ln>
            <a:noFill/>
          </a:ln>
        </p:spPr>
        <p:txBody>
          <a:bodyPr anchorCtr="0" anchor="ctr" bIns="45700" lIns="91400" spcFirstLastPara="1" rIns="91400" wrap="square" tIns="45700">
            <a:noAutofit/>
          </a:bodyPr>
          <a:lstStyle>
            <a:lvl1pPr lvl="0" marR="0" rtl="0" algn="ctr">
              <a:spcBef>
                <a:spcPts val="280"/>
              </a:spcBef>
              <a:spcAft>
                <a:spcPts val="0"/>
              </a:spcAft>
              <a:buClr>
                <a:schemeClr val="lt1"/>
              </a:buClr>
              <a:buSzPts val="1400"/>
              <a:buFont typeface="Arial"/>
              <a:buChar char="•"/>
              <a:defRPr b="0" i="0" sz="1400" u="none" cap="none" strike="noStrike">
                <a:solidFill>
                  <a:schemeClr val="lt1"/>
                </a:solidFill>
                <a:latin typeface="Open Sans Light"/>
                <a:ea typeface="Open Sans Light"/>
                <a:cs typeface="Open Sans Light"/>
                <a:sym typeface="Open Sans Light"/>
              </a:defRPr>
            </a:lvl1pPr>
            <a:lvl2pPr lvl="1"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lvl="2"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lvl="3"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lvl="4"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pic>
        <p:nvPicPr>
          <p:cNvPr descr="Skellefteå kommun_SVART.eps" id="182" name="Google Shape;182;p31"/>
          <p:cNvPicPr preferRelativeResize="0"/>
          <p:nvPr/>
        </p:nvPicPr>
        <p:blipFill rotWithShape="1">
          <a:blip r:embed="rId2">
            <a:alphaModFix/>
          </a:blip>
          <a:srcRect b="0" l="0" r="0" t="0"/>
          <a:stretch/>
        </p:blipFill>
        <p:spPr>
          <a:xfrm>
            <a:off x="7010400" y="4309612"/>
            <a:ext cx="1565428" cy="36837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Rubrik och innehåll" type="obj">
  <p:cSld name="OBJECT">
    <p:spTree>
      <p:nvGrpSpPr>
        <p:cNvPr id="23" name="Shape 23"/>
        <p:cNvGrpSpPr/>
        <p:nvPr/>
      </p:nvGrpSpPr>
      <p:grpSpPr>
        <a:xfrm>
          <a:off x="0" y="0"/>
          <a:ext cx="0" cy="0"/>
          <a:chOff x="0" y="0"/>
          <a:chExt cx="0" cy="0"/>
        </a:xfrm>
      </p:grpSpPr>
      <p:sp>
        <p:nvSpPr>
          <p:cNvPr id="24" name="Google Shape;24;p4"/>
          <p:cNvSpPr txBox="1"/>
          <p:nvPr>
            <p:ph type="title"/>
          </p:nvPr>
        </p:nvSpPr>
        <p:spPr>
          <a:xfrm>
            <a:off x="457200" y="205979"/>
            <a:ext cx="8229600" cy="85725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25" name="Google Shape;25;p4"/>
          <p:cNvSpPr txBox="1"/>
          <p:nvPr>
            <p:ph idx="1" type="body"/>
          </p:nvPr>
        </p:nvSpPr>
        <p:spPr>
          <a:xfrm>
            <a:off x="457200" y="1200151"/>
            <a:ext cx="8229600" cy="3394472"/>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6" name="Google Shape;26;p4"/>
          <p:cNvSpPr txBox="1"/>
          <p:nvPr>
            <p:ph idx="10" type="dt"/>
          </p:nvPr>
        </p:nvSpPr>
        <p:spPr>
          <a:xfrm>
            <a:off x="457200" y="4767264"/>
            <a:ext cx="2133600" cy="273844"/>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sz="1800">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7" name="Google Shape;27;p4"/>
          <p:cNvSpPr txBox="1"/>
          <p:nvPr>
            <p:ph idx="11" type="ftr"/>
          </p:nvPr>
        </p:nvSpPr>
        <p:spPr>
          <a:xfrm>
            <a:off x="3124200" y="4767264"/>
            <a:ext cx="2895600" cy="273844"/>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sz="1800">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8" name="Google Shape;28;p4"/>
          <p:cNvSpPr txBox="1"/>
          <p:nvPr>
            <p:ph idx="12" type="sldNum"/>
          </p:nvPr>
        </p:nvSpPr>
        <p:spPr>
          <a:xfrm>
            <a:off x="6553200" y="4767264"/>
            <a:ext cx="2133600" cy="27384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kel textsida, mint">
  <p:cSld name="Enkel textsida, mint">
    <p:bg>
      <p:bgPr>
        <a:solidFill>
          <a:schemeClr val="accent5"/>
        </a:solidFill>
      </p:bgPr>
    </p:bg>
    <p:spTree>
      <p:nvGrpSpPr>
        <p:cNvPr id="183" name="Shape 183"/>
        <p:cNvGrpSpPr/>
        <p:nvPr/>
      </p:nvGrpSpPr>
      <p:grpSpPr>
        <a:xfrm>
          <a:off x="0" y="0"/>
          <a:ext cx="0" cy="0"/>
          <a:chOff x="0" y="0"/>
          <a:chExt cx="0" cy="0"/>
        </a:xfrm>
      </p:grpSpPr>
      <p:sp>
        <p:nvSpPr>
          <p:cNvPr id="184" name="Google Shape;184;p32"/>
          <p:cNvSpPr txBox="1"/>
          <p:nvPr>
            <p:ph type="title"/>
          </p:nvPr>
        </p:nvSpPr>
        <p:spPr>
          <a:xfrm>
            <a:off x="457200" y="548640"/>
            <a:ext cx="8229600" cy="857400"/>
          </a:xfrm>
          <a:prstGeom prst="rect">
            <a:avLst/>
          </a:prstGeom>
          <a:noFill/>
          <a:ln>
            <a:noFill/>
          </a:ln>
        </p:spPr>
        <p:txBody>
          <a:bodyPr anchorCtr="0" anchor="ctr" bIns="45700" lIns="91400" spcFirstLastPara="1" rIns="91400" wrap="square" tIns="45700">
            <a:noAutofit/>
          </a:bodyPr>
          <a:lstStyle>
            <a:lvl1pPr lvl="0" marR="0" rtl="0" algn="l">
              <a:spcBef>
                <a:spcPts val="0"/>
              </a:spcBef>
              <a:spcAft>
                <a:spcPts val="0"/>
              </a:spcAft>
              <a:buClr>
                <a:srgbClr val="FFFFFF"/>
              </a:buClr>
              <a:buSzPts val="3000"/>
              <a:buFont typeface="Open Sans ExtraBold"/>
              <a:buNone/>
              <a:defRPr b="0" i="0" sz="3000" u="none" cap="none" strike="noStrike">
                <a:solidFill>
                  <a:srgbClr val="FFFFFF"/>
                </a:solidFill>
                <a:latin typeface="Open Sans ExtraBold"/>
                <a:ea typeface="Open Sans ExtraBold"/>
                <a:cs typeface="Open Sans ExtraBold"/>
                <a:sym typeface="Open Sans Extra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85" name="Google Shape;185;p32"/>
          <p:cNvSpPr txBox="1"/>
          <p:nvPr>
            <p:ph idx="1" type="body"/>
          </p:nvPr>
        </p:nvSpPr>
        <p:spPr>
          <a:xfrm>
            <a:off x="457200" y="1405890"/>
            <a:ext cx="8229600" cy="2606100"/>
          </a:xfrm>
          <a:prstGeom prst="rect">
            <a:avLst/>
          </a:prstGeom>
          <a:noFill/>
          <a:ln>
            <a:noFill/>
          </a:ln>
        </p:spPr>
        <p:txBody>
          <a:bodyPr anchorCtr="0" anchor="t" bIns="45700" lIns="91400" spcFirstLastPara="1" rIns="91400" wrap="square" tIns="45700">
            <a:noAutofit/>
          </a:bodyPr>
          <a:lstStyle>
            <a:lvl1pPr indent="-228600" lvl="0" marL="457200" marR="0" rtl="0" algn="l">
              <a:spcBef>
                <a:spcPts val="0"/>
              </a:spcBef>
              <a:spcAft>
                <a:spcPts val="0"/>
              </a:spcAft>
              <a:buClr>
                <a:srgbClr val="FFFFFF"/>
              </a:buClr>
              <a:buSzPts val="1800"/>
              <a:buFont typeface="Arial"/>
              <a:buNone/>
              <a:defRPr b="0" i="0" sz="1800" u="none" cap="none" strike="noStrike">
                <a:solidFill>
                  <a:srgbClr val="FFFFFF"/>
                </a:solidFill>
                <a:latin typeface="Open Sans"/>
                <a:ea typeface="Open Sans"/>
                <a:cs typeface="Open Sans"/>
                <a:sym typeface="Open Sans"/>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pic>
        <p:nvPicPr>
          <p:cNvPr id="186" name="Google Shape;186;p32"/>
          <p:cNvPicPr preferRelativeResize="0"/>
          <p:nvPr/>
        </p:nvPicPr>
        <p:blipFill rotWithShape="1">
          <a:blip r:embed="rId2">
            <a:alphaModFix/>
          </a:blip>
          <a:srcRect b="0" l="0" r="0" t="0"/>
          <a:stretch/>
        </p:blipFill>
        <p:spPr>
          <a:xfrm>
            <a:off x="7010400" y="4309200"/>
            <a:ext cx="1566000" cy="36720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3 text, mörkblå">
  <p:cSld name="2/3 text, mörkblå">
    <p:spTree>
      <p:nvGrpSpPr>
        <p:cNvPr id="187" name="Shape 187"/>
        <p:cNvGrpSpPr/>
        <p:nvPr/>
      </p:nvGrpSpPr>
      <p:grpSpPr>
        <a:xfrm>
          <a:off x="0" y="0"/>
          <a:ext cx="0" cy="0"/>
          <a:chOff x="0" y="0"/>
          <a:chExt cx="0" cy="0"/>
        </a:xfrm>
      </p:grpSpPr>
      <p:sp>
        <p:nvSpPr>
          <p:cNvPr id="188" name="Google Shape;188;p33"/>
          <p:cNvSpPr/>
          <p:nvPr/>
        </p:nvSpPr>
        <p:spPr>
          <a:xfrm>
            <a:off x="0" y="0"/>
            <a:ext cx="9144000" cy="3431100"/>
          </a:xfrm>
          <a:prstGeom prst="rect">
            <a:avLst/>
          </a:prstGeom>
          <a:solidFill>
            <a:srgbClr val="13567D"/>
          </a:solidFill>
          <a:ln>
            <a:noFill/>
          </a:ln>
        </p:spPr>
        <p:txBody>
          <a:bodyPr anchorCtr="0" anchor="ctr" bIns="45700" lIns="91400" spcFirstLastPara="1" rIns="91400" wrap="square" tIns="45700">
            <a:noAutofit/>
          </a:bodyPr>
          <a:lstStyle/>
          <a:p>
            <a:pPr indent="0" lvl="0" marL="0" marR="0" rtl="0" algn="ctr">
              <a:spcBef>
                <a:spcPts val="0"/>
              </a:spcBef>
              <a:spcAft>
                <a:spcPts val="0"/>
              </a:spcAft>
              <a:buNone/>
            </a:pPr>
            <a:r>
              <a:t/>
            </a:r>
            <a:endParaRPr b="0" i="0" sz="1800" u="none" cap="none" strike="noStrike">
              <a:solidFill>
                <a:srgbClr val="4B4B4B"/>
              </a:solidFill>
              <a:latin typeface="Open Sans"/>
              <a:ea typeface="Open Sans"/>
              <a:cs typeface="Open Sans"/>
              <a:sym typeface="Open Sans"/>
            </a:endParaRPr>
          </a:p>
        </p:txBody>
      </p:sp>
      <p:sp>
        <p:nvSpPr>
          <p:cNvPr id="189" name="Google Shape;189;p33"/>
          <p:cNvSpPr txBox="1"/>
          <p:nvPr>
            <p:ph type="title"/>
          </p:nvPr>
        </p:nvSpPr>
        <p:spPr>
          <a:xfrm>
            <a:off x="457200" y="240030"/>
            <a:ext cx="8229600" cy="857400"/>
          </a:xfrm>
          <a:prstGeom prst="rect">
            <a:avLst/>
          </a:prstGeom>
          <a:noFill/>
          <a:ln>
            <a:noFill/>
          </a:ln>
        </p:spPr>
        <p:txBody>
          <a:bodyPr anchorCtr="0" anchor="ctr" bIns="45700" lIns="91400" spcFirstLastPara="1" rIns="91400" wrap="square" tIns="45700">
            <a:noAutofit/>
          </a:bodyPr>
          <a:lstStyle>
            <a:lvl1pPr lvl="0" marR="0" rtl="0" algn="l">
              <a:spcBef>
                <a:spcPts val="0"/>
              </a:spcBef>
              <a:spcAft>
                <a:spcPts val="0"/>
              </a:spcAft>
              <a:buClr>
                <a:srgbClr val="FFFFFF"/>
              </a:buClr>
              <a:buSzPts val="3000"/>
              <a:buFont typeface="Open Sans ExtraBold"/>
              <a:buNone/>
              <a:defRPr b="0" i="0" sz="3000" u="none" cap="none" strike="noStrike">
                <a:solidFill>
                  <a:srgbClr val="FFFFFF"/>
                </a:solidFill>
                <a:latin typeface="Open Sans ExtraBold"/>
                <a:ea typeface="Open Sans ExtraBold"/>
                <a:cs typeface="Open Sans ExtraBold"/>
                <a:sym typeface="Open Sans Extra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90" name="Google Shape;190;p33"/>
          <p:cNvSpPr txBox="1"/>
          <p:nvPr>
            <p:ph idx="1" type="body"/>
          </p:nvPr>
        </p:nvSpPr>
        <p:spPr>
          <a:xfrm>
            <a:off x="457200" y="1097280"/>
            <a:ext cx="8229600" cy="2091600"/>
          </a:xfrm>
          <a:prstGeom prst="rect">
            <a:avLst/>
          </a:prstGeom>
          <a:noFill/>
          <a:ln>
            <a:noFill/>
          </a:ln>
        </p:spPr>
        <p:txBody>
          <a:bodyPr anchorCtr="0" anchor="t" bIns="45700" lIns="91400" spcFirstLastPara="1" rIns="91400" wrap="square" tIns="45700">
            <a:noAutofit/>
          </a:bodyPr>
          <a:lstStyle>
            <a:lvl1pPr indent="-228600" lvl="0" marL="457200" marR="0" rtl="0" algn="l">
              <a:spcBef>
                <a:spcPts val="0"/>
              </a:spcBef>
              <a:spcAft>
                <a:spcPts val="0"/>
              </a:spcAft>
              <a:buClr>
                <a:srgbClr val="FFFFFF"/>
              </a:buClr>
              <a:buSzPts val="1800"/>
              <a:buFont typeface="Arial"/>
              <a:buNone/>
              <a:defRPr b="0" i="0" sz="1800" u="none" cap="none" strike="noStrike">
                <a:solidFill>
                  <a:srgbClr val="FFFFFF"/>
                </a:solidFill>
                <a:latin typeface="Open Sans"/>
                <a:ea typeface="Open Sans"/>
                <a:cs typeface="Open Sans"/>
                <a:sym typeface="Open Sans"/>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sp>
        <p:nvSpPr>
          <p:cNvPr id="191" name="Google Shape;191;p33"/>
          <p:cNvSpPr txBox="1"/>
          <p:nvPr>
            <p:ph idx="2" type="body"/>
          </p:nvPr>
        </p:nvSpPr>
        <p:spPr>
          <a:xfrm>
            <a:off x="533400" y="4354830"/>
            <a:ext cx="4095600" cy="221400"/>
          </a:xfrm>
          <a:prstGeom prst="rect">
            <a:avLst/>
          </a:prstGeom>
          <a:noFill/>
          <a:ln>
            <a:noFill/>
          </a:ln>
        </p:spPr>
        <p:txBody>
          <a:bodyPr anchorCtr="0" anchor="t" bIns="45700" lIns="91400" spcFirstLastPara="1" rIns="91400" wrap="square" tIns="45700">
            <a:noAutofit/>
          </a:bodyPr>
          <a:lstStyle>
            <a:lvl1pPr indent="-228600" lvl="0" marL="457200" marR="0" rtl="0" algn="l">
              <a:spcBef>
                <a:spcPts val="0"/>
              </a:spcBef>
              <a:spcAft>
                <a:spcPts val="0"/>
              </a:spcAft>
              <a:buClr>
                <a:schemeClr val="lt1"/>
              </a:buClr>
              <a:buSzPts val="1000"/>
              <a:buFont typeface="Arial"/>
              <a:buNone/>
              <a:defRPr b="0" i="0" sz="1000" u="none" cap="none" strike="noStrike">
                <a:solidFill>
                  <a:schemeClr val="lt1"/>
                </a:solidFill>
                <a:latin typeface="Open Sans ExtraBold"/>
                <a:ea typeface="Open Sans ExtraBold"/>
                <a:cs typeface="Open Sans ExtraBold"/>
                <a:sym typeface="Open Sans ExtraBold"/>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pic>
        <p:nvPicPr>
          <p:cNvPr descr="Skellefteå kommun_SVART.eps" id="192" name="Google Shape;192;p33"/>
          <p:cNvPicPr preferRelativeResize="0"/>
          <p:nvPr/>
        </p:nvPicPr>
        <p:blipFill rotWithShape="1">
          <a:blip r:embed="rId2">
            <a:alphaModFix/>
          </a:blip>
          <a:srcRect b="0" l="0" r="0" t="0"/>
          <a:stretch/>
        </p:blipFill>
        <p:spPr>
          <a:xfrm>
            <a:off x="7010400" y="4309612"/>
            <a:ext cx="1565428" cy="368375"/>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3 text och bild, mörkblå">
  <p:cSld name="2/3 text och bild, mörkblå">
    <p:spTree>
      <p:nvGrpSpPr>
        <p:cNvPr id="193" name="Shape 193"/>
        <p:cNvGrpSpPr/>
        <p:nvPr/>
      </p:nvGrpSpPr>
      <p:grpSpPr>
        <a:xfrm>
          <a:off x="0" y="0"/>
          <a:ext cx="0" cy="0"/>
          <a:chOff x="0" y="0"/>
          <a:chExt cx="0" cy="0"/>
        </a:xfrm>
      </p:grpSpPr>
      <p:sp>
        <p:nvSpPr>
          <p:cNvPr id="194" name="Google Shape;194;p34"/>
          <p:cNvSpPr/>
          <p:nvPr/>
        </p:nvSpPr>
        <p:spPr>
          <a:xfrm>
            <a:off x="0" y="0"/>
            <a:ext cx="9144000" cy="3442500"/>
          </a:xfrm>
          <a:prstGeom prst="rect">
            <a:avLst/>
          </a:prstGeom>
          <a:solidFill>
            <a:srgbClr val="13567D"/>
          </a:solidFill>
          <a:ln>
            <a:noFill/>
          </a:ln>
        </p:spPr>
        <p:txBody>
          <a:bodyPr anchorCtr="0" anchor="ctr" bIns="45700" lIns="91400" spcFirstLastPara="1" rIns="91400" wrap="square" tIns="45700">
            <a:noAutofit/>
          </a:bodyPr>
          <a:lstStyle/>
          <a:p>
            <a:pPr indent="0" lvl="0" marL="0" marR="0" rtl="0" algn="ctr">
              <a:spcBef>
                <a:spcPts val="0"/>
              </a:spcBef>
              <a:spcAft>
                <a:spcPts val="0"/>
              </a:spcAft>
              <a:buNone/>
            </a:pPr>
            <a:r>
              <a:t/>
            </a:r>
            <a:endParaRPr b="0" i="0" sz="1800" u="none" cap="none" strike="noStrike">
              <a:solidFill>
                <a:srgbClr val="4B4B4B"/>
              </a:solidFill>
              <a:latin typeface="Open Sans"/>
              <a:ea typeface="Open Sans"/>
              <a:cs typeface="Open Sans"/>
              <a:sym typeface="Open Sans"/>
            </a:endParaRPr>
          </a:p>
        </p:txBody>
      </p:sp>
      <p:sp>
        <p:nvSpPr>
          <p:cNvPr id="195" name="Google Shape;195;p34"/>
          <p:cNvSpPr txBox="1"/>
          <p:nvPr>
            <p:ph type="title"/>
          </p:nvPr>
        </p:nvSpPr>
        <p:spPr>
          <a:xfrm>
            <a:off x="457200" y="240030"/>
            <a:ext cx="3733800" cy="857400"/>
          </a:xfrm>
          <a:prstGeom prst="rect">
            <a:avLst/>
          </a:prstGeom>
          <a:noFill/>
          <a:ln>
            <a:noFill/>
          </a:ln>
        </p:spPr>
        <p:txBody>
          <a:bodyPr anchorCtr="0" anchor="ctr" bIns="45700" lIns="91400" spcFirstLastPara="1" rIns="91400" wrap="square" tIns="45700">
            <a:noAutofit/>
          </a:bodyPr>
          <a:lstStyle>
            <a:lvl1pPr lvl="0" marR="0" rtl="0" algn="l">
              <a:spcBef>
                <a:spcPts val="0"/>
              </a:spcBef>
              <a:spcAft>
                <a:spcPts val="0"/>
              </a:spcAft>
              <a:buClr>
                <a:srgbClr val="FFFFFF"/>
              </a:buClr>
              <a:buSzPts val="2400"/>
              <a:buFont typeface="Open Sans ExtraBold"/>
              <a:buNone/>
              <a:defRPr b="0" i="0" sz="2400" u="none" cap="none" strike="noStrike">
                <a:solidFill>
                  <a:srgbClr val="FFFFFF"/>
                </a:solidFill>
                <a:latin typeface="Open Sans ExtraBold"/>
                <a:ea typeface="Open Sans ExtraBold"/>
                <a:cs typeface="Open Sans ExtraBold"/>
                <a:sym typeface="Open Sans Extra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96" name="Google Shape;196;p34"/>
          <p:cNvSpPr txBox="1"/>
          <p:nvPr>
            <p:ph idx="1" type="body"/>
          </p:nvPr>
        </p:nvSpPr>
        <p:spPr>
          <a:xfrm>
            <a:off x="457200" y="1097280"/>
            <a:ext cx="3733800" cy="2091600"/>
          </a:xfrm>
          <a:prstGeom prst="rect">
            <a:avLst/>
          </a:prstGeom>
          <a:noFill/>
          <a:ln>
            <a:noFill/>
          </a:ln>
        </p:spPr>
        <p:txBody>
          <a:bodyPr anchorCtr="0" anchor="t" bIns="45700" lIns="91400" spcFirstLastPara="1" rIns="91400" wrap="square" tIns="45700">
            <a:noAutofit/>
          </a:bodyPr>
          <a:lstStyle>
            <a:lvl1pPr indent="-228600" lvl="0" marL="457200" marR="0" rtl="0" algn="l">
              <a:spcBef>
                <a:spcPts val="0"/>
              </a:spcBef>
              <a:spcAft>
                <a:spcPts val="0"/>
              </a:spcAft>
              <a:buClr>
                <a:srgbClr val="FFFFFF"/>
              </a:buClr>
              <a:buSzPts val="1600"/>
              <a:buFont typeface="Arial"/>
              <a:buNone/>
              <a:defRPr b="0" i="0" sz="1600" u="none" cap="none" strike="noStrike">
                <a:solidFill>
                  <a:srgbClr val="FFFFFF"/>
                </a:solidFill>
                <a:latin typeface="Open Sans"/>
                <a:ea typeface="Open Sans"/>
                <a:cs typeface="Open Sans"/>
                <a:sym typeface="Open Sans"/>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sp>
        <p:nvSpPr>
          <p:cNvPr id="197" name="Google Shape;197;p34"/>
          <p:cNvSpPr txBox="1"/>
          <p:nvPr>
            <p:ph idx="2" type="body"/>
          </p:nvPr>
        </p:nvSpPr>
        <p:spPr>
          <a:xfrm>
            <a:off x="533400" y="4354830"/>
            <a:ext cx="4095600" cy="221400"/>
          </a:xfrm>
          <a:prstGeom prst="rect">
            <a:avLst/>
          </a:prstGeom>
          <a:noFill/>
          <a:ln>
            <a:noFill/>
          </a:ln>
        </p:spPr>
        <p:txBody>
          <a:bodyPr anchorCtr="0" anchor="t" bIns="45700" lIns="91400" spcFirstLastPara="1" rIns="91400" wrap="square" tIns="45700">
            <a:noAutofit/>
          </a:bodyPr>
          <a:lstStyle>
            <a:lvl1pPr indent="-228600" lvl="0" marL="457200" marR="0" rtl="0" algn="l">
              <a:spcBef>
                <a:spcPts val="0"/>
              </a:spcBef>
              <a:spcAft>
                <a:spcPts val="0"/>
              </a:spcAft>
              <a:buClr>
                <a:schemeClr val="lt1"/>
              </a:buClr>
              <a:buSzPts val="1000"/>
              <a:buFont typeface="Arial"/>
              <a:buNone/>
              <a:defRPr b="0" i="0" sz="1000" u="none" cap="none" strike="noStrike">
                <a:solidFill>
                  <a:schemeClr val="lt1"/>
                </a:solidFill>
                <a:latin typeface="Open Sans ExtraBold"/>
                <a:ea typeface="Open Sans ExtraBold"/>
                <a:cs typeface="Open Sans ExtraBold"/>
                <a:sym typeface="Open Sans ExtraBold"/>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sp>
        <p:nvSpPr>
          <p:cNvPr id="198" name="Google Shape;198;p34"/>
          <p:cNvSpPr/>
          <p:nvPr>
            <p:ph idx="3" type="pic"/>
          </p:nvPr>
        </p:nvSpPr>
        <p:spPr>
          <a:xfrm>
            <a:off x="4572000" y="0"/>
            <a:ext cx="4572000" cy="3431100"/>
          </a:xfrm>
          <a:prstGeom prst="rect">
            <a:avLst/>
          </a:prstGeom>
          <a:noFill/>
          <a:ln>
            <a:noFill/>
          </a:ln>
        </p:spPr>
        <p:txBody>
          <a:bodyPr anchorCtr="0" anchor="ctr" bIns="45700" lIns="91400" spcFirstLastPara="1" rIns="91400" wrap="square" tIns="45700">
            <a:noAutofit/>
          </a:bodyPr>
          <a:lstStyle>
            <a:lvl1pPr lvl="0" marR="0" rtl="0" algn="ctr">
              <a:spcBef>
                <a:spcPts val="280"/>
              </a:spcBef>
              <a:spcAft>
                <a:spcPts val="0"/>
              </a:spcAft>
              <a:buClr>
                <a:schemeClr val="lt1"/>
              </a:buClr>
              <a:buSzPts val="1400"/>
              <a:buFont typeface="Arial"/>
              <a:buChar char="•"/>
              <a:defRPr b="0" i="0" sz="1400" u="none" cap="none" strike="noStrike">
                <a:solidFill>
                  <a:schemeClr val="lt1"/>
                </a:solidFill>
                <a:latin typeface="Open Sans Light"/>
                <a:ea typeface="Open Sans Light"/>
                <a:cs typeface="Open Sans Light"/>
                <a:sym typeface="Open Sans Light"/>
              </a:defRPr>
            </a:lvl1pPr>
            <a:lvl2pPr lvl="1"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lvl="2"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lvl="3"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lvl="4"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pic>
        <p:nvPicPr>
          <p:cNvPr descr="Skellefteå kommun_SVART.eps" id="199" name="Google Shape;199;p34"/>
          <p:cNvPicPr preferRelativeResize="0"/>
          <p:nvPr/>
        </p:nvPicPr>
        <p:blipFill rotWithShape="1">
          <a:blip r:embed="rId2">
            <a:alphaModFix/>
          </a:blip>
          <a:srcRect b="0" l="0" r="0" t="0"/>
          <a:stretch/>
        </p:blipFill>
        <p:spPr>
          <a:xfrm>
            <a:off x="7010400" y="4309612"/>
            <a:ext cx="1565428" cy="368375"/>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kel textsida, mörkblå">
  <p:cSld name="Enkel textsida, mörkblå">
    <p:bg>
      <p:bgPr>
        <a:solidFill>
          <a:srgbClr val="13567D"/>
        </a:solidFill>
      </p:bgPr>
    </p:bg>
    <p:spTree>
      <p:nvGrpSpPr>
        <p:cNvPr id="200" name="Shape 200"/>
        <p:cNvGrpSpPr/>
        <p:nvPr/>
      </p:nvGrpSpPr>
      <p:grpSpPr>
        <a:xfrm>
          <a:off x="0" y="0"/>
          <a:ext cx="0" cy="0"/>
          <a:chOff x="0" y="0"/>
          <a:chExt cx="0" cy="0"/>
        </a:xfrm>
      </p:grpSpPr>
      <p:sp>
        <p:nvSpPr>
          <p:cNvPr id="201" name="Google Shape;201;p35"/>
          <p:cNvSpPr txBox="1"/>
          <p:nvPr>
            <p:ph type="title"/>
          </p:nvPr>
        </p:nvSpPr>
        <p:spPr>
          <a:xfrm>
            <a:off x="457200" y="548640"/>
            <a:ext cx="8229600" cy="857400"/>
          </a:xfrm>
          <a:prstGeom prst="rect">
            <a:avLst/>
          </a:prstGeom>
          <a:noFill/>
          <a:ln>
            <a:noFill/>
          </a:ln>
        </p:spPr>
        <p:txBody>
          <a:bodyPr anchorCtr="0" anchor="ctr" bIns="45700" lIns="91400" spcFirstLastPara="1" rIns="91400" wrap="square" tIns="45700">
            <a:noAutofit/>
          </a:bodyPr>
          <a:lstStyle>
            <a:lvl1pPr lvl="0" marR="0" rtl="0" algn="l">
              <a:spcBef>
                <a:spcPts val="0"/>
              </a:spcBef>
              <a:spcAft>
                <a:spcPts val="0"/>
              </a:spcAft>
              <a:buClr>
                <a:srgbClr val="FFFFFF"/>
              </a:buClr>
              <a:buSzPts val="3000"/>
              <a:buFont typeface="Open Sans ExtraBold"/>
              <a:buNone/>
              <a:defRPr b="0" i="0" sz="3000" u="none" cap="none" strike="noStrike">
                <a:solidFill>
                  <a:srgbClr val="FFFFFF"/>
                </a:solidFill>
                <a:latin typeface="Open Sans ExtraBold"/>
                <a:ea typeface="Open Sans ExtraBold"/>
                <a:cs typeface="Open Sans ExtraBold"/>
                <a:sym typeface="Open Sans Extra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202" name="Google Shape;202;p35"/>
          <p:cNvSpPr txBox="1"/>
          <p:nvPr>
            <p:ph idx="1" type="body"/>
          </p:nvPr>
        </p:nvSpPr>
        <p:spPr>
          <a:xfrm>
            <a:off x="457200" y="1405890"/>
            <a:ext cx="8229600" cy="2606100"/>
          </a:xfrm>
          <a:prstGeom prst="rect">
            <a:avLst/>
          </a:prstGeom>
          <a:noFill/>
          <a:ln>
            <a:noFill/>
          </a:ln>
        </p:spPr>
        <p:txBody>
          <a:bodyPr anchorCtr="0" anchor="t" bIns="45700" lIns="91400" spcFirstLastPara="1" rIns="91400" wrap="square" tIns="45700">
            <a:noAutofit/>
          </a:bodyPr>
          <a:lstStyle>
            <a:lvl1pPr indent="-228600" lvl="0" marL="457200" marR="0" rtl="0" algn="l">
              <a:spcBef>
                <a:spcPts val="0"/>
              </a:spcBef>
              <a:spcAft>
                <a:spcPts val="0"/>
              </a:spcAft>
              <a:buClr>
                <a:srgbClr val="FFFFFF"/>
              </a:buClr>
              <a:buSzPts val="1800"/>
              <a:buFont typeface="Arial"/>
              <a:buNone/>
              <a:defRPr b="0" i="0" sz="1800" u="none" cap="none" strike="noStrike">
                <a:solidFill>
                  <a:srgbClr val="FFFFFF"/>
                </a:solidFill>
                <a:latin typeface="Open Sans"/>
                <a:ea typeface="Open Sans"/>
                <a:cs typeface="Open Sans"/>
                <a:sym typeface="Open Sans"/>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pic>
        <p:nvPicPr>
          <p:cNvPr id="203" name="Google Shape;203;p35"/>
          <p:cNvPicPr preferRelativeResize="0"/>
          <p:nvPr/>
        </p:nvPicPr>
        <p:blipFill rotWithShape="1">
          <a:blip r:embed="rId2">
            <a:alphaModFix/>
          </a:blip>
          <a:srcRect b="0" l="0" r="0" t="0"/>
          <a:stretch/>
        </p:blipFill>
        <p:spPr>
          <a:xfrm>
            <a:off x="7010400" y="4309200"/>
            <a:ext cx="1566000" cy="367200"/>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3 text, blå">
  <p:cSld name="2/3 text, blå">
    <p:spTree>
      <p:nvGrpSpPr>
        <p:cNvPr id="204" name="Shape 204"/>
        <p:cNvGrpSpPr/>
        <p:nvPr/>
      </p:nvGrpSpPr>
      <p:grpSpPr>
        <a:xfrm>
          <a:off x="0" y="0"/>
          <a:ext cx="0" cy="0"/>
          <a:chOff x="0" y="0"/>
          <a:chExt cx="0" cy="0"/>
        </a:xfrm>
      </p:grpSpPr>
      <p:sp>
        <p:nvSpPr>
          <p:cNvPr id="205" name="Google Shape;205;p36"/>
          <p:cNvSpPr/>
          <p:nvPr/>
        </p:nvSpPr>
        <p:spPr>
          <a:xfrm>
            <a:off x="0" y="0"/>
            <a:ext cx="9144000" cy="3431100"/>
          </a:xfrm>
          <a:prstGeom prst="rect">
            <a:avLst/>
          </a:prstGeom>
          <a:solidFill>
            <a:srgbClr val="006EB6"/>
          </a:solidFill>
          <a:ln>
            <a:noFill/>
          </a:ln>
        </p:spPr>
        <p:txBody>
          <a:bodyPr anchorCtr="0" anchor="ctr" bIns="45700" lIns="91400" spcFirstLastPara="1" rIns="91400" wrap="square" tIns="45700">
            <a:noAutofit/>
          </a:bodyPr>
          <a:lstStyle/>
          <a:p>
            <a:pPr indent="0" lvl="0" marL="0" marR="0" rtl="0" algn="ctr">
              <a:spcBef>
                <a:spcPts val="0"/>
              </a:spcBef>
              <a:spcAft>
                <a:spcPts val="0"/>
              </a:spcAft>
              <a:buNone/>
            </a:pPr>
            <a:r>
              <a:t/>
            </a:r>
            <a:endParaRPr b="0" i="0" sz="1800" u="none" cap="none" strike="noStrike">
              <a:solidFill>
                <a:srgbClr val="4B4B4B"/>
              </a:solidFill>
              <a:latin typeface="Open Sans"/>
              <a:ea typeface="Open Sans"/>
              <a:cs typeface="Open Sans"/>
              <a:sym typeface="Open Sans"/>
            </a:endParaRPr>
          </a:p>
        </p:txBody>
      </p:sp>
      <p:sp>
        <p:nvSpPr>
          <p:cNvPr id="206" name="Google Shape;206;p36"/>
          <p:cNvSpPr txBox="1"/>
          <p:nvPr>
            <p:ph type="title"/>
          </p:nvPr>
        </p:nvSpPr>
        <p:spPr>
          <a:xfrm>
            <a:off x="457200" y="240030"/>
            <a:ext cx="8229600" cy="857400"/>
          </a:xfrm>
          <a:prstGeom prst="rect">
            <a:avLst/>
          </a:prstGeom>
          <a:noFill/>
          <a:ln>
            <a:noFill/>
          </a:ln>
        </p:spPr>
        <p:txBody>
          <a:bodyPr anchorCtr="0" anchor="ctr" bIns="45700" lIns="91400" spcFirstLastPara="1" rIns="91400" wrap="square" tIns="45700">
            <a:noAutofit/>
          </a:bodyPr>
          <a:lstStyle>
            <a:lvl1pPr lvl="0" marR="0" rtl="0" algn="l">
              <a:spcBef>
                <a:spcPts val="0"/>
              </a:spcBef>
              <a:spcAft>
                <a:spcPts val="0"/>
              </a:spcAft>
              <a:buClr>
                <a:srgbClr val="FFFFFF"/>
              </a:buClr>
              <a:buSzPts val="3000"/>
              <a:buFont typeface="Open Sans ExtraBold"/>
              <a:buNone/>
              <a:defRPr b="0" i="0" sz="3000" u="none" cap="none" strike="noStrike">
                <a:solidFill>
                  <a:srgbClr val="FFFFFF"/>
                </a:solidFill>
                <a:latin typeface="Open Sans ExtraBold"/>
                <a:ea typeface="Open Sans ExtraBold"/>
                <a:cs typeface="Open Sans ExtraBold"/>
                <a:sym typeface="Open Sans Extra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207" name="Google Shape;207;p36"/>
          <p:cNvSpPr txBox="1"/>
          <p:nvPr>
            <p:ph idx="1" type="body"/>
          </p:nvPr>
        </p:nvSpPr>
        <p:spPr>
          <a:xfrm>
            <a:off x="457200" y="1097280"/>
            <a:ext cx="8229600" cy="2091600"/>
          </a:xfrm>
          <a:prstGeom prst="rect">
            <a:avLst/>
          </a:prstGeom>
          <a:noFill/>
          <a:ln>
            <a:noFill/>
          </a:ln>
        </p:spPr>
        <p:txBody>
          <a:bodyPr anchorCtr="0" anchor="t" bIns="45700" lIns="91400" spcFirstLastPara="1" rIns="91400" wrap="square" tIns="45700">
            <a:noAutofit/>
          </a:bodyPr>
          <a:lstStyle>
            <a:lvl1pPr indent="-228600" lvl="0" marL="457200" marR="0" rtl="0" algn="l">
              <a:spcBef>
                <a:spcPts val="0"/>
              </a:spcBef>
              <a:spcAft>
                <a:spcPts val="0"/>
              </a:spcAft>
              <a:buClr>
                <a:srgbClr val="FFFFFF"/>
              </a:buClr>
              <a:buSzPts val="1800"/>
              <a:buFont typeface="Arial"/>
              <a:buNone/>
              <a:defRPr b="0" i="0" sz="1800" u="none" cap="none" strike="noStrike">
                <a:solidFill>
                  <a:srgbClr val="FFFFFF"/>
                </a:solidFill>
                <a:latin typeface="Open Sans"/>
                <a:ea typeface="Open Sans"/>
                <a:cs typeface="Open Sans"/>
                <a:sym typeface="Open Sans"/>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sp>
        <p:nvSpPr>
          <p:cNvPr id="208" name="Google Shape;208;p36"/>
          <p:cNvSpPr txBox="1"/>
          <p:nvPr>
            <p:ph idx="2" type="body"/>
          </p:nvPr>
        </p:nvSpPr>
        <p:spPr>
          <a:xfrm>
            <a:off x="533400" y="4354830"/>
            <a:ext cx="4095600" cy="221400"/>
          </a:xfrm>
          <a:prstGeom prst="rect">
            <a:avLst/>
          </a:prstGeom>
          <a:noFill/>
          <a:ln>
            <a:noFill/>
          </a:ln>
        </p:spPr>
        <p:txBody>
          <a:bodyPr anchorCtr="0" anchor="t" bIns="45700" lIns="91400" spcFirstLastPara="1" rIns="91400" wrap="square" tIns="45700">
            <a:noAutofit/>
          </a:bodyPr>
          <a:lstStyle>
            <a:lvl1pPr indent="-228600" lvl="0" marL="457200" marR="0" rtl="0" algn="l">
              <a:spcBef>
                <a:spcPts val="0"/>
              </a:spcBef>
              <a:spcAft>
                <a:spcPts val="0"/>
              </a:spcAft>
              <a:buClr>
                <a:schemeClr val="lt1"/>
              </a:buClr>
              <a:buSzPts val="1000"/>
              <a:buFont typeface="Arial"/>
              <a:buNone/>
              <a:defRPr b="0" i="0" sz="1000" u="none" cap="none" strike="noStrike">
                <a:solidFill>
                  <a:schemeClr val="lt1"/>
                </a:solidFill>
                <a:latin typeface="Open Sans ExtraBold"/>
                <a:ea typeface="Open Sans ExtraBold"/>
                <a:cs typeface="Open Sans ExtraBold"/>
                <a:sym typeface="Open Sans ExtraBold"/>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pic>
        <p:nvPicPr>
          <p:cNvPr descr="Skellefteå kommun_SVART.eps" id="209" name="Google Shape;209;p36"/>
          <p:cNvPicPr preferRelativeResize="0"/>
          <p:nvPr/>
        </p:nvPicPr>
        <p:blipFill rotWithShape="1">
          <a:blip r:embed="rId2">
            <a:alphaModFix/>
          </a:blip>
          <a:srcRect b="0" l="0" r="0" t="0"/>
          <a:stretch/>
        </p:blipFill>
        <p:spPr>
          <a:xfrm>
            <a:off x="7010400" y="4309612"/>
            <a:ext cx="1565428" cy="368375"/>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3 text och bild, blå">
  <p:cSld name="2/3 text och bild, blå">
    <p:spTree>
      <p:nvGrpSpPr>
        <p:cNvPr id="210" name="Shape 210"/>
        <p:cNvGrpSpPr/>
        <p:nvPr/>
      </p:nvGrpSpPr>
      <p:grpSpPr>
        <a:xfrm>
          <a:off x="0" y="0"/>
          <a:ext cx="0" cy="0"/>
          <a:chOff x="0" y="0"/>
          <a:chExt cx="0" cy="0"/>
        </a:xfrm>
      </p:grpSpPr>
      <p:sp>
        <p:nvSpPr>
          <p:cNvPr id="211" name="Google Shape;211;p37"/>
          <p:cNvSpPr/>
          <p:nvPr/>
        </p:nvSpPr>
        <p:spPr>
          <a:xfrm>
            <a:off x="0" y="-6654"/>
            <a:ext cx="9144000" cy="3442500"/>
          </a:xfrm>
          <a:prstGeom prst="rect">
            <a:avLst/>
          </a:prstGeom>
          <a:solidFill>
            <a:srgbClr val="006EB6"/>
          </a:solidFill>
          <a:ln>
            <a:noFill/>
          </a:ln>
        </p:spPr>
        <p:txBody>
          <a:bodyPr anchorCtr="0" anchor="ctr" bIns="45700" lIns="91400" spcFirstLastPara="1" rIns="91400" wrap="square" tIns="45700">
            <a:noAutofit/>
          </a:bodyPr>
          <a:lstStyle/>
          <a:p>
            <a:pPr indent="0" lvl="0" marL="0" marR="0" rtl="0" algn="ctr">
              <a:spcBef>
                <a:spcPts val="0"/>
              </a:spcBef>
              <a:spcAft>
                <a:spcPts val="0"/>
              </a:spcAft>
              <a:buNone/>
            </a:pPr>
            <a:r>
              <a:t/>
            </a:r>
            <a:endParaRPr b="0" i="0" sz="1800" u="none" cap="none" strike="noStrike">
              <a:solidFill>
                <a:srgbClr val="4B4B4B"/>
              </a:solidFill>
              <a:latin typeface="Open Sans"/>
              <a:ea typeface="Open Sans"/>
              <a:cs typeface="Open Sans"/>
              <a:sym typeface="Open Sans"/>
            </a:endParaRPr>
          </a:p>
        </p:txBody>
      </p:sp>
      <p:sp>
        <p:nvSpPr>
          <p:cNvPr id="212" name="Google Shape;212;p37"/>
          <p:cNvSpPr txBox="1"/>
          <p:nvPr>
            <p:ph type="title"/>
          </p:nvPr>
        </p:nvSpPr>
        <p:spPr>
          <a:xfrm>
            <a:off x="457200" y="240030"/>
            <a:ext cx="3733800" cy="857400"/>
          </a:xfrm>
          <a:prstGeom prst="rect">
            <a:avLst/>
          </a:prstGeom>
          <a:noFill/>
          <a:ln>
            <a:noFill/>
          </a:ln>
        </p:spPr>
        <p:txBody>
          <a:bodyPr anchorCtr="0" anchor="ctr" bIns="45700" lIns="91400" spcFirstLastPara="1" rIns="91400" wrap="square" tIns="45700">
            <a:noAutofit/>
          </a:bodyPr>
          <a:lstStyle>
            <a:lvl1pPr lvl="0" marR="0" rtl="0" algn="l">
              <a:spcBef>
                <a:spcPts val="0"/>
              </a:spcBef>
              <a:spcAft>
                <a:spcPts val="0"/>
              </a:spcAft>
              <a:buClr>
                <a:srgbClr val="FFFFFF"/>
              </a:buClr>
              <a:buSzPts val="2400"/>
              <a:buFont typeface="Open Sans ExtraBold"/>
              <a:buNone/>
              <a:defRPr b="0" i="0" sz="2400" u="none" cap="none" strike="noStrike">
                <a:solidFill>
                  <a:srgbClr val="FFFFFF"/>
                </a:solidFill>
                <a:latin typeface="Open Sans ExtraBold"/>
                <a:ea typeface="Open Sans ExtraBold"/>
                <a:cs typeface="Open Sans ExtraBold"/>
                <a:sym typeface="Open Sans Extra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213" name="Google Shape;213;p37"/>
          <p:cNvSpPr txBox="1"/>
          <p:nvPr>
            <p:ph idx="1" type="body"/>
          </p:nvPr>
        </p:nvSpPr>
        <p:spPr>
          <a:xfrm>
            <a:off x="457200" y="1097280"/>
            <a:ext cx="3733800" cy="2091600"/>
          </a:xfrm>
          <a:prstGeom prst="rect">
            <a:avLst/>
          </a:prstGeom>
          <a:noFill/>
          <a:ln>
            <a:noFill/>
          </a:ln>
        </p:spPr>
        <p:txBody>
          <a:bodyPr anchorCtr="0" anchor="t" bIns="45700" lIns="91400" spcFirstLastPara="1" rIns="91400" wrap="square" tIns="45700">
            <a:noAutofit/>
          </a:bodyPr>
          <a:lstStyle>
            <a:lvl1pPr indent="-228600" lvl="0" marL="457200" marR="0" rtl="0" algn="l">
              <a:spcBef>
                <a:spcPts val="0"/>
              </a:spcBef>
              <a:spcAft>
                <a:spcPts val="0"/>
              </a:spcAft>
              <a:buClr>
                <a:srgbClr val="FFFFFF"/>
              </a:buClr>
              <a:buSzPts val="1600"/>
              <a:buFont typeface="Arial"/>
              <a:buNone/>
              <a:defRPr b="0" i="0" sz="1600" u="none" cap="none" strike="noStrike">
                <a:solidFill>
                  <a:srgbClr val="FFFFFF"/>
                </a:solidFill>
                <a:latin typeface="Open Sans"/>
                <a:ea typeface="Open Sans"/>
                <a:cs typeface="Open Sans"/>
                <a:sym typeface="Open Sans"/>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sp>
        <p:nvSpPr>
          <p:cNvPr id="214" name="Google Shape;214;p37"/>
          <p:cNvSpPr txBox="1"/>
          <p:nvPr>
            <p:ph idx="2" type="body"/>
          </p:nvPr>
        </p:nvSpPr>
        <p:spPr>
          <a:xfrm>
            <a:off x="533400" y="4354830"/>
            <a:ext cx="4095600" cy="221400"/>
          </a:xfrm>
          <a:prstGeom prst="rect">
            <a:avLst/>
          </a:prstGeom>
          <a:noFill/>
          <a:ln>
            <a:noFill/>
          </a:ln>
        </p:spPr>
        <p:txBody>
          <a:bodyPr anchorCtr="0" anchor="t" bIns="45700" lIns="91400" spcFirstLastPara="1" rIns="91400" wrap="square" tIns="45700">
            <a:noAutofit/>
          </a:bodyPr>
          <a:lstStyle>
            <a:lvl1pPr indent="-228600" lvl="0" marL="457200" marR="0" rtl="0" algn="l">
              <a:spcBef>
                <a:spcPts val="0"/>
              </a:spcBef>
              <a:spcAft>
                <a:spcPts val="0"/>
              </a:spcAft>
              <a:buClr>
                <a:schemeClr val="lt1"/>
              </a:buClr>
              <a:buSzPts val="1000"/>
              <a:buFont typeface="Arial"/>
              <a:buNone/>
              <a:defRPr b="0" i="0" sz="1000" u="none" cap="none" strike="noStrike">
                <a:solidFill>
                  <a:schemeClr val="lt1"/>
                </a:solidFill>
                <a:latin typeface="Open Sans ExtraBold"/>
                <a:ea typeface="Open Sans ExtraBold"/>
                <a:cs typeface="Open Sans ExtraBold"/>
                <a:sym typeface="Open Sans ExtraBold"/>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sp>
        <p:nvSpPr>
          <p:cNvPr id="215" name="Google Shape;215;p37"/>
          <p:cNvSpPr/>
          <p:nvPr>
            <p:ph idx="3" type="pic"/>
          </p:nvPr>
        </p:nvSpPr>
        <p:spPr>
          <a:xfrm>
            <a:off x="4572000" y="0"/>
            <a:ext cx="4572000" cy="3431100"/>
          </a:xfrm>
          <a:prstGeom prst="rect">
            <a:avLst/>
          </a:prstGeom>
          <a:noFill/>
          <a:ln>
            <a:noFill/>
          </a:ln>
        </p:spPr>
        <p:txBody>
          <a:bodyPr anchorCtr="0" anchor="ctr" bIns="45700" lIns="91400" spcFirstLastPara="1" rIns="91400" wrap="square" tIns="45700">
            <a:noAutofit/>
          </a:bodyPr>
          <a:lstStyle>
            <a:lvl1pPr lvl="0" marR="0" rtl="0" algn="ctr">
              <a:spcBef>
                <a:spcPts val="280"/>
              </a:spcBef>
              <a:spcAft>
                <a:spcPts val="0"/>
              </a:spcAft>
              <a:buClr>
                <a:schemeClr val="lt1"/>
              </a:buClr>
              <a:buSzPts val="1400"/>
              <a:buFont typeface="Arial"/>
              <a:buChar char="•"/>
              <a:defRPr b="0" i="0" sz="1400" u="none" cap="none" strike="noStrike">
                <a:solidFill>
                  <a:schemeClr val="lt1"/>
                </a:solidFill>
                <a:latin typeface="Open Sans Light"/>
                <a:ea typeface="Open Sans Light"/>
                <a:cs typeface="Open Sans Light"/>
                <a:sym typeface="Open Sans Light"/>
              </a:defRPr>
            </a:lvl1pPr>
            <a:lvl2pPr lvl="1"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lvl="2"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lvl="3"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lvl="4"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pic>
        <p:nvPicPr>
          <p:cNvPr descr="Skellefteå kommun_SVART.eps" id="216" name="Google Shape;216;p37"/>
          <p:cNvPicPr preferRelativeResize="0"/>
          <p:nvPr/>
        </p:nvPicPr>
        <p:blipFill rotWithShape="1">
          <a:blip r:embed="rId2">
            <a:alphaModFix/>
          </a:blip>
          <a:srcRect b="0" l="0" r="0" t="0"/>
          <a:stretch/>
        </p:blipFill>
        <p:spPr>
          <a:xfrm>
            <a:off x="7010400" y="4309612"/>
            <a:ext cx="1565428" cy="368375"/>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kel textsida, blå">
  <p:cSld name="Enkel textsida, blå">
    <p:bg>
      <p:bgPr>
        <a:solidFill>
          <a:srgbClr val="006EB6"/>
        </a:solidFill>
      </p:bgPr>
    </p:bg>
    <p:spTree>
      <p:nvGrpSpPr>
        <p:cNvPr id="217" name="Shape 217"/>
        <p:cNvGrpSpPr/>
        <p:nvPr/>
      </p:nvGrpSpPr>
      <p:grpSpPr>
        <a:xfrm>
          <a:off x="0" y="0"/>
          <a:ext cx="0" cy="0"/>
          <a:chOff x="0" y="0"/>
          <a:chExt cx="0" cy="0"/>
        </a:xfrm>
      </p:grpSpPr>
      <p:sp>
        <p:nvSpPr>
          <p:cNvPr id="218" name="Google Shape;218;p38"/>
          <p:cNvSpPr txBox="1"/>
          <p:nvPr>
            <p:ph type="title"/>
          </p:nvPr>
        </p:nvSpPr>
        <p:spPr>
          <a:xfrm>
            <a:off x="457200" y="548640"/>
            <a:ext cx="8229600" cy="857400"/>
          </a:xfrm>
          <a:prstGeom prst="rect">
            <a:avLst/>
          </a:prstGeom>
          <a:noFill/>
          <a:ln>
            <a:noFill/>
          </a:ln>
        </p:spPr>
        <p:txBody>
          <a:bodyPr anchorCtr="0" anchor="ctr" bIns="45700" lIns="91400" spcFirstLastPara="1" rIns="91400" wrap="square" tIns="45700">
            <a:noAutofit/>
          </a:bodyPr>
          <a:lstStyle>
            <a:lvl1pPr lvl="0" marR="0" rtl="0" algn="l">
              <a:spcBef>
                <a:spcPts val="0"/>
              </a:spcBef>
              <a:spcAft>
                <a:spcPts val="0"/>
              </a:spcAft>
              <a:buClr>
                <a:srgbClr val="FFFFFF"/>
              </a:buClr>
              <a:buSzPts val="3000"/>
              <a:buFont typeface="Open Sans ExtraBold"/>
              <a:buNone/>
              <a:defRPr b="0" i="0" sz="3000" u="none" cap="none" strike="noStrike">
                <a:solidFill>
                  <a:srgbClr val="FFFFFF"/>
                </a:solidFill>
                <a:latin typeface="Open Sans ExtraBold"/>
                <a:ea typeface="Open Sans ExtraBold"/>
                <a:cs typeface="Open Sans ExtraBold"/>
                <a:sym typeface="Open Sans Extra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219" name="Google Shape;219;p38"/>
          <p:cNvSpPr txBox="1"/>
          <p:nvPr>
            <p:ph idx="1" type="body"/>
          </p:nvPr>
        </p:nvSpPr>
        <p:spPr>
          <a:xfrm>
            <a:off x="457200" y="1405890"/>
            <a:ext cx="8229600" cy="2606100"/>
          </a:xfrm>
          <a:prstGeom prst="rect">
            <a:avLst/>
          </a:prstGeom>
          <a:noFill/>
          <a:ln>
            <a:noFill/>
          </a:ln>
        </p:spPr>
        <p:txBody>
          <a:bodyPr anchorCtr="0" anchor="t" bIns="45700" lIns="91400" spcFirstLastPara="1" rIns="91400" wrap="square" tIns="45700">
            <a:noAutofit/>
          </a:bodyPr>
          <a:lstStyle>
            <a:lvl1pPr indent="-228600" lvl="0" marL="457200" marR="0" rtl="0" algn="l">
              <a:spcBef>
                <a:spcPts val="0"/>
              </a:spcBef>
              <a:spcAft>
                <a:spcPts val="0"/>
              </a:spcAft>
              <a:buClr>
                <a:srgbClr val="FFFFFF"/>
              </a:buClr>
              <a:buSzPts val="1800"/>
              <a:buFont typeface="Arial"/>
              <a:buNone/>
              <a:defRPr b="0" i="0" sz="1800" u="none" cap="none" strike="noStrike">
                <a:solidFill>
                  <a:srgbClr val="FFFFFF"/>
                </a:solidFill>
                <a:latin typeface="Open Sans"/>
                <a:ea typeface="Open Sans"/>
                <a:cs typeface="Open Sans"/>
                <a:sym typeface="Open Sans"/>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pic>
        <p:nvPicPr>
          <p:cNvPr id="220" name="Google Shape;220;p38"/>
          <p:cNvPicPr preferRelativeResize="0"/>
          <p:nvPr/>
        </p:nvPicPr>
        <p:blipFill rotWithShape="1">
          <a:blip r:embed="rId2">
            <a:alphaModFix/>
          </a:blip>
          <a:srcRect b="0" l="0" r="0" t="0"/>
          <a:stretch/>
        </p:blipFill>
        <p:spPr>
          <a:xfrm>
            <a:off x="7010400" y="4309200"/>
            <a:ext cx="1566000" cy="367200"/>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3 text, orange">
  <p:cSld name="2/3 text, orange">
    <p:spTree>
      <p:nvGrpSpPr>
        <p:cNvPr id="221" name="Shape 221"/>
        <p:cNvGrpSpPr/>
        <p:nvPr/>
      </p:nvGrpSpPr>
      <p:grpSpPr>
        <a:xfrm>
          <a:off x="0" y="0"/>
          <a:ext cx="0" cy="0"/>
          <a:chOff x="0" y="0"/>
          <a:chExt cx="0" cy="0"/>
        </a:xfrm>
      </p:grpSpPr>
      <p:sp>
        <p:nvSpPr>
          <p:cNvPr id="222" name="Google Shape;222;p39"/>
          <p:cNvSpPr/>
          <p:nvPr/>
        </p:nvSpPr>
        <p:spPr>
          <a:xfrm>
            <a:off x="0" y="0"/>
            <a:ext cx="9144000" cy="3431100"/>
          </a:xfrm>
          <a:prstGeom prst="rect">
            <a:avLst/>
          </a:prstGeom>
          <a:solidFill>
            <a:srgbClr val="CB511C"/>
          </a:solidFill>
          <a:ln>
            <a:noFill/>
          </a:ln>
        </p:spPr>
        <p:txBody>
          <a:bodyPr anchorCtr="0" anchor="ctr" bIns="45700" lIns="91400" spcFirstLastPara="1" rIns="91400" wrap="square" tIns="45700">
            <a:noAutofit/>
          </a:bodyPr>
          <a:lstStyle/>
          <a:p>
            <a:pPr indent="0" lvl="0" marL="0" marR="0" rtl="0" algn="ctr">
              <a:spcBef>
                <a:spcPts val="0"/>
              </a:spcBef>
              <a:spcAft>
                <a:spcPts val="0"/>
              </a:spcAft>
              <a:buNone/>
            </a:pPr>
            <a:r>
              <a:t/>
            </a:r>
            <a:endParaRPr b="0" i="0" sz="1800" u="none" cap="none" strike="noStrike">
              <a:solidFill>
                <a:srgbClr val="4B4B4B"/>
              </a:solidFill>
              <a:latin typeface="Open Sans"/>
              <a:ea typeface="Open Sans"/>
              <a:cs typeface="Open Sans"/>
              <a:sym typeface="Open Sans"/>
            </a:endParaRPr>
          </a:p>
        </p:txBody>
      </p:sp>
      <p:sp>
        <p:nvSpPr>
          <p:cNvPr id="223" name="Google Shape;223;p39"/>
          <p:cNvSpPr txBox="1"/>
          <p:nvPr>
            <p:ph type="title"/>
          </p:nvPr>
        </p:nvSpPr>
        <p:spPr>
          <a:xfrm>
            <a:off x="457200" y="240030"/>
            <a:ext cx="8229600" cy="857400"/>
          </a:xfrm>
          <a:prstGeom prst="rect">
            <a:avLst/>
          </a:prstGeom>
          <a:noFill/>
          <a:ln>
            <a:noFill/>
          </a:ln>
        </p:spPr>
        <p:txBody>
          <a:bodyPr anchorCtr="0" anchor="ctr" bIns="45700" lIns="91400" spcFirstLastPara="1" rIns="91400" wrap="square" tIns="45700">
            <a:noAutofit/>
          </a:bodyPr>
          <a:lstStyle>
            <a:lvl1pPr lvl="0" marR="0" rtl="0" algn="l">
              <a:spcBef>
                <a:spcPts val="0"/>
              </a:spcBef>
              <a:spcAft>
                <a:spcPts val="0"/>
              </a:spcAft>
              <a:buClr>
                <a:srgbClr val="FFFFFF"/>
              </a:buClr>
              <a:buSzPts val="3000"/>
              <a:buFont typeface="Open Sans ExtraBold"/>
              <a:buNone/>
              <a:defRPr b="0" i="0" sz="3000" u="none" cap="none" strike="noStrike">
                <a:solidFill>
                  <a:srgbClr val="FFFFFF"/>
                </a:solidFill>
                <a:latin typeface="Open Sans ExtraBold"/>
                <a:ea typeface="Open Sans ExtraBold"/>
                <a:cs typeface="Open Sans ExtraBold"/>
                <a:sym typeface="Open Sans Extra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224" name="Google Shape;224;p39"/>
          <p:cNvSpPr txBox="1"/>
          <p:nvPr>
            <p:ph idx="1" type="body"/>
          </p:nvPr>
        </p:nvSpPr>
        <p:spPr>
          <a:xfrm>
            <a:off x="457200" y="1097280"/>
            <a:ext cx="8229600" cy="2091600"/>
          </a:xfrm>
          <a:prstGeom prst="rect">
            <a:avLst/>
          </a:prstGeom>
          <a:noFill/>
          <a:ln>
            <a:noFill/>
          </a:ln>
        </p:spPr>
        <p:txBody>
          <a:bodyPr anchorCtr="0" anchor="t" bIns="45700" lIns="91400" spcFirstLastPara="1" rIns="91400" wrap="square" tIns="45700">
            <a:noAutofit/>
          </a:bodyPr>
          <a:lstStyle>
            <a:lvl1pPr indent="-228600" lvl="0" marL="457200" marR="0" rtl="0" algn="l">
              <a:spcBef>
                <a:spcPts val="0"/>
              </a:spcBef>
              <a:spcAft>
                <a:spcPts val="0"/>
              </a:spcAft>
              <a:buClr>
                <a:srgbClr val="FFFFFF"/>
              </a:buClr>
              <a:buSzPts val="1800"/>
              <a:buFont typeface="Arial"/>
              <a:buNone/>
              <a:defRPr b="0" i="0" sz="1800" u="none" cap="none" strike="noStrike">
                <a:solidFill>
                  <a:srgbClr val="FFFFFF"/>
                </a:solidFill>
                <a:latin typeface="Open Sans"/>
                <a:ea typeface="Open Sans"/>
                <a:cs typeface="Open Sans"/>
                <a:sym typeface="Open Sans"/>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sp>
        <p:nvSpPr>
          <p:cNvPr id="225" name="Google Shape;225;p39"/>
          <p:cNvSpPr txBox="1"/>
          <p:nvPr>
            <p:ph idx="2" type="body"/>
          </p:nvPr>
        </p:nvSpPr>
        <p:spPr>
          <a:xfrm>
            <a:off x="533400" y="4354830"/>
            <a:ext cx="4095600" cy="221400"/>
          </a:xfrm>
          <a:prstGeom prst="rect">
            <a:avLst/>
          </a:prstGeom>
          <a:noFill/>
          <a:ln>
            <a:noFill/>
          </a:ln>
        </p:spPr>
        <p:txBody>
          <a:bodyPr anchorCtr="0" anchor="t" bIns="45700" lIns="91400" spcFirstLastPara="1" rIns="91400" wrap="square" tIns="45700">
            <a:noAutofit/>
          </a:bodyPr>
          <a:lstStyle>
            <a:lvl1pPr indent="-228600" lvl="0" marL="457200" marR="0" rtl="0" algn="l">
              <a:spcBef>
                <a:spcPts val="0"/>
              </a:spcBef>
              <a:spcAft>
                <a:spcPts val="0"/>
              </a:spcAft>
              <a:buClr>
                <a:schemeClr val="lt1"/>
              </a:buClr>
              <a:buSzPts val="1000"/>
              <a:buFont typeface="Arial"/>
              <a:buNone/>
              <a:defRPr b="0" i="0" sz="1000" u="none" cap="none" strike="noStrike">
                <a:solidFill>
                  <a:schemeClr val="lt1"/>
                </a:solidFill>
                <a:latin typeface="Open Sans ExtraBold"/>
                <a:ea typeface="Open Sans ExtraBold"/>
                <a:cs typeface="Open Sans ExtraBold"/>
                <a:sym typeface="Open Sans ExtraBold"/>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pic>
        <p:nvPicPr>
          <p:cNvPr descr="Skellefteå kommun_SVART.eps" id="226" name="Google Shape;226;p39"/>
          <p:cNvPicPr preferRelativeResize="0"/>
          <p:nvPr/>
        </p:nvPicPr>
        <p:blipFill rotWithShape="1">
          <a:blip r:embed="rId2">
            <a:alphaModFix/>
          </a:blip>
          <a:srcRect b="0" l="0" r="0" t="0"/>
          <a:stretch/>
        </p:blipFill>
        <p:spPr>
          <a:xfrm>
            <a:off x="7010400" y="4309612"/>
            <a:ext cx="1565428" cy="368375"/>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3 text och bild, orange">
  <p:cSld name="2/3 text och bild, orange">
    <p:spTree>
      <p:nvGrpSpPr>
        <p:cNvPr id="227" name="Shape 227"/>
        <p:cNvGrpSpPr/>
        <p:nvPr/>
      </p:nvGrpSpPr>
      <p:grpSpPr>
        <a:xfrm>
          <a:off x="0" y="0"/>
          <a:ext cx="0" cy="0"/>
          <a:chOff x="0" y="0"/>
          <a:chExt cx="0" cy="0"/>
        </a:xfrm>
      </p:grpSpPr>
      <p:sp>
        <p:nvSpPr>
          <p:cNvPr id="228" name="Google Shape;228;p40"/>
          <p:cNvSpPr/>
          <p:nvPr/>
        </p:nvSpPr>
        <p:spPr>
          <a:xfrm>
            <a:off x="0" y="-6654"/>
            <a:ext cx="9144000" cy="3442500"/>
          </a:xfrm>
          <a:prstGeom prst="rect">
            <a:avLst/>
          </a:prstGeom>
          <a:solidFill>
            <a:srgbClr val="CB511C"/>
          </a:solidFill>
          <a:ln>
            <a:noFill/>
          </a:ln>
        </p:spPr>
        <p:txBody>
          <a:bodyPr anchorCtr="0" anchor="ctr" bIns="45700" lIns="91400" spcFirstLastPara="1" rIns="91400" wrap="square" tIns="45700">
            <a:noAutofit/>
          </a:bodyPr>
          <a:lstStyle/>
          <a:p>
            <a:pPr indent="0" lvl="0" marL="0" marR="0" rtl="0" algn="ctr">
              <a:spcBef>
                <a:spcPts val="0"/>
              </a:spcBef>
              <a:spcAft>
                <a:spcPts val="0"/>
              </a:spcAft>
              <a:buNone/>
            </a:pPr>
            <a:r>
              <a:t/>
            </a:r>
            <a:endParaRPr b="0" i="0" sz="1800" u="none" cap="none" strike="noStrike">
              <a:solidFill>
                <a:srgbClr val="4B4B4B"/>
              </a:solidFill>
              <a:latin typeface="Open Sans"/>
              <a:ea typeface="Open Sans"/>
              <a:cs typeface="Open Sans"/>
              <a:sym typeface="Open Sans"/>
            </a:endParaRPr>
          </a:p>
        </p:txBody>
      </p:sp>
      <p:sp>
        <p:nvSpPr>
          <p:cNvPr id="229" name="Google Shape;229;p40"/>
          <p:cNvSpPr txBox="1"/>
          <p:nvPr>
            <p:ph type="title"/>
          </p:nvPr>
        </p:nvSpPr>
        <p:spPr>
          <a:xfrm>
            <a:off x="457200" y="240030"/>
            <a:ext cx="3733800" cy="857400"/>
          </a:xfrm>
          <a:prstGeom prst="rect">
            <a:avLst/>
          </a:prstGeom>
          <a:noFill/>
          <a:ln>
            <a:noFill/>
          </a:ln>
        </p:spPr>
        <p:txBody>
          <a:bodyPr anchorCtr="0" anchor="ctr" bIns="45700" lIns="91400" spcFirstLastPara="1" rIns="91400" wrap="square" tIns="45700">
            <a:noAutofit/>
          </a:bodyPr>
          <a:lstStyle>
            <a:lvl1pPr lvl="0" marR="0" rtl="0" algn="l">
              <a:spcBef>
                <a:spcPts val="0"/>
              </a:spcBef>
              <a:spcAft>
                <a:spcPts val="0"/>
              </a:spcAft>
              <a:buClr>
                <a:srgbClr val="FFFFFF"/>
              </a:buClr>
              <a:buSzPts val="2400"/>
              <a:buFont typeface="Open Sans ExtraBold"/>
              <a:buNone/>
              <a:defRPr b="0" i="0" sz="2400" u="none" cap="none" strike="noStrike">
                <a:solidFill>
                  <a:srgbClr val="FFFFFF"/>
                </a:solidFill>
                <a:latin typeface="Open Sans ExtraBold"/>
                <a:ea typeface="Open Sans ExtraBold"/>
                <a:cs typeface="Open Sans ExtraBold"/>
                <a:sym typeface="Open Sans Extra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230" name="Google Shape;230;p40"/>
          <p:cNvSpPr txBox="1"/>
          <p:nvPr>
            <p:ph idx="1" type="body"/>
          </p:nvPr>
        </p:nvSpPr>
        <p:spPr>
          <a:xfrm>
            <a:off x="457200" y="1097280"/>
            <a:ext cx="3733800" cy="2091600"/>
          </a:xfrm>
          <a:prstGeom prst="rect">
            <a:avLst/>
          </a:prstGeom>
          <a:noFill/>
          <a:ln>
            <a:noFill/>
          </a:ln>
        </p:spPr>
        <p:txBody>
          <a:bodyPr anchorCtr="0" anchor="t" bIns="45700" lIns="91400" spcFirstLastPara="1" rIns="91400" wrap="square" tIns="45700">
            <a:noAutofit/>
          </a:bodyPr>
          <a:lstStyle>
            <a:lvl1pPr indent="-228600" lvl="0" marL="457200" marR="0" rtl="0" algn="l">
              <a:spcBef>
                <a:spcPts val="0"/>
              </a:spcBef>
              <a:spcAft>
                <a:spcPts val="0"/>
              </a:spcAft>
              <a:buClr>
                <a:srgbClr val="FFFFFF"/>
              </a:buClr>
              <a:buSzPts val="1600"/>
              <a:buFont typeface="Arial"/>
              <a:buNone/>
              <a:defRPr b="0" i="0" sz="1600" u="none" cap="none" strike="noStrike">
                <a:solidFill>
                  <a:srgbClr val="FFFFFF"/>
                </a:solidFill>
                <a:latin typeface="Open Sans"/>
                <a:ea typeface="Open Sans"/>
                <a:cs typeface="Open Sans"/>
                <a:sym typeface="Open Sans"/>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sp>
        <p:nvSpPr>
          <p:cNvPr id="231" name="Google Shape;231;p40"/>
          <p:cNvSpPr txBox="1"/>
          <p:nvPr>
            <p:ph idx="2" type="body"/>
          </p:nvPr>
        </p:nvSpPr>
        <p:spPr>
          <a:xfrm>
            <a:off x="533400" y="4354830"/>
            <a:ext cx="4095600" cy="221400"/>
          </a:xfrm>
          <a:prstGeom prst="rect">
            <a:avLst/>
          </a:prstGeom>
          <a:noFill/>
          <a:ln>
            <a:noFill/>
          </a:ln>
        </p:spPr>
        <p:txBody>
          <a:bodyPr anchorCtr="0" anchor="t" bIns="45700" lIns="91400" spcFirstLastPara="1" rIns="91400" wrap="square" tIns="45700">
            <a:noAutofit/>
          </a:bodyPr>
          <a:lstStyle>
            <a:lvl1pPr indent="-228600" lvl="0" marL="457200" marR="0" rtl="0" algn="l">
              <a:spcBef>
                <a:spcPts val="0"/>
              </a:spcBef>
              <a:spcAft>
                <a:spcPts val="0"/>
              </a:spcAft>
              <a:buClr>
                <a:schemeClr val="lt1"/>
              </a:buClr>
              <a:buSzPts val="1000"/>
              <a:buFont typeface="Arial"/>
              <a:buNone/>
              <a:defRPr b="0" i="0" sz="1000" u="none" cap="none" strike="noStrike">
                <a:solidFill>
                  <a:schemeClr val="lt1"/>
                </a:solidFill>
                <a:latin typeface="Open Sans ExtraBold"/>
                <a:ea typeface="Open Sans ExtraBold"/>
                <a:cs typeface="Open Sans ExtraBold"/>
                <a:sym typeface="Open Sans ExtraBold"/>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sp>
        <p:nvSpPr>
          <p:cNvPr id="232" name="Google Shape;232;p40"/>
          <p:cNvSpPr/>
          <p:nvPr>
            <p:ph idx="3" type="pic"/>
          </p:nvPr>
        </p:nvSpPr>
        <p:spPr>
          <a:xfrm>
            <a:off x="4572000" y="0"/>
            <a:ext cx="4572000" cy="3431100"/>
          </a:xfrm>
          <a:prstGeom prst="rect">
            <a:avLst/>
          </a:prstGeom>
          <a:noFill/>
          <a:ln>
            <a:noFill/>
          </a:ln>
        </p:spPr>
        <p:txBody>
          <a:bodyPr anchorCtr="0" anchor="ctr" bIns="45700" lIns="91400" spcFirstLastPara="1" rIns="91400" wrap="square" tIns="45700">
            <a:noAutofit/>
          </a:bodyPr>
          <a:lstStyle>
            <a:lvl1pPr lvl="0" marR="0" rtl="0" algn="ctr">
              <a:spcBef>
                <a:spcPts val="280"/>
              </a:spcBef>
              <a:spcAft>
                <a:spcPts val="0"/>
              </a:spcAft>
              <a:buClr>
                <a:schemeClr val="lt1"/>
              </a:buClr>
              <a:buSzPts val="1400"/>
              <a:buFont typeface="Arial"/>
              <a:buChar char="•"/>
              <a:defRPr b="0" i="0" sz="1400" u="none" cap="none" strike="noStrike">
                <a:solidFill>
                  <a:schemeClr val="lt1"/>
                </a:solidFill>
                <a:latin typeface="Open Sans Light"/>
                <a:ea typeface="Open Sans Light"/>
                <a:cs typeface="Open Sans Light"/>
                <a:sym typeface="Open Sans Light"/>
              </a:defRPr>
            </a:lvl1pPr>
            <a:lvl2pPr lvl="1"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lvl="2"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lvl="3"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lvl="4"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pic>
        <p:nvPicPr>
          <p:cNvPr descr="Skellefteå kommun_SVART.eps" id="233" name="Google Shape;233;p40"/>
          <p:cNvPicPr preferRelativeResize="0"/>
          <p:nvPr/>
        </p:nvPicPr>
        <p:blipFill rotWithShape="1">
          <a:blip r:embed="rId2">
            <a:alphaModFix/>
          </a:blip>
          <a:srcRect b="0" l="0" r="0" t="0"/>
          <a:stretch/>
        </p:blipFill>
        <p:spPr>
          <a:xfrm>
            <a:off x="7010400" y="4309612"/>
            <a:ext cx="1565428" cy="368375"/>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kel textsida, orange">
  <p:cSld name="Enkel textsida, orange">
    <p:bg>
      <p:bgPr>
        <a:solidFill>
          <a:srgbClr val="CB511C"/>
        </a:solidFill>
      </p:bgPr>
    </p:bg>
    <p:spTree>
      <p:nvGrpSpPr>
        <p:cNvPr id="234" name="Shape 234"/>
        <p:cNvGrpSpPr/>
        <p:nvPr/>
      </p:nvGrpSpPr>
      <p:grpSpPr>
        <a:xfrm>
          <a:off x="0" y="0"/>
          <a:ext cx="0" cy="0"/>
          <a:chOff x="0" y="0"/>
          <a:chExt cx="0" cy="0"/>
        </a:xfrm>
      </p:grpSpPr>
      <p:sp>
        <p:nvSpPr>
          <p:cNvPr id="235" name="Google Shape;235;p41"/>
          <p:cNvSpPr txBox="1"/>
          <p:nvPr>
            <p:ph type="title"/>
          </p:nvPr>
        </p:nvSpPr>
        <p:spPr>
          <a:xfrm>
            <a:off x="457200" y="548640"/>
            <a:ext cx="8229600" cy="857400"/>
          </a:xfrm>
          <a:prstGeom prst="rect">
            <a:avLst/>
          </a:prstGeom>
          <a:noFill/>
          <a:ln>
            <a:noFill/>
          </a:ln>
        </p:spPr>
        <p:txBody>
          <a:bodyPr anchorCtr="0" anchor="ctr" bIns="45700" lIns="91400" spcFirstLastPara="1" rIns="91400" wrap="square" tIns="45700">
            <a:noAutofit/>
          </a:bodyPr>
          <a:lstStyle>
            <a:lvl1pPr lvl="0" marR="0" rtl="0" algn="l">
              <a:spcBef>
                <a:spcPts val="0"/>
              </a:spcBef>
              <a:spcAft>
                <a:spcPts val="0"/>
              </a:spcAft>
              <a:buClr>
                <a:srgbClr val="FFFFFF"/>
              </a:buClr>
              <a:buSzPts val="3000"/>
              <a:buFont typeface="Open Sans ExtraBold"/>
              <a:buNone/>
              <a:defRPr b="0" i="0" sz="3000" u="none" cap="none" strike="noStrike">
                <a:solidFill>
                  <a:srgbClr val="FFFFFF"/>
                </a:solidFill>
                <a:latin typeface="Open Sans ExtraBold"/>
                <a:ea typeface="Open Sans ExtraBold"/>
                <a:cs typeface="Open Sans ExtraBold"/>
                <a:sym typeface="Open Sans Extra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236" name="Google Shape;236;p41"/>
          <p:cNvSpPr txBox="1"/>
          <p:nvPr>
            <p:ph idx="1" type="body"/>
          </p:nvPr>
        </p:nvSpPr>
        <p:spPr>
          <a:xfrm>
            <a:off x="457200" y="1405890"/>
            <a:ext cx="8229600" cy="2606100"/>
          </a:xfrm>
          <a:prstGeom prst="rect">
            <a:avLst/>
          </a:prstGeom>
          <a:noFill/>
          <a:ln>
            <a:noFill/>
          </a:ln>
        </p:spPr>
        <p:txBody>
          <a:bodyPr anchorCtr="0" anchor="t" bIns="45700" lIns="91400" spcFirstLastPara="1" rIns="91400" wrap="square" tIns="45700">
            <a:noAutofit/>
          </a:bodyPr>
          <a:lstStyle>
            <a:lvl1pPr indent="-228600" lvl="0" marL="457200" marR="0" rtl="0" algn="l">
              <a:spcBef>
                <a:spcPts val="0"/>
              </a:spcBef>
              <a:spcAft>
                <a:spcPts val="0"/>
              </a:spcAft>
              <a:buClr>
                <a:srgbClr val="FFFFFF"/>
              </a:buClr>
              <a:buSzPts val="1800"/>
              <a:buFont typeface="Arial"/>
              <a:buNone/>
              <a:defRPr b="0" i="0" sz="1800" u="none" cap="none" strike="noStrike">
                <a:solidFill>
                  <a:srgbClr val="FFFFFF"/>
                </a:solidFill>
                <a:latin typeface="Open Sans"/>
                <a:ea typeface="Open Sans"/>
                <a:cs typeface="Open Sans"/>
                <a:sym typeface="Open Sans"/>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pic>
        <p:nvPicPr>
          <p:cNvPr id="237" name="Google Shape;237;p41"/>
          <p:cNvPicPr preferRelativeResize="0"/>
          <p:nvPr/>
        </p:nvPicPr>
        <p:blipFill rotWithShape="1">
          <a:blip r:embed="rId2">
            <a:alphaModFix/>
          </a:blip>
          <a:srcRect b="0" l="0" r="0" t="0"/>
          <a:stretch/>
        </p:blipFill>
        <p:spPr>
          <a:xfrm>
            <a:off x="7010400" y="4309200"/>
            <a:ext cx="1566000" cy="3672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vsnittsrubrik" type="secHead">
  <p:cSld name="SECTION_HEADER">
    <p:spTree>
      <p:nvGrpSpPr>
        <p:cNvPr id="29" name="Shape 29"/>
        <p:cNvGrpSpPr/>
        <p:nvPr/>
      </p:nvGrpSpPr>
      <p:grpSpPr>
        <a:xfrm>
          <a:off x="0" y="0"/>
          <a:ext cx="0" cy="0"/>
          <a:chOff x="0" y="0"/>
          <a:chExt cx="0" cy="0"/>
        </a:xfrm>
      </p:grpSpPr>
      <p:sp>
        <p:nvSpPr>
          <p:cNvPr id="30" name="Google Shape;30;p5"/>
          <p:cNvSpPr txBox="1"/>
          <p:nvPr>
            <p:ph type="title"/>
          </p:nvPr>
        </p:nvSpPr>
        <p:spPr>
          <a:xfrm>
            <a:off x="722313" y="3305176"/>
            <a:ext cx="7772400" cy="1021556"/>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Clr>
                <a:schemeClr val="dk1"/>
              </a:buClr>
              <a:buSzPts val="1400"/>
              <a:buFont typeface="Calibri"/>
              <a:buNone/>
              <a:defRPr b="1" i="0" sz="40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31" name="Google Shape;31;p5"/>
          <p:cNvSpPr txBox="1"/>
          <p:nvPr>
            <p:ph idx="1" type="body"/>
          </p:nvPr>
        </p:nvSpPr>
        <p:spPr>
          <a:xfrm>
            <a:off x="722313" y="2180035"/>
            <a:ext cx="7772400" cy="1125140"/>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00"/>
              </a:spcBef>
              <a:spcAft>
                <a:spcPts val="0"/>
              </a:spcAft>
              <a:buClr>
                <a:srgbClr val="888888"/>
              </a:buClr>
              <a:buSzPts val="1400"/>
              <a:buFont typeface="Arial"/>
              <a:buNone/>
              <a:defRPr b="0" i="0" sz="2000" u="none" cap="none" strike="noStrike">
                <a:solidFill>
                  <a:srgbClr val="888888"/>
                </a:solidFill>
                <a:latin typeface="Calibri"/>
                <a:ea typeface="Calibri"/>
                <a:cs typeface="Calibri"/>
                <a:sym typeface="Calibri"/>
              </a:defRPr>
            </a:lvl1pPr>
            <a:lvl2pPr indent="-228600" lvl="1" marL="914400" marR="0" rtl="0" algn="l">
              <a:spcBef>
                <a:spcPts val="360"/>
              </a:spcBef>
              <a:spcAft>
                <a:spcPts val="0"/>
              </a:spcAft>
              <a:buClr>
                <a:srgbClr val="888888"/>
              </a:buClr>
              <a:buSzPts val="1400"/>
              <a:buFont typeface="Arial"/>
              <a:buNone/>
              <a:defRPr b="0" i="0" sz="1800" u="none" cap="none" strike="noStrike">
                <a:solidFill>
                  <a:srgbClr val="888888"/>
                </a:solidFill>
                <a:latin typeface="Calibri"/>
                <a:ea typeface="Calibri"/>
                <a:cs typeface="Calibri"/>
                <a:sym typeface="Calibri"/>
              </a:defRPr>
            </a:lvl2pPr>
            <a:lvl3pPr indent="-228600" lvl="2" marL="1371600" marR="0" rtl="0" algn="l">
              <a:spcBef>
                <a:spcPts val="320"/>
              </a:spcBef>
              <a:spcAft>
                <a:spcPts val="0"/>
              </a:spcAft>
              <a:buClr>
                <a:srgbClr val="888888"/>
              </a:buClr>
              <a:buSzPts val="1400"/>
              <a:buFont typeface="Arial"/>
              <a:buNone/>
              <a:defRPr b="0" i="0" sz="1600" u="none" cap="none" strike="noStrike">
                <a:solidFill>
                  <a:srgbClr val="888888"/>
                </a:solidFill>
                <a:latin typeface="Calibri"/>
                <a:ea typeface="Calibri"/>
                <a:cs typeface="Calibri"/>
                <a:sym typeface="Calibri"/>
              </a:defRPr>
            </a:lvl3pPr>
            <a:lvl4pPr indent="-228600" lvl="3" marL="1828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4pPr>
            <a:lvl5pPr indent="-228600" lvl="4" marL="22860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5pPr>
            <a:lvl6pPr indent="-228600" lvl="5" marL="27432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9pPr>
          </a:lstStyle>
          <a:p/>
        </p:txBody>
      </p:sp>
      <p:sp>
        <p:nvSpPr>
          <p:cNvPr id="32" name="Google Shape;32;p5"/>
          <p:cNvSpPr txBox="1"/>
          <p:nvPr>
            <p:ph idx="10" type="dt"/>
          </p:nvPr>
        </p:nvSpPr>
        <p:spPr>
          <a:xfrm>
            <a:off x="457200" y="4767264"/>
            <a:ext cx="2133600" cy="273844"/>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sz="1800">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3" name="Google Shape;33;p5"/>
          <p:cNvSpPr txBox="1"/>
          <p:nvPr>
            <p:ph idx="11" type="ftr"/>
          </p:nvPr>
        </p:nvSpPr>
        <p:spPr>
          <a:xfrm>
            <a:off x="3124200" y="4767264"/>
            <a:ext cx="2895600" cy="273844"/>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sz="1800">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 name="Google Shape;34;p5"/>
          <p:cNvSpPr txBox="1"/>
          <p:nvPr>
            <p:ph idx="12" type="sldNum"/>
          </p:nvPr>
        </p:nvSpPr>
        <p:spPr>
          <a:xfrm>
            <a:off x="6553200" y="4767264"/>
            <a:ext cx="2133600" cy="27384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3 text, gul">
  <p:cSld name="2/3 text, gul">
    <p:spTree>
      <p:nvGrpSpPr>
        <p:cNvPr id="238" name="Shape 238"/>
        <p:cNvGrpSpPr/>
        <p:nvPr/>
      </p:nvGrpSpPr>
      <p:grpSpPr>
        <a:xfrm>
          <a:off x="0" y="0"/>
          <a:ext cx="0" cy="0"/>
          <a:chOff x="0" y="0"/>
          <a:chExt cx="0" cy="0"/>
        </a:xfrm>
      </p:grpSpPr>
      <p:sp>
        <p:nvSpPr>
          <p:cNvPr id="239" name="Google Shape;239;p42"/>
          <p:cNvSpPr/>
          <p:nvPr/>
        </p:nvSpPr>
        <p:spPr>
          <a:xfrm>
            <a:off x="0" y="0"/>
            <a:ext cx="9144000" cy="3431100"/>
          </a:xfrm>
          <a:prstGeom prst="rect">
            <a:avLst/>
          </a:prstGeom>
          <a:solidFill>
            <a:srgbClr val="FFC01D"/>
          </a:solidFill>
          <a:ln>
            <a:noFill/>
          </a:ln>
        </p:spPr>
        <p:txBody>
          <a:bodyPr anchorCtr="0" anchor="ctr" bIns="45700" lIns="91400" spcFirstLastPara="1" rIns="91400" wrap="square" tIns="45700">
            <a:noAutofit/>
          </a:bodyPr>
          <a:lstStyle/>
          <a:p>
            <a:pPr indent="0" lvl="0" marL="0" marR="0" rtl="0" algn="ctr">
              <a:spcBef>
                <a:spcPts val="0"/>
              </a:spcBef>
              <a:spcAft>
                <a:spcPts val="0"/>
              </a:spcAft>
              <a:buNone/>
            </a:pPr>
            <a:r>
              <a:t/>
            </a:r>
            <a:endParaRPr b="0" i="0" sz="1800" u="none" cap="none" strike="noStrike">
              <a:solidFill>
                <a:srgbClr val="4B4B4B"/>
              </a:solidFill>
              <a:latin typeface="Open Sans"/>
              <a:ea typeface="Open Sans"/>
              <a:cs typeface="Open Sans"/>
              <a:sym typeface="Open Sans"/>
            </a:endParaRPr>
          </a:p>
        </p:txBody>
      </p:sp>
      <p:sp>
        <p:nvSpPr>
          <p:cNvPr id="240" name="Google Shape;240;p42"/>
          <p:cNvSpPr txBox="1"/>
          <p:nvPr>
            <p:ph type="title"/>
          </p:nvPr>
        </p:nvSpPr>
        <p:spPr>
          <a:xfrm>
            <a:off x="457200" y="240030"/>
            <a:ext cx="8229600" cy="857400"/>
          </a:xfrm>
          <a:prstGeom prst="rect">
            <a:avLst/>
          </a:prstGeom>
          <a:noFill/>
          <a:ln>
            <a:noFill/>
          </a:ln>
        </p:spPr>
        <p:txBody>
          <a:bodyPr anchorCtr="0" anchor="ctr" bIns="45700" lIns="91400" spcFirstLastPara="1" rIns="91400" wrap="square" tIns="45700">
            <a:noAutofit/>
          </a:bodyPr>
          <a:lstStyle>
            <a:lvl1pPr lvl="0" marR="0" rtl="0" algn="l">
              <a:spcBef>
                <a:spcPts val="0"/>
              </a:spcBef>
              <a:spcAft>
                <a:spcPts val="0"/>
              </a:spcAft>
              <a:buClr>
                <a:schemeClr val="lt1"/>
              </a:buClr>
              <a:buSzPts val="3000"/>
              <a:buFont typeface="Open Sans ExtraBold"/>
              <a:buNone/>
              <a:defRPr b="0" i="0" sz="3000" u="none" cap="none" strike="noStrike">
                <a:solidFill>
                  <a:schemeClr val="lt1"/>
                </a:solidFill>
                <a:latin typeface="Open Sans ExtraBold"/>
                <a:ea typeface="Open Sans ExtraBold"/>
                <a:cs typeface="Open Sans ExtraBold"/>
                <a:sym typeface="Open Sans Extra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241" name="Google Shape;241;p42"/>
          <p:cNvSpPr txBox="1"/>
          <p:nvPr>
            <p:ph idx="1" type="body"/>
          </p:nvPr>
        </p:nvSpPr>
        <p:spPr>
          <a:xfrm>
            <a:off x="457200" y="1097280"/>
            <a:ext cx="8229600" cy="2091600"/>
          </a:xfrm>
          <a:prstGeom prst="rect">
            <a:avLst/>
          </a:prstGeom>
          <a:noFill/>
          <a:ln>
            <a:noFill/>
          </a:ln>
        </p:spPr>
        <p:txBody>
          <a:bodyPr anchorCtr="0" anchor="t" bIns="45700" lIns="91400" spcFirstLastPara="1" rIns="91400" wrap="square" tIns="45700">
            <a:noAutofit/>
          </a:bodyPr>
          <a:lstStyle>
            <a:lvl1pPr indent="-228600" lvl="0" marL="457200" marR="0" rtl="0" algn="l">
              <a:spcBef>
                <a:spcPts val="0"/>
              </a:spcBef>
              <a:spcAft>
                <a:spcPts val="0"/>
              </a:spcAft>
              <a:buClr>
                <a:schemeClr val="lt1"/>
              </a:buClr>
              <a:buSzPts val="1800"/>
              <a:buFont typeface="Arial"/>
              <a:buNone/>
              <a:defRPr b="0" i="0" sz="1800" u="none" cap="none" strike="noStrike">
                <a:solidFill>
                  <a:schemeClr val="lt1"/>
                </a:solidFill>
                <a:latin typeface="Open Sans"/>
                <a:ea typeface="Open Sans"/>
                <a:cs typeface="Open Sans"/>
                <a:sym typeface="Open Sans"/>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sp>
        <p:nvSpPr>
          <p:cNvPr id="242" name="Google Shape;242;p42"/>
          <p:cNvSpPr txBox="1"/>
          <p:nvPr>
            <p:ph idx="2" type="body"/>
          </p:nvPr>
        </p:nvSpPr>
        <p:spPr>
          <a:xfrm>
            <a:off x="533400" y="4354830"/>
            <a:ext cx="4095600" cy="221400"/>
          </a:xfrm>
          <a:prstGeom prst="rect">
            <a:avLst/>
          </a:prstGeom>
          <a:noFill/>
          <a:ln>
            <a:noFill/>
          </a:ln>
        </p:spPr>
        <p:txBody>
          <a:bodyPr anchorCtr="0" anchor="t" bIns="45700" lIns="91400" spcFirstLastPara="1" rIns="91400" wrap="square" tIns="45700">
            <a:noAutofit/>
          </a:bodyPr>
          <a:lstStyle>
            <a:lvl1pPr indent="-228600" lvl="0" marL="457200" marR="0" rtl="0" algn="l">
              <a:spcBef>
                <a:spcPts val="0"/>
              </a:spcBef>
              <a:spcAft>
                <a:spcPts val="0"/>
              </a:spcAft>
              <a:buClr>
                <a:schemeClr val="lt1"/>
              </a:buClr>
              <a:buSzPts val="1000"/>
              <a:buFont typeface="Arial"/>
              <a:buNone/>
              <a:defRPr b="0" i="0" sz="1000" u="none" cap="none" strike="noStrike">
                <a:solidFill>
                  <a:schemeClr val="lt1"/>
                </a:solidFill>
                <a:latin typeface="Open Sans ExtraBold"/>
                <a:ea typeface="Open Sans ExtraBold"/>
                <a:cs typeface="Open Sans ExtraBold"/>
                <a:sym typeface="Open Sans ExtraBold"/>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pic>
        <p:nvPicPr>
          <p:cNvPr descr="Skellefteå kommun_SVART.eps" id="243" name="Google Shape;243;p42"/>
          <p:cNvPicPr preferRelativeResize="0"/>
          <p:nvPr/>
        </p:nvPicPr>
        <p:blipFill rotWithShape="1">
          <a:blip r:embed="rId2">
            <a:alphaModFix/>
          </a:blip>
          <a:srcRect b="0" l="0" r="0" t="0"/>
          <a:stretch/>
        </p:blipFill>
        <p:spPr>
          <a:xfrm>
            <a:off x="7010400" y="4309612"/>
            <a:ext cx="1565428" cy="368375"/>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3 text och bild, gul">
  <p:cSld name="2/3 text och bild, gul">
    <p:spTree>
      <p:nvGrpSpPr>
        <p:cNvPr id="244" name="Shape 244"/>
        <p:cNvGrpSpPr/>
        <p:nvPr/>
      </p:nvGrpSpPr>
      <p:grpSpPr>
        <a:xfrm>
          <a:off x="0" y="0"/>
          <a:ext cx="0" cy="0"/>
          <a:chOff x="0" y="0"/>
          <a:chExt cx="0" cy="0"/>
        </a:xfrm>
      </p:grpSpPr>
      <p:sp>
        <p:nvSpPr>
          <p:cNvPr id="245" name="Google Shape;245;p43"/>
          <p:cNvSpPr/>
          <p:nvPr/>
        </p:nvSpPr>
        <p:spPr>
          <a:xfrm>
            <a:off x="0" y="-6654"/>
            <a:ext cx="9144000" cy="3442500"/>
          </a:xfrm>
          <a:prstGeom prst="rect">
            <a:avLst/>
          </a:prstGeom>
          <a:solidFill>
            <a:srgbClr val="FFC01D"/>
          </a:solidFill>
          <a:ln>
            <a:noFill/>
          </a:ln>
        </p:spPr>
        <p:txBody>
          <a:bodyPr anchorCtr="0" anchor="ctr" bIns="45700" lIns="91400" spcFirstLastPara="1" rIns="91400" wrap="square" tIns="45700">
            <a:noAutofit/>
          </a:bodyPr>
          <a:lstStyle/>
          <a:p>
            <a:pPr indent="0" lvl="0" marL="0" marR="0" rtl="0" algn="ctr">
              <a:spcBef>
                <a:spcPts val="0"/>
              </a:spcBef>
              <a:spcAft>
                <a:spcPts val="0"/>
              </a:spcAft>
              <a:buNone/>
            </a:pPr>
            <a:r>
              <a:t/>
            </a:r>
            <a:endParaRPr b="0" i="0" sz="1800" u="none" cap="none" strike="noStrike">
              <a:solidFill>
                <a:srgbClr val="4B4B4B"/>
              </a:solidFill>
              <a:latin typeface="Open Sans"/>
              <a:ea typeface="Open Sans"/>
              <a:cs typeface="Open Sans"/>
              <a:sym typeface="Open Sans"/>
            </a:endParaRPr>
          </a:p>
        </p:txBody>
      </p:sp>
      <p:sp>
        <p:nvSpPr>
          <p:cNvPr id="246" name="Google Shape;246;p43"/>
          <p:cNvSpPr txBox="1"/>
          <p:nvPr>
            <p:ph type="title"/>
          </p:nvPr>
        </p:nvSpPr>
        <p:spPr>
          <a:xfrm>
            <a:off x="457200" y="240030"/>
            <a:ext cx="3733800" cy="857400"/>
          </a:xfrm>
          <a:prstGeom prst="rect">
            <a:avLst/>
          </a:prstGeom>
          <a:noFill/>
          <a:ln>
            <a:noFill/>
          </a:ln>
        </p:spPr>
        <p:txBody>
          <a:bodyPr anchorCtr="0" anchor="ctr" bIns="45700" lIns="91400" spcFirstLastPara="1" rIns="91400" wrap="square" tIns="45700">
            <a:noAutofit/>
          </a:bodyPr>
          <a:lstStyle>
            <a:lvl1pPr lvl="0" marR="0" rtl="0" algn="l">
              <a:spcBef>
                <a:spcPts val="0"/>
              </a:spcBef>
              <a:spcAft>
                <a:spcPts val="0"/>
              </a:spcAft>
              <a:buClr>
                <a:schemeClr val="lt1"/>
              </a:buClr>
              <a:buSzPts val="2400"/>
              <a:buFont typeface="Open Sans ExtraBold"/>
              <a:buNone/>
              <a:defRPr b="0" i="0" sz="2400" u="none" cap="none" strike="noStrike">
                <a:solidFill>
                  <a:schemeClr val="lt1"/>
                </a:solidFill>
                <a:latin typeface="Open Sans ExtraBold"/>
                <a:ea typeface="Open Sans ExtraBold"/>
                <a:cs typeface="Open Sans ExtraBold"/>
                <a:sym typeface="Open Sans Extra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247" name="Google Shape;247;p43"/>
          <p:cNvSpPr txBox="1"/>
          <p:nvPr>
            <p:ph idx="1" type="body"/>
          </p:nvPr>
        </p:nvSpPr>
        <p:spPr>
          <a:xfrm>
            <a:off x="457200" y="1097280"/>
            <a:ext cx="3733800" cy="2091600"/>
          </a:xfrm>
          <a:prstGeom prst="rect">
            <a:avLst/>
          </a:prstGeom>
          <a:noFill/>
          <a:ln>
            <a:noFill/>
          </a:ln>
        </p:spPr>
        <p:txBody>
          <a:bodyPr anchorCtr="0" anchor="t" bIns="45700" lIns="91400" spcFirstLastPara="1" rIns="91400" wrap="square" tIns="45700">
            <a:noAutofit/>
          </a:bodyPr>
          <a:lstStyle>
            <a:lvl1pPr indent="-228600" lvl="0" marL="457200" marR="0" rtl="0" algn="l">
              <a:spcBef>
                <a:spcPts val="0"/>
              </a:spcBef>
              <a:spcAft>
                <a:spcPts val="0"/>
              </a:spcAft>
              <a:buClr>
                <a:schemeClr val="lt1"/>
              </a:buClr>
              <a:buSzPts val="1600"/>
              <a:buFont typeface="Arial"/>
              <a:buNone/>
              <a:defRPr b="0" i="0" sz="1600" u="none" cap="none" strike="noStrike">
                <a:solidFill>
                  <a:schemeClr val="lt1"/>
                </a:solidFill>
                <a:latin typeface="Open Sans"/>
                <a:ea typeface="Open Sans"/>
                <a:cs typeface="Open Sans"/>
                <a:sym typeface="Open Sans"/>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sp>
        <p:nvSpPr>
          <p:cNvPr id="248" name="Google Shape;248;p43"/>
          <p:cNvSpPr txBox="1"/>
          <p:nvPr>
            <p:ph idx="2" type="body"/>
          </p:nvPr>
        </p:nvSpPr>
        <p:spPr>
          <a:xfrm>
            <a:off x="533400" y="4354830"/>
            <a:ext cx="4095600" cy="221400"/>
          </a:xfrm>
          <a:prstGeom prst="rect">
            <a:avLst/>
          </a:prstGeom>
          <a:noFill/>
          <a:ln>
            <a:noFill/>
          </a:ln>
        </p:spPr>
        <p:txBody>
          <a:bodyPr anchorCtr="0" anchor="t" bIns="45700" lIns="91400" spcFirstLastPara="1" rIns="91400" wrap="square" tIns="45700">
            <a:noAutofit/>
          </a:bodyPr>
          <a:lstStyle>
            <a:lvl1pPr indent="-228600" lvl="0" marL="457200" marR="0" rtl="0" algn="l">
              <a:spcBef>
                <a:spcPts val="0"/>
              </a:spcBef>
              <a:spcAft>
                <a:spcPts val="0"/>
              </a:spcAft>
              <a:buClr>
                <a:schemeClr val="lt1"/>
              </a:buClr>
              <a:buSzPts val="1000"/>
              <a:buFont typeface="Arial"/>
              <a:buNone/>
              <a:defRPr b="0" i="0" sz="1000" u="none" cap="none" strike="noStrike">
                <a:solidFill>
                  <a:schemeClr val="lt1"/>
                </a:solidFill>
                <a:latin typeface="Open Sans ExtraBold"/>
                <a:ea typeface="Open Sans ExtraBold"/>
                <a:cs typeface="Open Sans ExtraBold"/>
                <a:sym typeface="Open Sans ExtraBold"/>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sp>
        <p:nvSpPr>
          <p:cNvPr id="249" name="Google Shape;249;p43"/>
          <p:cNvSpPr/>
          <p:nvPr>
            <p:ph idx="3" type="pic"/>
          </p:nvPr>
        </p:nvSpPr>
        <p:spPr>
          <a:xfrm>
            <a:off x="4572000" y="0"/>
            <a:ext cx="4572000" cy="3431100"/>
          </a:xfrm>
          <a:prstGeom prst="rect">
            <a:avLst/>
          </a:prstGeom>
          <a:noFill/>
          <a:ln>
            <a:noFill/>
          </a:ln>
        </p:spPr>
        <p:txBody>
          <a:bodyPr anchorCtr="0" anchor="ctr" bIns="45700" lIns="91400" spcFirstLastPara="1" rIns="91400" wrap="square" tIns="45700">
            <a:noAutofit/>
          </a:bodyPr>
          <a:lstStyle>
            <a:lvl1pPr lvl="0" marR="0" rtl="0" algn="ctr">
              <a:spcBef>
                <a:spcPts val="280"/>
              </a:spcBef>
              <a:spcAft>
                <a:spcPts val="0"/>
              </a:spcAft>
              <a:buClr>
                <a:schemeClr val="lt1"/>
              </a:buClr>
              <a:buSzPts val="1400"/>
              <a:buFont typeface="Arial"/>
              <a:buChar char="•"/>
              <a:defRPr b="0" i="0" sz="1400" u="none" cap="none" strike="noStrike">
                <a:solidFill>
                  <a:schemeClr val="lt1"/>
                </a:solidFill>
                <a:latin typeface="Open Sans Light"/>
                <a:ea typeface="Open Sans Light"/>
                <a:cs typeface="Open Sans Light"/>
                <a:sym typeface="Open Sans Light"/>
              </a:defRPr>
            </a:lvl1pPr>
            <a:lvl2pPr lvl="1"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lvl="2"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lvl="3"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lvl="4"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pic>
        <p:nvPicPr>
          <p:cNvPr descr="Skellefteå kommun_SVART.eps" id="250" name="Google Shape;250;p43"/>
          <p:cNvPicPr preferRelativeResize="0"/>
          <p:nvPr/>
        </p:nvPicPr>
        <p:blipFill rotWithShape="1">
          <a:blip r:embed="rId2">
            <a:alphaModFix/>
          </a:blip>
          <a:srcRect b="0" l="0" r="0" t="0"/>
          <a:stretch/>
        </p:blipFill>
        <p:spPr>
          <a:xfrm>
            <a:off x="7010400" y="4309612"/>
            <a:ext cx="1565428" cy="368375"/>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kel textsida, gul">
  <p:cSld name="Enkel textsida, gul">
    <p:bg>
      <p:bgPr>
        <a:solidFill>
          <a:srgbClr val="FFC01D"/>
        </a:solidFill>
      </p:bgPr>
    </p:bg>
    <p:spTree>
      <p:nvGrpSpPr>
        <p:cNvPr id="251" name="Shape 251"/>
        <p:cNvGrpSpPr/>
        <p:nvPr/>
      </p:nvGrpSpPr>
      <p:grpSpPr>
        <a:xfrm>
          <a:off x="0" y="0"/>
          <a:ext cx="0" cy="0"/>
          <a:chOff x="0" y="0"/>
          <a:chExt cx="0" cy="0"/>
        </a:xfrm>
      </p:grpSpPr>
      <p:sp>
        <p:nvSpPr>
          <p:cNvPr id="252" name="Google Shape;252;p44"/>
          <p:cNvSpPr txBox="1"/>
          <p:nvPr>
            <p:ph type="title"/>
          </p:nvPr>
        </p:nvSpPr>
        <p:spPr>
          <a:xfrm>
            <a:off x="457200" y="548640"/>
            <a:ext cx="8229600" cy="857400"/>
          </a:xfrm>
          <a:prstGeom prst="rect">
            <a:avLst/>
          </a:prstGeom>
          <a:noFill/>
          <a:ln>
            <a:noFill/>
          </a:ln>
        </p:spPr>
        <p:txBody>
          <a:bodyPr anchorCtr="0" anchor="ctr" bIns="45700" lIns="91400" spcFirstLastPara="1" rIns="91400" wrap="square" tIns="45700">
            <a:noAutofit/>
          </a:bodyPr>
          <a:lstStyle>
            <a:lvl1pPr lvl="0" marR="0" rtl="0" algn="l">
              <a:spcBef>
                <a:spcPts val="0"/>
              </a:spcBef>
              <a:spcAft>
                <a:spcPts val="0"/>
              </a:spcAft>
              <a:buClr>
                <a:schemeClr val="lt1"/>
              </a:buClr>
              <a:buSzPts val="3000"/>
              <a:buFont typeface="Open Sans ExtraBold"/>
              <a:buNone/>
              <a:defRPr b="0" i="0" sz="3000" u="none" cap="none" strike="noStrike">
                <a:solidFill>
                  <a:schemeClr val="lt1"/>
                </a:solidFill>
                <a:latin typeface="Open Sans ExtraBold"/>
                <a:ea typeface="Open Sans ExtraBold"/>
                <a:cs typeface="Open Sans ExtraBold"/>
                <a:sym typeface="Open Sans Extra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253" name="Google Shape;253;p44"/>
          <p:cNvSpPr txBox="1"/>
          <p:nvPr>
            <p:ph idx="1" type="body"/>
          </p:nvPr>
        </p:nvSpPr>
        <p:spPr>
          <a:xfrm>
            <a:off x="457200" y="1405890"/>
            <a:ext cx="8229600" cy="2606100"/>
          </a:xfrm>
          <a:prstGeom prst="rect">
            <a:avLst/>
          </a:prstGeom>
          <a:noFill/>
          <a:ln>
            <a:noFill/>
          </a:ln>
        </p:spPr>
        <p:txBody>
          <a:bodyPr anchorCtr="0" anchor="t" bIns="45700" lIns="91400" spcFirstLastPara="1" rIns="91400" wrap="square" tIns="45700">
            <a:noAutofit/>
          </a:bodyPr>
          <a:lstStyle>
            <a:lvl1pPr indent="-228600" lvl="0" marL="457200" marR="0" rtl="0" algn="l">
              <a:spcBef>
                <a:spcPts val="0"/>
              </a:spcBef>
              <a:spcAft>
                <a:spcPts val="0"/>
              </a:spcAft>
              <a:buClr>
                <a:schemeClr val="lt1"/>
              </a:buClr>
              <a:buSzPts val="1800"/>
              <a:buFont typeface="Arial"/>
              <a:buNone/>
              <a:defRPr b="0" i="0" sz="1800" u="none" cap="none" strike="noStrike">
                <a:solidFill>
                  <a:schemeClr val="lt1"/>
                </a:solidFill>
                <a:latin typeface="Open Sans"/>
                <a:ea typeface="Open Sans"/>
                <a:cs typeface="Open Sans"/>
                <a:sym typeface="Open Sans"/>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pic>
        <p:nvPicPr>
          <p:cNvPr descr="Skellefteå kommun_SVART.eps" id="254" name="Google Shape;254;p44"/>
          <p:cNvPicPr preferRelativeResize="0"/>
          <p:nvPr/>
        </p:nvPicPr>
        <p:blipFill rotWithShape="1">
          <a:blip r:embed="rId2">
            <a:alphaModFix/>
          </a:blip>
          <a:srcRect b="0" l="0" r="0" t="0"/>
          <a:stretch/>
        </p:blipFill>
        <p:spPr>
          <a:xfrm>
            <a:off x="7010400" y="4309612"/>
            <a:ext cx="1565428" cy="368375"/>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3 text, svart">
  <p:cSld name="2/3 text, svart">
    <p:spTree>
      <p:nvGrpSpPr>
        <p:cNvPr id="255" name="Shape 255"/>
        <p:cNvGrpSpPr/>
        <p:nvPr/>
      </p:nvGrpSpPr>
      <p:grpSpPr>
        <a:xfrm>
          <a:off x="0" y="0"/>
          <a:ext cx="0" cy="0"/>
          <a:chOff x="0" y="0"/>
          <a:chExt cx="0" cy="0"/>
        </a:xfrm>
      </p:grpSpPr>
      <p:sp>
        <p:nvSpPr>
          <p:cNvPr id="256" name="Google Shape;256;p45"/>
          <p:cNvSpPr/>
          <p:nvPr/>
        </p:nvSpPr>
        <p:spPr>
          <a:xfrm>
            <a:off x="0" y="0"/>
            <a:ext cx="9144000" cy="3431100"/>
          </a:xfrm>
          <a:prstGeom prst="rect">
            <a:avLst/>
          </a:prstGeom>
          <a:solidFill>
            <a:srgbClr val="000000"/>
          </a:solidFill>
          <a:ln>
            <a:noFill/>
          </a:ln>
        </p:spPr>
        <p:txBody>
          <a:bodyPr anchorCtr="0" anchor="ctr" bIns="45700" lIns="91400" spcFirstLastPara="1" rIns="91400" wrap="square" tIns="45700">
            <a:noAutofit/>
          </a:bodyPr>
          <a:lstStyle/>
          <a:p>
            <a:pPr indent="0" lvl="0" marL="0" marR="0" rtl="0" algn="ctr">
              <a:spcBef>
                <a:spcPts val="0"/>
              </a:spcBef>
              <a:spcAft>
                <a:spcPts val="0"/>
              </a:spcAft>
              <a:buNone/>
            </a:pPr>
            <a:r>
              <a:t/>
            </a:r>
            <a:endParaRPr b="0" i="0" sz="1800" u="none" cap="none" strike="noStrike">
              <a:solidFill>
                <a:srgbClr val="4B4B4B"/>
              </a:solidFill>
              <a:latin typeface="Open Sans"/>
              <a:ea typeface="Open Sans"/>
              <a:cs typeface="Open Sans"/>
              <a:sym typeface="Open Sans"/>
            </a:endParaRPr>
          </a:p>
        </p:txBody>
      </p:sp>
      <p:sp>
        <p:nvSpPr>
          <p:cNvPr id="257" name="Google Shape;257;p45"/>
          <p:cNvSpPr txBox="1"/>
          <p:nvPr>
            <p:ph type="title"/>
          </p:nvPr>
        </p:nvSpPr>
        <p:spPr>
          <a:xfrm>
            <a:off x="457200" y="240030"/>
            <a:ext cx="8229600" cy="857400"/>
          </a:xfrm>
          <a:prstGeom prst="rect">
            <a:avLst/>
          </a:prstGeom>
          <a:noFill/>
          <a:ln>
            <a:noFill/>
          </a:ln>
        </p:spPr>
        <p:txBody>
          <a:bodyPr anchorCtr="0" anchor="ctr" bIns="45700" lIns="91400" spcFirstLastPara="1" rIns="91400" wrap="square" tIns="45700">
            <a:noAutofit/>
          </a:bodyPr>
          <a:lstStyle>
            <a:lvl1pPr lvl="0" marR="0" rtl="0" algn="l">
              <a:spcBef>
                <a:spcPts val="0"/>
              </a:spcBef>
              <a:spcAft>
                <a:spcPts val="0"/>
              </a:spcAft>
              <a:buClr>
                <a:srgbClr val="FFFFFF"/>
              </a:buClr>
              <a:buSzPts val="3000"/>
              <a:buFont typeface="Open Sans ExtraBold"/>
              <a:buNone/>
              <a:defRPr b="0" i="0" sz="3000" u="none" cap="none" strike="noStrike">
                <a:solidFill>
                  <a:srgbClr val="FFFFFF"/>
                </a:solidFill>
                <a:latin typeface="Open Sans ExtraBold"/>
                <a:ea typeface="Open Sans ExtraBold"/>
                <a:cs typeface="Open Sans ExtraBold"/>
                <a:sym typeface="Open Sans Extra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258" name="Google Shape;258;p45"/>
          <p:cNvSpPr txBox="1"/>
          <p:nvPr>
            <p:ph idx="1" type="body"/>
          </p:nvPr>
        </p:nvSpPr>
        <p:spPr>
          <a:xfrm>
            <a:off x="457200" y="1097280"/>
            <a:ext cx="8229600" cy="2091600"/>
          </a:xfrm>
          <a:prstGeom prst="rect">
            <a:avLst/>
          </a:prstGeom>
          <a:noFill/>
          <a:ln>
            <a:noFill/>
          </a:ln>
        </p:spPr>
        <p:txBody>
          <a:bodyPr anchorCtr="0" anchor="t" bIns="45700" lIns="91400" spcFirstLastPara="1" rIns="91400" wrap="square" tIns="45700">
            <a:noAutofit/>
          </a:bodyPr>
          <a:lstStyle>
            <a:lvl1pPr indent="-228600" lvl="0" marL="457200" marR="0" rtl="0" algn="l">
              <a:spcBef>
                <a:spcPts val="0"/>
              </a:spcBef>
              <a:spcAft>
                <a:spcPts val="0"/>
              </a:spcAft>
              <a:buClr>
                <a:srgbClr val="FFFFFF"/>
              </a:buClr>
              <a:buSzPts val="1800"/>
              <a:buFont typeface="Arial"/>
              <a:buNone/>
              <a:defRPr b="0" i="0" sz="1800" u="none" cap="none" strike="noStrike">
                <a:solidFill>
                  <a:srgbClr val="FFFFFF"/>
                </a:solidFill>
                <a:latin typeface="Open Sans"/>
                <a:ea typeface="Open Sans"/>
                <a:cs typeface="Open Sans"/>
                <a:sym typeface="Open Sans"/>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sp>
        <p:nvSpPr>
          <p:cNvPr id="259" name="Google Shape;259;p45"/>
          <p:cNvSpPr txBox="1"/>
          <p:nvPr>
            <p:ph idx="2" type="body"/>
          </p:nvPr>
        </p:nvSpPr>
        <p:spPr>
          <a:xfrm>
            <a:off x="533400" y="4354830"/>
            <a:ext cx="4095600" cy="221400"/>
          </a:xfrm>
          <a:prstGeom prst="rect">
            <a:avLst/>
          </a:prstGeom>
          <a:noFill/>
          <a:ln>
            <a:noFill/>
          </a:ln>
        </p:spPr>
        <p:txBody>
          <a:bodyPr anchorCtr="0" anchor="t" bIns="45700" lIns="91400" spcFirstLastPara="1" rIns="91400" wrap="square" tIns="45700">
            <a:noAutofit/>
          </a:bodyPr>
          <a:lstStyle>
            <a:lvl1pPr indent="-228600" lvl="0" marL="457200" marR="0" rtl="0" algn="l">
              <a:spcBef>
                <a:spcPts val="0"/>
              </a:spcBef>
              <a:spcAft>
                <a:spcPts val="0"/>
              </a:spcAft>
              <a:buClr>
                <a:schemeClr val="lt1"/>
              </a:buClr>
              <a:buSzPts val="1000"/>
              <a:buFont typeface="Arial"/>
              <a:buNone/>
              <a:defRPr b="0" i="0" sz="1000" u="none" cap="none" strike="noStrike">
                <a:solidFill>
                  <a:schemeClr val="lt1"/>
                </a:solidFill>
                <a:latin typeface="Open Sans ExtraBold"/>
                <a:ea typeface="Open Sans ExtraBold"/>
                <a:cs typeface="Open Sans ExtraBold"/>
                <a:sym typeface="Open Sans ExtraBold"/>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pic>
        <p:nvPicPr>
          <p:cNvPr descr="Skellefteå kommun_SVART.eps" id="260" name="Google Shape;260;p45"/>
          <p:cNvPicPr preferRelativeResize="0"/>
          <p:nvPr/>
        </p:nvPicPr>
        <p:blipFill rotWithShape="1">
          <a:blip r:embed="rId2">
            <a:alphaModFix/>
          </a:blip>
          <a:srcRect b="0" l="0" r="0" t="0"/>
          <a:stretch/>
        </p:blipFill>
        <p:spPr>
          <a:xfrm>
            <a:off x="7010400" y="4309612"/>
            <a:ext cx="1565428" cy="368375"/>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3 text och bild, svart">
  <p:cSld name="2/3 text och bild, svart">
    <p:spTree>
      <p:nvGrpSpPr>
        <p:cNvPr id="261" name="Shape 261"/>
        <p:cNvGrpSpPr/>
        <p:nvPr/>
      </p:nvGrpSpPr>
      <p:grpSpPr>
        <a:xfrm>
          <a:off x="0" y="0"/>
          <a:ext cx="0" cy="0"/>
          <a:chOff x="0" y="0"/>
          <a:chExt cx="0" cy="0"/>
        </a:xfrm>
      </p:grpSpPr>
      <p:sp>
        <p:nvSpPr>
          <p:cNvPr id="262" name="Google Shape;262;p46"/>
          <p:cNvSpPr/>
          <p:nvPr/>
        </p:nvSpPr>
        <p:spPr>
          <a:xfrm>
            <a:off x="0" y="-6654"/>
            <a:ext cx="9144000" cy="3442500"/>
          </a:xfrm>
          <a:prstGeom prst="rect">
            <a:avLst/>
          </a:prstGeom>
          <a:solidFill>
            <a:srgbClr val="000000"/>
          </a:solidFill>
          <a:ln>
            <a:noFill/>
          </a:ln>
        </p:spPr>
        <p:txBody>
          <a:bodyPr anchorCtr="0" anchor="ctr" bIns="45700" lIns="91400" spcFirstLastPara="1" rIns="91400" wrap="square" tIns="45700">
            <a:noAutofit/>
          </a:bodyPr>
          <a:lstStyle/>
          <a:p>
            <a:pPr indent="0" lvl="0" marL="0" marR="0" rtl="0" algn="ctr">
              <a:spcBef>
                <a:spcPts val="0"/>
              </a:spcBef>
              <a:spcAft>
                <a:spcPts val="0"/>
              </a:spcAft>
              <a:buNone/>
            </a:pPr>
            <a:r>
              <a:t/>
            </a:r>
            <a:endParaRPr b="0" i="0" sz="1800" u="none" cap="none" strike="noStrike">
              <a:solidFill>
                <a:srgbClr val="4B4B4B"/>
              </a:solidFill>
              <a:latin typeface="Open Sans"/>
              <a:ea typeface="Open Sans"/>
              <a:cs typeface="Open Sans"/>
              <a:sym typeface="Open Sans"/>
            </a:endParaRPr>
          </a:p>
        </p:txBody>
      </p:sp>
      <p:sp>
        <p:nvSpPr>
          <p:cNvPr id="263" name="Google Shape;263;p46"/>
          <p:cNvSpPr txBox="1"/>
          <p:nvPr>
            <p:ph type="title"/>
          </p:nvPr>
        </p:nvSpPr>
        <p:spPr>
          <a:xfrm>
            <a:off x="457200" y="240030"/>
            <a:ext cx="3733800" cy="857400"/>
          </a:xfrm>
          <a:prstGeom prst="rect">
            <a:avLst/>
          </a:prstGeom>
          <a:noFill/>
          <a:ln>
            <a:noFill/>
          </a:ln>
        </p:spPr>
        <p:txBody>
          <a:bodyPr anchorCtr="0" anchor="ctr" bIns="45700" lIns="91400" spcFirstLastPara="1" rIns="91400" wrap="square" tIns="45700">
            <a:noAutofit/>
          </a:bodyPr>
          <a:lstStyle>
            <a:lvl1pPr lvl="0" marR="0" rtl="0" algn="l">
              <a:spcBef>
                <a:spcPts val="0"/>
              </a:spcBef>
              <a:spcAft>
                <a:spcPts val="0"/>
              </a:spcAft>
              <a:buClr>
                <a:srgbClr val="FFFFFF"/>
              </a:buClr>
              <a:buSzPts val="2400"/>
              <a:buFont typeface="Open Sans ExtraBold"/>
              <a:buNone/>
              <a:defRPr b="0" i="0" sz="2400" u="none" cap="none" strike="noStrike">
                <a:solidFill>
                  <a:srgbClr val="FFFFFF"/>
                </a:solidFill>
                <a:latin typeface="Open Sans ExtraBold"/>
                <a:ea typeface="Open Sans ExtraBold"/>
                <a:cs typeface="Open Sans ExtraBold"/>
                <a:sym typeface="Open Sans Extra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264" name="Google Shape;264;p46"/>
          <p:cNvSpPr txBox="1"/>
          <p:nvPr>
            <p:ph idx="1" type="body"/>
          </p:nvPr>
        </p:nvSpPr>
        <p:spPr>
          <a:xfrm>
            <a:off x="457200" y="1097280"/>
            <a:ext cx="3733800" cy="2091600"/>
          </a:xfrm>
          <a:prstGeom prst="rect">
            <a:avLst/>
          </a:prstGeom>
          <a:noFill/>
          <a:ln>
            <a:noFill/>
          </a:ln>
        </p:spPr>
        <p:txBody>
          <a:bodyPr anchorCtr="0" anchor="t" bIns="45700" lIns="91400" spcFirstLastPara="1" rIns="91400" wrap="square" tIns="45700">
            <a:noAutofit/>
          </a:bodyPr>
          <a:lstStyle>
            <a:lvl1pPr indent="-228600" lvl="0" marL="457200" marR="0" rtl="0" algn="l">
              <a:spcBef>
                <a:spcPts val="0"/>
              </a:spcBef>
              <a:spcAft>
                <a:spcPts val="0"/>
              </a:spcAft>
              <a:buClr>
                <a:srgbClr val="FFFFFF"/>
              </a:buClr>
              <a:buSzPts val="1600"/>
              <a:buFont typeface="Arial"/>
              <a:buNone/>
              <a:defRPr b="0" i="0" sz="1600" u="none" cap="none" strike="noStrike">
                <a:solidFill>
                  <a:srgbClr val="FFFFFF"/>
                </a:solidFill>
                <a:latin typeface="Open Sans"/>
                <a:ea typeface="Open Sans"/>
                <a:cs typeface="Open Sans"/>
                <a:sym typeface="Open Sans"/>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sp>
        <p:nvSpPr>
          <p:cNvPr id="265" name="Google Shape;265;p46"/>
          <p:cNvSpPr txBox="1"/>
          <p:nvPr>
            <p:ph idx="2" type="body"/>
          </p:nvPr>
        </p:nvSpPr>
        <p:spPr>
          <a:xfrm>
            <a:off x="533400" y="4354830"/>
            <a:ext cx="4095600" cy="221400"/>
          </a:xfrm>
          <a:prstGeom prst="rect">
            <a:avLst/>
          </a:prstGeom>
          <a:noFill/>
          <a:ln>
            <a:noFill/>
          </a:ln>
        </p:spPr>
        <p:txBody>
          <a:bodyPr anchorCtr="0" anchor="t" bIns="45700" lIns="91400" spcFirstLastPara="1" rIns="91400" wrap="square" tIns="45700">
            <a:noAutofit/>
          </a:bodyPr>
          <a:lstStyle>
            <a:lvl1pPr indent="-228600" lvl="0" marL="457200" marR="0" rtl="0" algn="l">
              <a:spcBef>
                <a:spcPts val="0"/>
              </a:spcBef>
              <a:spcAft>
                <a:spcPts val="0"/>
              </a:spcAft>
              <a:buClr>
                <a:schemeClr val="lt1"/>
              </a:buClr>
              <a:buSzPts val="1000"/>
              <a:buFont typeface="Arial"/>
              <a:buNone/>
              <a:defRPr b="0" i="0" sz="1000" u="none" cap="none" strike="noStrike">
                <a:solidFill>
                  <a:schemeClr val="lt1"/>
                </a:solidFill>
                <a:latin typeface="Open Sans ExtraBold"/>
                <a:ea typeface="Open Sans ExtraBold"/>
                <a:cs typeface="Open Sans ExtraBold"/>
                <a:sym typeface="Open Sans ExtraBold"/>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sp>
        <p:nvSpPr>
          <p:cNvPr id="266" name="Google Shape;266;p46"/>
          <p:cNvSpPr/>
          <p:nvPr>
            <p:ph idx="3" type="pic"/>
          </p:nvPr>
        </p:nvSpPr>
        <p:spPr>
          <a:xfrm>
            <a:off x="4572000" y="0"/>
            <a:ext cx="4572000" cy="3431100"/>
          </a:xfrm>
          <a:prstGeom prst="rect">
            <a:avLst/>
          </a:prstGeom>
          <a:noFill/>
          <a:ln>
            <a:noFill/>
          </a:ln>
        </p:spPr>
        <p:txBody>
          <a:bodyPr anchorCtr="0" anchor="ctr" bIns="45700" lIns="91400" spcFirstLastPara="1" rIns="91400" wrap="square" tIns="45700">
            <a:noAutofit/>
          </a:bodyPr>
          <a:lstStyle>
            <a:lvl1pPr lvl="0" marR="0" rtl="0" algn="ctr">
              <a:spcBef>
                <a:spcPts val="280"/>
              </a:spcBef>
              <a:spcAft>
                <a:spcPts val="0"/>
              </a:spcAft>
              <a:buClr>
                <a:schemeClr val="lt1"/>
              </a:buClr>
              <a:buSzPts val="1400"/>
              <a:buFont typeface="Arial"/>
              <a:buChar char="•"/>
              <a:defRPr b="0" i="0" sz="1400" u="none" cap="none" strike="noStrike">
                <a:solidFill>
                  <a:schemeClr val="lt1"/>
                </a:solidFill>
                <a:latin typeface="Open Sans Light"/>
                <a:ea typeface="Open Sans Light"/>
                <a:cs typeface="Open Sans Light"/>
                <a:sym typeface="Open Sans Light"/>
              </a:defRPr>
            </a:lvl1pPr>
            <a:lvl2pPr lvl="1"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lvl="2"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lvl="3"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lvl="4"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pic>
        <p:nvPicPr>
          <p:cNvPr descr="Skellefteå kommun_SVART.eps" id="267" name="Google Shape;267;p46"/>
          <p:cNvPicPr preferRelativeResize="0"/>
          <p:nvPr/>
        </p:nvPicPr>
        <p:blipFill rotWithShape="1">
          <a:blip r:embed="rId2">
            <a:alphaModFix/>
          </a:blip>
          <a:srcRect b="0" l="0" r="0" t="0"/>
          <a:stretch/>
        </p:blipFill>
        <p:spPr>
          <a:xfrm>
            <a:off x="7010400" y="4309612"/>
            <a:ext cx="1565428" cy="368375"/>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kel textsida, svart">
  <p:cSld name="Enkel textsida, svart">
    <p:bg>
      <p:bgPr>
        <a:solidFill>
          <a:schemeClr val="dk1"/>
        </a:solidFill>
      </p:bgPr>
    </p:bg>
    <p:spTree>
      <p:nvGrpSpPr>
        <p:cNvPr id="268" name="Shape 268"/>
        <p:cNvGrpSpPr/>
        <p:nvPr/>
      </p:nvGrpSpPr>
      <p:grpSpPr>
        <a:xfrm>
          <a:off x="0" y="0"/>
          <a:ext cx="0" cy="0"/>
          <a:chOff x="0" y="0"/>
          <a:chExt cx="0" cy="0"/>
        </a:xfrm>
      </p:grpSpPr>
      <p:sp>
        <p:nvSpPr>
          <p:cNvPr id="269" name="Google Shape;269;p47"/>
          <p:cNvSpPr txBox="1"/>
          <p:nvPr>
            <p:ph type="title"/>
          </p:nvPr>
        </p:nvSpPr>
        <p:spPr>
          <a:xfrm>
            <a:off x="457200" y="548640"/>
            <a:ext cx="8229600" cy="857400"/>
          </a:xfrm>
          <a:prstGeom prst="rect">
            <a:avLst/>
          </a:prstGeom>
          <a:noFill/>
          <a:ln>
            <a:noFill/>
          </a:ln>
        </p:spPr>
        <p:txBody>
          <a:bodyPr anchorCtr="0" anchor="ctr" bIns="45700" lIns="91400" spcFirstLastPara="1" rIns="91400" wrap="square" tIns="45700">
            <a:noAutofit/>
          </a:bodyPr>
          <a:lstStyle>
            <a:lvl1pPr lvl="0" marR="0" rtl="0" algn="l">
              <a:spcBef>
                <a:spcPts val="0"/>
              </a:spcBef>
              <a:spcAft>
                <a:spcPts val="0"/>
              </a:spcAft>
              <a:buClr>
                <a:srgbClr val="FFFFFF"/>
              </a:buClr>
              <a:buSzPts val="3000"/>
              <a:buFont typeface="Open Sans ExtraBold"/>
              <a:buNone/>
              <a:defRPr b="0" i="0" sz="3000" u="none" cap="none" strike="noStrike">
                <a:solidFill>
                  <a:srgbClr val="FFFFFF"/>
                </a:solidFill>
                <a:latin typeface="Open Sans ExtraBold"/>
                <a:ea typeface="Open Sans ExtraBold"/>
                <a:cs typeface="Open Sans ExtraBold"/>
                <a:sym typeface="Open Sans Extra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270" name="Google Shape;270;p47"/>
          <p:cNvSpPr txBox="1"/>
          <p:nvPr>
            <p:ph idx="1" type="body"/>
          </p:nvPr>
        </p:nvSpPr>
        <p:spPr>
          <a:xfrm>
            <a:off x="457200" y="1405890"/>
            <a:ext cx="8229600" cy="2606100"/>
          </a:xfrm>
          <a:prstGeom prst="rect">
            <a:avLst/>
          </a:prstGeom>
          <a:noFill/>
          <a:ln>
            <a:noFill/>
          </a:ln>
        </p:spPr>
        <p:txBody>
          <a:bodyPr anchorCtr="0" anchor="t" bIns="45700" lIns="91400" spcFirstLastPara="1" rIns="91400" wrap="square" tIns="45700">
            <a:noAutofit/>
          </a:bodyPr>
          <a:lstStyle>
            <a:lvl1pPr indent="-228600" lvl="0" marL="457200" marR="0" rtl="0" algn="l">
              <a:spcBef>
                <a:spcPts val="0"/>
              </a:spcBef>
              <a:spcAft>
                <a:spcPts val="0"/>
              </a:spcAft>
              <a:buClr>
                <a:srgbClr val="FFFFFF"/>
              </a:buClr>
              <a:buSzPts val="1800"/>
              <a:buFont typeface="Arial"/>
              <a:buNone/>
              <a:defRPr b="0" i="0" sz="1800" u="none" cap="none" strike="noStrike">
                <a:solidFill>
                  <a:srgbClr val="FFFFFF"/>
                </a:solidFill>
                <a:latin typeface="Open Sans"/>
                <a:ea typeface="Open Sans"/>
                <a:cs typeface="Open Sans"/>
                <a:sym typeface="Open Sans"/>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3 text, grafit">
  <p:cSld name="2/3 text, grafit">
    <p:spTree>
      <p:nvGrpSpPr>
        <p:cNvPr id="271" name="Shape 271"/>
        <p:cNvGrpSpPr/>
        <p:nvPr/>
      </p:nvGrpSpPr>
      <p:grpSpPr>
        <a:xfrm>
          <a:off x="0" y="0"/>
          <a:ext cx="0" cy="0"/>
          <a:chOff x="0" y="0"/>
          <a:chExt cx="0" cy="0"/>
        </a:xfrm>
      </p:grpSpPr>
      <p:sp>
        <p:nvSpPr>
          <p:cNvPr id="272" name="Google Shape;272;p48"/>
          <p:cNvSpPr/>
          <p:nvPr/>
        </p:nvSpPr>
        <p:spPr>
          <a:xfrm>
            <a:off x="0" y="0"/>
            <a:ext cx="9144000" cy="3431100"/>
          </a:xfrm>
          <a:prstGeom prst="rect">
            <a:avLst/>
          </a:prstGeom>
          <a:solidFill>
            <a:srgbClr val="4B4B4B"/>
          </a:solidFill>
          <a:ln>
            <a:noFill/>
          </a:ln>
        </p:spPr>
        <p:txBody>
          <a:bodyPr anchorCtr="0" anchor="ctr" bIns="45700" lIns="91400" spcFirstLastPara="1" rIns="91400" wrap="square" tIns="45700">
            <a:noAutofit/>
          </a:bodyPr>
          <a:lstStyle/>
          <a:p>
            <a:pPr indent="0" lvl="0" marL="0" marR="0" rtl="0" algn="ctr">
              <a:spcBef>
                <a:spcPts val="0"/>
              </a:spcBef>
              <a:spcAft>
                <a:spcPts val="0"/>
              </a:spcAft>
              <a:buNone/>
            </a:pPr>
            <a:r>
              <a:t/>
            </a:r>
            <a:endParaRPr b="0" i="0" sz="1800" u="none" cap="none" strike="noStrike">
              <a:solidFill>
                <a:srgbClr val="4B4B4B"/>
              </a:solidFill>
              <a:latin typeface="Open Sans"/>
              <a:ea typeface="Open Sans"/>
              <a:cs typeface="Open Sans"/>
              <a:sym typeface="Open Sans"/>
            </a:endParaRPr>
          </a:p>
        </p:txBody>
      </p:sp>
      <p:sp>
        <p:nvSpPr>
          <p:cNvPr id="273" name="Google Shape;273;p48"/>
          <p:cNvSpPr txBox="1"/>
          <p:nvPr>
            <p:ph type="title"/>
          </p:nvPr>
        </p:nvSpPr>
        <p:spPr>
          <a:xfrm>
            <a:off x="457200" y="240030"/>
            <a:ext cx="8229600" cy="857400"/>
          </a:xfrm>
          <a:prstGeom prst="rect">
            <a:avLst/>
          </a:prstGeom>
          <a:noFill/>
          <a:ln>
            <a:noFill/>
          </a:ln>
        </p:spPr>
        <p:txBody>
          <a:bodyPr anchorCtr="0" anchor="ctr" bIns="45700" lIns="91400" spcFirstLastPara="1" rIns="91400" wrap="square" tIns="45700">
            <a:noAutofit/>
          </a:bodyPr>
          <a:lstStyle>
            <a:lvl1pPr lvl="0" marR="0" rtl="0" algn="l">
              <a:spcBef>
                <a:spcPts val="0"/>
              </a:spcBef>
              <a:spcAft>
                <a:spcPts val="0"/>
              </a:spcAft>
              <a:buClr>
                <a:srgbClr val="FFFFFF"/>
              </a:buClr>
              <a:buSzPts val="3000"/>
              <a:buFont typeface="Open Sans ExtraBold"/>
              <a:buNone/>
              <a:defRPr b="0" i="0" sz="3000" u="none" cap="none" strike="noStrike">
                <a:solidFill>
                  <a:srgbClr val="FFFFFF"/>
                </a:solidFill>
                <a:latin typeface="Open Sans ExtraBold"/>
                <a:ea typeface="Open Sans ExtraBold"/>
                <a:cs typeface="Open Sans ExtraBold"/>
                <a:sym typeface="Open Sans Extra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274" name="Google Shape;274;p48"/>
          <p:cNvSpPr txBox="1"/>
          <p:nvPr>
            <p:ph idx="1" type="body"/>
          </p:nvPr>
        </p:nvSpPr>
        <p:spPr>
          <a:xfrm>
            <a:off x="457200" y="1097280"/>
            <a:ext cx="8229600" cy="2091600"/>
          </a:xfrm>
          <a:prstGeom prst="rect">
            <a:avLst/>
          </a:prstGeom>
          <a:noFill/>
          <a:ln>
            <a:noFill/>
          </a:ln>
        </p:spPr>
        <p:txBody>
          <a:bodyPr anchorCtr="0" anchor="t" bIns="45700" lIns="91400" spcFirstLastPara="1" rIns="91400" wrap="square" tIns="45700">
            <a:noAutofit/>
          </a:bodyPr>
          <a:lstStyle>
            <a:lvl1pPr indent="-228600" lvl="0" marL="457200" marR="0" rtl="0" algn="l">
              <a:spcBef>
                <a:spcPts val="0"/>
              </a:spcBef>
              <a:spcAft>
                <a:spcPts val="0"/>
              </a:spcAft>
              <a:buClr>
                <a:srgbClr val="FFFFFF"/>
              </a:buClr>
              <a:buSzPts val="1800"/>
              <a:buFont typeface="Arial"/>
              <a:buNone/>
              <a:defRPr b="0" i="0" sz="1800" u="none" cap="none" strike="noStrike">
                <a:solidFill>
                  <a:srgbClr val="FFFFFF"/>
                </a:solidFill>
                <a:latin typeface="Open Sans"/>
                <a:ea typeface="Open Sans"/>
                <a:cs typeface="Open Sans"/>
                <a:sym typeface="Open Sans"/>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sp>
        <p:nvSpPr>
          <p:cNvPr id="275" name="Google Shape;275;p48"/>
          <p:cNvSpPr txBox="1"/>
          <p:nvPr>
            <p:ph idx="2" type="body"/>
          </p:nvPr>
        </p:nvSpPr>
        <p:spPr>
          <a:xfrm>
            <a:off x="533400" y="4354830"/>
            <a:ext cx="4095600" cy="221400"/>
          </a:xfrm>
          <a:prstGeom prst="rect">
            <a:avLst/>
          </a:prstGeom>
          <a:noFill/>
          <a:ln>
            <a:noFill/>
          </a:ln>
        </p:spPr>
        <p:txBody>
          <a:bodyPr anchorCtr="0" anchor="t" bIns="45700" lIns="91400" spcFirstLastPara="1" rIns="91400" wrap="square" tIns="45700">
            <a:noAutofit/>
          </a:bodyPr>
          <a:lstStyle>
            <a:lvl1pPr indent="-228600" lvl="0" marL="457200" marR="0" rtl="0" algn="l">
              <a:spcBef>
                <a:spcPts val="0"/>
              </a:spcBef>
              <a:spcAft>
                <a:spcPts val="0"/>
              </a:spcAft>
              <a:buClr>
                <a:schemeClr val="lt1"/>
              </a:buClr>
              <a:buSzPts val="1000"/>
              <a:buFont typeface="Arial"/>
              <a:buNone/>
              <a:defRPr b="0" i="0" sz="1000" u="none" cap="none" strike="noStrike">
                <a:solidFill>
                  <a:schemeClr val="lt1"/>
                </a:solidFill>
                <a:latin typeface="Open Sans ExtraBold"/>
                <a:ea typeface="Open Sans ExtraBold"/>
                <a:cs typeface="Open Sans ExtraBold"/>
                <a:sym typeface="Open Sans ExtraBold"/>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pic>
        <p:nvPicPr>
          <p:cNvPr descr="Skellefteå kommun_SVART.eps" id="276" name="Google Shape;276;p48"/>
          <p:cNvPicPr preferRelativeResize="0"/>
          <p:nvPr/>
        </p:nvPicPr>
        <p:blipFill rotWithShape="1">
          <a:blip r:embed="rId2">
            <a:alphaModFix/>
          </a:blip>
          <a:srcRect b="0" l="0" r="0" t="0"/>
          <a:stretch/>
        </p:blipFill>
        <p:spPr>
          <a:xfrm>
            <a:off x="7010400" y="4309612"/>
            <a:ext cx="1565428" cy="368375"/>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3 text och bild, grafit">
  <p:cSld name="2/3 text och bild, grafit">
    <p:spTree>
      <p:nvGrpSpPr>
        <p:cNvPr id="277" name="Shape 277"/>
        <p:cNvGrpSpPr/>
        <p:nvPr/>
      </p:nvGrpSpPr>
      <p:grpSpPr>
        <a:xfrm>
          <a:off x="0" y="0"/>
          <a:ext cx="0" cy="0"/>
          <a:chOff x="0" y="0"/>
          <a:chExt cx="0" cy="0"/>
        </a:xfrm>
      </p:grpSpPr>
      <p:sp>
        <p:nvSpPr>
          <p:cNvPr id="278" name="Google Shape;278;p49"/>
          <p:cNvSpPr/>
          <p:nvPr/>
        </p:nvSpPr>
        <p:spPr>
          <a:xfrm>
            <a:off x="0" y="-6654"/>
            <a:ext cx="9144000" cy="3442500"/>
          </a:xfrm>
          <a:prstGeom prst="rect">
            <a:avLst/>
          </a:prstGeom>
          <a:solidFill>
            <a:srgbClr val="4B4B4B"/>
          </a:solidFill>
          <a:ln>
            <a:noFill/>
          </a:ln>
        </p:spPr>
        <p:txBody>
          <a:bodyPr anchorCtr="0" anchor="ctr" bIns="45700" lIns="91400" spcFirstLastPara="1" rIns="91400" wrap="square" tIns="45700">
            <a:noAutofit/>
          </a:bodyPr>
          <a:lstStyle/>
          <a:p>
            <a:pPr indent="0" lvl="0" marL="0" marR="0" rtl="0" algn="ctr">
              <a:spcBef>
                <a:spcPts val="0"/>
              </a:spcBef>
              <a:spcAft>
                <a:spcPts val="0"/>
              </a:spcAft>
              <a:buNone/>
            </a:pPr>
            <a:r>
              <a:t/>
            </a:r>
            <a:endParaRPr b="0" i="0" sz="1800" u="none" cap="none" strike="noStrike">
              <a:solidFill>
                <a:srgbClr val="4B4B4B"/>
              </a:solidFill>
              <a:latin typeface="Open Sans"/>
              <a:ea typeface="Open Sans"/>
              <a:cs typeface="Open Sans"/>
              <a:sym typeface="Open Sans"/>
            </a:endParaRPr>
          </a:p>
        </p:txBody>
      </p:sp>
      <p:sp>
        <p:nvSpPr>
          <p:cNvPr id="279" name="Google Shape;279;p49"/>
          <p:cNvSpPr txBox="1"/>
          <p:nvPr>
            <p:ph type="title"/>
          </p:nvPr>
        </p:nvSpPr>
        <p:spPr>
          <a:xfrm>
            <a:off x="457200" y="240030"/>
            <a:ext cx="3733800" cy="857400"/>
          </a:xfrm>
          <a:prstGeom prst="rect">
            <a:avLst/>
          </a:prstGeom>
          <a:noFill/>
          <a:ln>
            <a:noFill/>
          </a:ln>
        </p:spPr>
        <p:txBody>
          <a:bodyPr anchorCtr="0" anchor="ctr" bIns="45700" lIns="91400" spcFirstLastPara="1" rIns="91400" wrap="square" tIns="45700">
            <a:noAutofit/>
          </a:bodyPr>
          <a:lstStyle>
            <a:lvl1pPr lvl="0" marR="0" rtl="0" algn="l">
              <a:spcBef>
                <a:spcPts val="0"/>
              </a:spcBef>
              <a:spcAft>
                <a:spcPts val="0"/>
              </a:spcAft>
              <a:buClr>
                <a:srgbClr val="FFFFFF"/>
              </a:buClr>
              <a:buSzPts val="2400"/>
              <a:buFont typeface="Open Sans ExtraBold"/>
              <a:buNone/>
              <a:defRPr b="0" i="0" sz="2400" u="none" cap="none" strike="noStrike">
                <a:solidFill>
                  <a:srgbClr val="FFFFFF"/>
                </a:solidFill>
                <a:latin typeface="Open Sans ExtraBold"/>
                <a:ea typeface="Open Sans ExtraBold"/>
                <a:cs typeface="Open Sans ExtraBold"/>
                <a:sym typeface="Open Sans Extra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280" name="Google Shape;280;p49"/>
          <p:cNvSpPr txBox="1"/>
          <p:nvPr>
            <p:ph idx="1" type="body"/>
          </p:nvPr>
        </p:nvSpPr>
        <p:spPr>
          <a:xfrm>
            <a:off x="457200" y="1097280"/>
            <a:ext cx="3733800" cy="2091600"/>
          </a:xfrm>
          <a:prstGeom prst="rect">
            <a:avLst/>
          </a:prstGeom>
          <a:noFill/>
          <a:ln>
            <a:noFill/>
          </a:ln>
        </p:spPr>
        <p:txBody>
          <a:bodyPr anchorCtr="0" anchor="t" bIns="45700" lIns="91400" spcFirstLastPara="1" rIns="91400" wrap="square" tIns="45700">
            <a:noAutofit/>
          </a:bodyPr>
          <a:lstStyle>
            <a:lvl1pPr indent="-228600" lvl="0" marL="457200" marR="0" rtl="0" algn="l">
              <a:spcBef>
                <a:spcPts val="0"/>
              </a:spcBef>
              <a:spcAft>
                <a:spcPts val="0"/>
              </a:spcAft>
              <a:buClr>
                <a:srgbClr val="FFFFFF"/>
              </a:buClr>
              <a:buSzPts val="1600"/>
              <a:buFont typeface="Arial"/>
              <a:buNone/>
              <a:defRPr b="0" i="0" sz="1600" u="none" cap="none" strike="noStrike">
                <a:solidFill>
                  <a:srgbClr val="FFFFFF"/>
                </a:solidFill>
                <a:latin typeface="Open Sans"/>
                <a:ea typeface="Open Sans"/>
                <a:cs typeface="Open Sans"/>
                <a:sym typeface="Open Sans"/>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sp>
        <p:nvSpPr>
          <p:cNvPr id="281" name="Google Shape;281;p49"/>
          <p:cNvSpPr txBox="1"/>
          <p:nvPr>
            <p:ph idx="2" type="body"/>
          </p:nvPr>
        </p:nvSpPr>
        <p:spPr>
          <a:xfrm>
            <a:off x="533400" y="4354830"/>
            <a:ext cx="4095600" cy="221400"/>
          </a:xfrm>
          <a:prstGeom prst="rect">
            <a:avLst/>
          </a:prstGeom>
          <a:noFill/>
          <a:ln>
            <a:noFill/>
          </a:ln>
        </p:spPr>
        <p:txBody>
          <a:bodyPr anchorCtr="0" anchor="t" bIns="45700" lIns="91400" spcFirstLastPara="1" rIns="91400" wrap="square" tIns="45700">
            <a:noAutofit/>
          </a:bodyPr>
          <a:lstStyle>
            <a:lvl1pPr indent="-228600" lvl="0" marL="457200" marR="0" rtl="0" algn="l">
              <a:spcBef>
                <a:spcPts val="0"/>
              </a:spcBef>
              <a:spcAft>
                <a:spcPts val="0"/>
              </a:spcAft>
              <a:buClr>
                <a:schemeClr val="lt1"/>
              </a:buClr>
              <a:buSzPts val="1000"/>
              <a:buFont typeface="Arial"/>
              <a:buNone/>
              <a:defRPr b="0" i="0" sz="1000" u="none" cap="none" strike="noStrike">
                <a:solidFill>
                  <a:schemeClr val="lt1"/>
                </a:solidFill>
                <a:latin typeface="Open Sans ExtraBold"/>
                <a:ea typeface="Open Sans ExtraBold"/>
                <a:cs typeface="Open Sans ExtraBold"/>
                <a:sym typeface="Open Sans ExtraBold"/>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sp>
        <p:nvSpPr>
          <p:cNvPr id="282" name="Google Shape;282;p49"/>
          <p:cNvSpPr/>
          <p:nvPr>
            <p:ph idx="3" type="pic"/>
          </p:nvPr>
        </p:nvSpPr>
        <p:spPr>
          <a:xfrm>
            <a:off x="4572000" y="0"/>
            <a:ext cx="4572000" cy="3431100"/>
          </a:xfrm>
          <a:prstGeom prst="rect">
            <a:avLst/>
          </a:prstGeom>
          <a:noFill/>
          <a:ln>
            <a:noFill/>
          </a:ln>
        </p:spPr>
        <p:txBody>
          <a:bodyPr anchorCtr="0" anchor="ctr" bIns="45700" lIns="91400" spcFirstLastPara="1" rIns="91400" wrap="square" tIns="45700">
            <a:noAutofit/>
          </a:bodyPr>
          <a:lstStyle>
            <a:lvl1pPr lvl="0" marR="0" rtl="0" algn="ctr">
              <a:spcBef>
                <a:spcPts val="280"/>
              </a:spcBef>
              <a:spcAft>
                <a:spcPts val="0"/>
              </a:spcAft>
              <a:buClr>
                <a:schemeClr val="lt1"/>
              </a:buClr>
              <a:buSzPts val="1400"/>
              <a:buFont typeface="Arial"/>
              <a:buChar char="•"/>
              <a:defRPr b="0" i="0" sz="1400" u="none" cap="none" strike="noStrike">
                <a:solidFill>
                  <a:schemeClr val="lt1"/>
                </a:solidFill>
                <a:latin typeface="Open Sans Light"/>
                <a:ea typeface="Open Sans Light"/>
                <a:cs typeface="Open Sans Light"/>
                <a:sym typeface="Open Sans Light"/>
              </a:defRPr>
            </a:lvl1pPr>
            <a:lvl2pPr lvl="1"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lvl="2"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lvl="3"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lvl="4"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pic>
        <p:nvPicPr>
          <p:cNvPr descr="Skellefteå kommun_SVART.eps" id="283" name="Google Shape;283;p49"/>
          <p:cNvPicPr preferRelativeResize="0"/>
          <p:nvPr/>
        </p:nvPicPr>
        <p:blipFill rotWithShape="1">
          <a:blip r:embed="rId2">
            <a:alphaModFix/>
          </a:blip>
          <a:srcRect b="0" l="0" r="0" t="0"/>
          <a:stretch/>
        </p:blipFill>
        <p:spPr>
          <a:xfrm>
            <a:off x="7010400" y="4309612"/>
            <a:ext cx="1565428" cy="368375"/>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kel textsida, grafit">
  <p:cSld name="Enkel textsida, grafit">
    <p:bg>
      <p:bgPr>
        <a:solidFill>
          <a:srgbClr val="4B4B4B"/>
        </a:solidFill>
      </p:bgPr>
    </p:bg>
    <p:spTree>
      <p:nvGrpSpPr>
        <p:cNvPr id="284" name="Shape 284"/>
        <p:cNvGrpSpPr/>
        <p:nvPr/>
      </p:nvGrpSpPr>
      <p:grpSpPr>
        <a:xfrm>
          <a:off x="0" y="0"/>
          <a:ext cx="0" cy="0"/>
          <a:chOff x="0" y="0"/>
          <a:chExt cx="0" cy="0"/>
        </a:xfrm>
      </p:grpSpPr>
      <p:sp>
        <p:nvSpPr>
          <p:cNvPr id="285" name="Google Shape;285;p50"/>
          <p:cNvSpPr txBox="1"/>
          <p:nvPr>
            <p:ph type="title"/>
          </p:nvPr>
        </p:nvSpPr>
        <p:spPr>
          <a:xfrm>
            <a:off x="457200" y="548640"/>
            <a:ext cx="8229600" cy="857400"/>
          </a:xfrm>
          <a:prstGeom prst="rect">
            <a:avLst/>
          </a:prstGeom>
          <a:noFill/>
          <a:ln>
            <a:noFill/>
          </a:ln>
        </p:spPr>
        <p:txBody>
          <a:bodyPr anchorCtr="0" anchor="ctr" bIns="45700" lIns="91400" spcFirstLastPara="1" rIns="91400" wrap="square" tIns="45700">
            <a:noAutofit/>
          </a:bodyPr>
          <a:lstStyle>
            <a:lvl1pPr lvl="0" marR="0" rtl="0" algn="l">
              <a:spcBef>
                <a:spcPts val="0"/>
              </a:spcBef>
              <a:spcAft>
                <a:spcPts val="0"/>
              </a:spcAft>
              <a:buClr>
                <a:srgbClr val="FFFFFF"/>
              </a:buClr>
              <a:buSzPts val="3000"/>
              <a:buFont typeface="Open Sans ExtraBold"/>
              <a:buNone/>
              <a:defRPr b="0" i="0" sz="3000" u="none" cap="none" strike="noStrike">
                <a:solidFill>
                  <a:srgbClr val="FFFFFF"/>
                </a:solidFill>
                <a:latin typeface="Open Sans ExtraBold"/>
                <a:ea typeface="Open Sans ExtraBold"/>
                <a:cs typeface="Open Sans ExtraBold"/>
                <a:sym typeface="Open Sans Extra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286" name="Google Shape;286;p50"/>
          <p:cNvSpPr txBox="1"/>
          <p:nvPr>
            <p:ph idx="1" type="body"/>
          </p:nvPr>
        </p:nvSpPr>
        <p:spPr>
          <a:xfrm>
            <a:off x="457200" y="1405890"/>
            <a:ext cx="8229600" cy="2606100"/>
          </a:xfrm>
          <a:prstGeom prst="rect">
            <a:avLst/>
          </a:prstGeom>
          <a:noFill/>
          <a:ln>
            <a:noFill/>
          </a:ln>
        </p:spPr>
        <p:txBody>
          <a:bodyPr anchorCtr="0" anchor="t" bIns="45700" lIns="91400" spcFirstLastPara="1" rIns="91400" wrap="square" tIns="45700">
            <a:noAutofit/>
          </a:bodyPr>
          <a:lstStyle>
            <a:lvl1pPr indent="-228600" lvl="0" marL="457200" marR="0" rtl="0" algn="l">
              <a:spcBef>
                <a:spcPts val="0"/>
              </a:spcBef>
              <a:spcAft>
                <a:spcPts val="0"/>
              </a:spcAft>
              <a:buClr>
                <a:srgbClr val="FFFFFF"/>
              </a:buClr>
              <a:buSzPts val="1800"/>
              <a:buFont typeface="Arial"/>
              <a:buNone/>
              <a:defRPr b="0" i="0" sz="1800" u="none" cap="none" strike="noStrike">
                <a:solidFill>
                  <a:srgbClr val="FFFFFF"/>
                </a:solidFill>
                <a:latin typeface="Open Sans"/>
                <a:ea typeface="Open Sans"/>
                <a:cs typeface="Open Sans"/>
                <a:sym typeface="Open Sans"/>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pic>
        <p:nvPicPr>
          <p:cNvPr id="287" name="Google Shape;287;p50"/>
          <p:cNvPicPr preferRelativeResize="0"/>
          <p:nvPr/>
        </p:nvPicPr>
        <p:blipFill rotWithShape="1">
          <a:blip r:embed="rId2">
            <a:alphaModFix/>
          </a:blip>
          <a:srcRect b="0" l="0" r="0" t="0"/>
          <a:stretch/>
        </p:blipFill>
        <p:spPr>
          <a:xfrm>
            <a:off x="7010400" y="4309200"/>
            <a:ext cx="1566000" cy="367200"/>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3 text, varm brun">
  <p:cSld name="2/3 text, varm brun">
    <p:spTree>
      <p:nvGrpSpPr>
        <p:cNvPr id="288" name="Shape 288"/>
        <p:cNvGrpSpPr/>
        <p:nvPr/>
      </p:nvGrpSpPr>
      <p:grpSpPr>
        <a:xfrm>
          <a:off x="0" y="0"/>
          <a:ext cx="0" cy="0"/>
          <a:chOff x="0" y="0"/>
          <a:chExt cx="0" cy="0"/>
        </a:xfrm>
      </p:grpSpPr>
      <p:sp>
        <p:nvSpPr>
          <p:cNvPr id="289" name="Google Shape;289;p51"/>
          <p:cNvSpPr/>
          <p:nvPr/>
        </p:nvSpPr>
        <p:spPr>
          <a:xfrm>
            <a:off x="0" y="0"/>
            <a:ext cx="9144000" cy="3431100"/>
          </a:xfrm>
          <a:prstGeom prst="rect">
            <a:avLst/>
          </a:prstGeom>
          <a:solidFill>
            <a:srgbClr val="81786B"/>
          </a:solidFill>
          <a:ln>
            <a:noFill/>
          </a:ln>
        </p:spPr>
        <p:txBody>
          <a:bodyPr anchorCtr="0" anchor="ctr" bIns="45700" lIns="91400" spcFirstLastPara="1" rIns="91400" wrap="square" tIns="45700">
            <a:noAutofit/>
          </a:bodyPr>
          <a:lstStyle/>
          <a:p>
            <a:pPr indent="0" lvl="0" marL="0" marR="0" rtl="0" algn="ctr">
              <a:spcBef>
                <a:spcPts val="0"/>
              </a:spcBef>
              <a:spcAft>
                <a:spcPts val="0"/>
              </a:spcAft>
              <a:buNone/>
            </a:pPr>
            <a:r>
              <a:t/>
            </a:r>
            <a:endParaRPr b="0" i="0" sz="1800" u="none" cap="none" strike="noStrike">
              <a:solidFill>
                <a:srgbClr val="4B4B4B"/>
              </a:solidFill>
              <a:latin typeface="Open Sans"/>
              <a:ea typeface="Open Sans"/>
              <a:cs typeface="Open Sans"/>
              <a:sym typeface="Open Sans"/>
            </a:endParaRPr>
          </a:p>
        </p:txBody>
      </p:sp>
      <p:sp>
        <p:nvSpPr>
          <p:cNvPr id="290" name="Google Shape;290;p51"/>
          <p:cNvSpPr txBox="1"/>
          <p:nvPr>
            <p:ph type="title"/>
          </p:nvPr>
        </p:nvSpPr>
        <p:spPr>
          <a:xfrm>
            <a:off x="457200" y="240030"/>
            <a:ext cx="8229600" cy="857400"/>
          </a:xfrm>
          <a:prstGeom prst="rect">
            <a:avLst/>
          </a:prstGeom>
          <a:noFill/>
          <a:ln>
            <a:noFill/>
          </a:ln>
        </p:spPr>
        <p:txBody>
          <a:bodyPr anchorCtr="0" anchor="ctr" bIns="45700" lIns="91400" spcFirstLastPara="1" rIns="91400" wrap="square" tIns="45700">
            <a:noAutofit/>
          </a:bodyPr>
          <a:lstStyle>
            <a:lvl1pPr lvl="0" marR="0" rtl="0" algn="l">
              <a:spcBef>
                <a:spcPts val="0"/>
              </a:spcBef>
              <a:spcAft>
                <a:spcPts val="0"/>
              </a:spcAft>
              <a:buClr>
                <a:srgbClr val="FFFFFF"/>
              </a:buClr>
              <a:buSzPts val="3000"/>
              <a:buFont typeface="Open Sans ExtraBold"/>
              <a:buNone/>
              <a:defRPr b="0" i="0" sz="3000" u="none" cap="none" strike="noStrike">
                <a:solidFill>
                  <a:srgbClr val="FFFFFF"/>
                </a:solidFill>
                <a:latin typeface="Open Sans ExtraBold"/>
                <a:ea typeface="Open Sans ExtraBold"/>
                <a:cs typeface="Open Sans ExtraBold"/>
                <a:sym typeface="Open Sans Extra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291" name="Google Shape;291;p51"/>
          <p:cNvSpPr txBox="1"/>
          <p:nvPr>
            <p:ph idx="1" type="body"/>
          </p:nvPr>
        </p:nvSpPr>
        <p:spPr>
          <a:xfrm>
            <a:off x="457200" y="1097280"/>
            <a:ext cx="8229600" cy="2091600"/>
          </a:xfrm>
          <a:prstGeom prst="rect">
            <a:avLst/>
          </a:prstGeom>
          <a:noFill/>
          <a:ln>
            <a:noFill/>
          </a:ln>
        </p:spPr>
        <p:txBody>
          <a:bodyPr anchorCtr="0" anchor="t" bIns="45700" lIns="91400" spcFirstLastPara="1" rIns="91400" wrap="square" tIns="45700">
            <a:noAutofit/>
          </a:bodyPr>
          <a:lstStyle>
            <a:lvl1pPr indent="-228600" lvl="0" marL="457200" marR="0" rtl="0" algn="l">
              <a:spcBef>
                <a:spcPts val="0"/>
              </a:spcBef>
              <a:spcAft>
                <a:spcPts val="0"/>
              </a:spcAft>
              <a:buClr>
                <a:srgbClr val="FFFFFF"/>
              </a:buClr>
              <a:buSzPts val="1800"/>
              <a:buFont typeface="Arial"/>
              <a:buNone/>
              <a:defRPr b="0" i="0" sz="1800" u="none" cap="none" strike="noStrike">
                <a:solidFill>
                  <a:srgbClr val="FFFFFF"/>
                </a:solidFill>
                <a:latin typeface="Open Sans"/>
                <a:ea typeface="Open Sans"/>
                <a:cs typeface="Open Sans"/>
                <a:sym typeface="Open Sans"/>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sp>
        <p:nvSpPr>
          <p:cNvPr id="292" name="Google Shape;292;p51"/>
          <p:cNvSpPr txBox="1"/>
          <p:nvPr>
            <p:ph idx="2" type="body"/>
          </p:nvPr>
        </p:nvSpPr>
        <p:spPr>
          <a:xfrm>
            <a:off x="533400" y="4354830"/>
            <a:ext cx="4095600" cy="221400"/>
          </a:xfrm>
          <a:prstGeom prst="rect">
            <a:avLst/>
          </a:prstGeom>
          <a:noFill/>
          <a:ln>
            <a:noFill/>
          </a:ln>
        </p:spPr>
        <p:txBody>
          <a:bodyPr anchorCtr="0" anchor="t" bIns="45700" lIns="91400" spcFirstLastPara="1" rIns="91400" wrap="square" tIns="45700">
            <a:noAutofit/>
          </a:bodyPr>
          <a:lstStyle>
            <a:lvl1pPr indent="-228600" lvl="0" marL="457200" marR="0" rtl="0" algn="l">
              <a:spcBef>
                <a:spcPts val="0"/>
              </a:spcBef>
              <a:spcAft>
                <a:spcPts val="0"/>
              </a:spcAft>
              <a:buClr>
                <a:schemeClr val="lt1"/>
              </a:buClr>
              <a:buSzPts val="1000"/>
              <a:buFont typeface="Arial"/>
              <a:buNone/>
              <a:defRPr b="0" i="0" sz="1000" u="none" cap="none" strike="noStrike">
                <a:solidFill>
                  <a:schemeClr val="lt1"/>
                </a:solidFill>
                <a:latin typeface="Open Sans ExtraBold"/>
                <a:ea typeface="Open Sans ExtraBold"/>
                <a:cs typeface="Open Sans ExtraBold"/>
                <a:sym typeface="Open Sans ExtraBold"/>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pic>
        <p:nvPicPr>
          <p:cNvPr descr="Skellefteå kommun_SVART.eps" id="293" name="Google Shape;293;p51"/>
          <p:cNvPicPr preferRelativeResize="0"/>
          <p:nvPr/>
        </p:nvPicPr>
        <p:blipFill rotWithShape="1">
          <a:blip r:embed="rId2">
            <a:alphaModFix/>
          </a:blip>
          <a:srcRect b="0" l="0" r="0" t="0"/>
          <a:stretch/>
        </p:blipFill>
        <p:spPr>
          <a:xfrm>
            <a:off x="7010400" y="4309612"/>
            <a:ext cx="1565428" cy="3683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vå innehållsdelar" type="twoObj">
  <p:cSld name="TWO_OBJECTS">
    <p:spTree>
      <p:nvGrpSpPr>
        <p:cNvPr id="35" name="Shape 35"/>
        <p:cNvGrpSpPr/>
        <p:nvPr/>
      </p:nvGrpSpPr>
      <p:grpSpPr>
        <a:xfrm>
          <a:off x="0" y="0"/>
          <a:ext cx="0" cy="0"/>
          <a:chOff x="0" y="0"/>
          <a:chExt cx="0" cy="0"/>
        </a:xfrm>
      </p:grpSpPr>
      <p:sp>
        <p:nvSpPr>
          <p:cNvPr id="36" name="Google Shape;36;p6"/>
          <p:cNvSpPr txBox="1"/>
          <p:nvPr>
            <p:ph type="title"/>
          </p:nvPr>
        </p:nvSpPr>
        <p:spPr>
          <a:xfrm>
            <a:off x="457200" y="205979"/>
            <a:ext cx="8229600" cy="85725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37" name="Google Shape;37;p6"/>
          <p:cNvSpPr txBox="1"/>
          <p:nvPr>
            <p:ph idx="1" type="body"/>
          </p:nvPr>
        </p:nvSpPr>
        <p:spPr>
          <a:xfrm>
            <a:off x="457200" y="1200151"/>
            <a:ext cx="4038600" cy="3394472"/>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 name="Google Shape;38;p6"/>
          <p:cNvSpPr txBox="1"/>
          <p:nvPr>
            <p:ph idx="2" type="body"/>
          </p:nvPr>
        </p:nvSpPr>
        <p:spPr>
          <a:xfrm>
            <a:off x="4648200" y="1200151"/>
            <a:ext cx="4038600" cy="3394472"/>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9" name="Google Shape;39;p6"/>
          <p:cNvSpPr txBox="1"/>
          <p:nvPr>
            <p:ph idx="10" type="dt"/>
          </p:nvPr>
        </p:nvSpPr>
        <p:spPr>
          <a:xfrm>
            <a:off x="457200" y="4767264"/>
            <a:ext cx="2133600" cy="273844"/>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sz="1800">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0" name="Google Shape;40;p6"/>
          <p:cNvSpPr txBox="1"/>
          <p:nvPr>
            <p:ph idx="11" type="ftr"/>
          </p:nvPr>
        </p:nvSpPr>
        <p:spPr>
          <a:xfrm>
            <a:off x="3124200" y="4767264"/>
            <a:ext cx="2895600" cy="273844"/>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sz="1800">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1" name="Google Shape;41;p6"/>
          <p:cNvSpPr txBox="1"/>
          <p:nvPr>
            <p:ph idx="12" type="sldNum"/>
          </p:nvPr>
        </p:nvSpPr>
        <p:spPr>
          <a:xfrm>
            <a:off x="6553200" y="4767264"/>
            <a:ext cx="2133600" cy="27384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3 text och bild, varm brun">
  <p:cSld name="2/3 text och bild, varm brun">
    <p:spTree>
      <p:nvGrpSpPr>
        <p:cNvPr id="294" name="Shape 294"/>
        <p:cNvGrpSpPr/>
        <p:nvPr/>
      </p:nvGrpSpPr>
      <p:grpSpPr>
        <a:xfrm>
          <a:off x="0" y="0"/>
          <a:ext cx="0" cy="0"/>
          <a:chOff x="0" y="0"/>
          <a:chExt cx="0" cy="0"/>
        </a:xfrm>
      </p:grpSpPr>
      <p:sp>
        <p:nvSpPr>
          <p:cNvPr id="295" name="Google Shape;295;p52"/>
          <p:cNvSpPr/>
          <p:nvPr/>
        </p:nvSpPr>
        <p:spPr>
          <a:xfrm>
            <a:off x="0" y="-6654"/>
            <a:ext cx="9144000" cy="3442500"/>
          </a:xfrm>
          <a:prstGeom prst="rect">
            <a:avLst/>
          </a:prstGeom>
          <a:solidFill>
            <a:srgbClr val="81786B"/>
          </a:solidFill>
          <a:ln>
            <a:noFill/>
          </a:ln>
        </p:spPr>
        <p:txBody>
          <a:bodyPr anchorCtr="0" anchor="ctr" bIns="45700" lIns="91400" spcFirstLastPara="1" rIns="91400" wrap="square" tIns="45700">
            <a:noAutofit/>
          </a:bodyPr>
          <a:lstStyle/>
          <a:p>
            <a:pPr indent="0" lvl="0" marL="0" marR="0" rtl="0" algn="ctr">
              <a:spcBef>
                <a:spcPts val="0"/>
              </a:spcBef>
              <a:spcAft>
                <a:spcPts val="0"/>
              </a:spcAft>
              <a:buNone/>
            </a:pPr>
            <a:r>
              <a:t/>
            </a:r>
            <a:endParaRPr b="0" i="0" sz="1800" u="none" cap="none" strike="noStrike">
              <a:solidFill>
                <a:srgbClr val="4B4B4B"/>
              </a:solidFill>
              <a:latin typeface="Open Sans"/>
              <a:ea typeface="Open Sans"/>
              <a:cs typeface="Open Sans"/>
              <a:sym typeface="Open Sans"/>
            </a:endParaRPr>
          </a:p>
        </p:txBody>
      </p:sp>
      <p:sp>
        <p:nvSpPr>
          <p:cNvPr id="296" name="Google Shape;296;p52"/>
          <p:cNvSpPr txBox="1"/>
          <p:nvPr>
            <p:ph type="title"/>
          </p:nvPr>
        </p:nvSpPr>
        <p:spPr>
          <a:xfrm>
            <a:off x="457200" y="240030"/>
            <a:ext cx="3733800" cy="857400"/>
          </a:xfrm>
          <a:prstGeom prst="rect">
            <a:avLst/>
          </a:prstGeom>
          <a:noFill/>
          <a:ln>
            <a:noFill/>
          </a:ln>
        </p:spPr>
        <p:txBody>
          <a:bodyPr anchorCtr="0" anchor="ctr" bIns="45700" lIns="91400" spcFirstLastPara="1" rIns="91400" wrap="square" tIns="45700">
            <a:noAutofit/>
          </a:bodyPr>
          <a:lstStyle>
            <a:lvl1pPr lvl="0" marR="0" rtl="0" algn="l">
              <a:spcBef>
                <a:spcPts val="0"/>
              </a:spcBef>
              <a:spcAft>
                <a:spcPts val="0"/>
              </a:spcAft>
              <a:buClr>
                <a:srgbClr val="FFFFFF"/>
              </a:buClr>
              <a:buSzPts val="2400"/>
              <a:buFont typeface="Open Sans ExtraBold"/>
              <a:buNone/>
              <a:defRPr b="0" i="0" sz="2400" u="none" cap="none" strike="noStrike">
                <a:solidFill>
                  <a:srgbClr val="FFFFFF"/>
                </a:solidFill>
                <a:latin typeface="Open Sans ExtraBold"/>
                <a:ea typeface="Open Sans ExtraBold"/>
                <a:cs typeface="Open Sans ExtraBold"/>
                <a:sym typeface="Open Sans Extra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297" name="Google Shape;297;p52"/>
          <p:cNvSpPr txBox="1"/>
          <p:nvPr>
            <p:ph idx="1" type="body"/>
          </p:nvPr>
        </p:nvSpPr>
        <p:spPr>
          <a:xfrm>
            <a:off x="457200" y="1097280"/>
            <a:ext cx="3733800" cy="2091600"/>
          </a:xfrm>
          <a:prstGeom prst="rect">
            <a:avLst/>
          </a:prstGeom>
          <a:noFill/>
          <a:ln>
            <a:noFill/>
          </a:ln>
        </p:spPr>
        <p:txBody>
          <a:bodyPr anchorCtr="0" anchor="t" bIns="45700" lIns="91400" spcFirstLastPara="1" rIns="91400" wrap="square" tIns="45700">
            <a:noAutofit/>
          </a:bodyPr>
          <a:lstStyle>
            <a:lvl1pPr indent="-228600" lvl="0" marL="457200" marR="0" rtl="0" algn="l">
              <a:spcBef>
                <a:spcPts val="0"/>
              </a:spcBef>
              <a:spcAft>
                <a:spcPts val="0"/>
              </a:spcAft>
              <a:buClr>
                <a:srgbClr val="FFFFFF"/>
              </a:buClr>
              <a:buSzPts val="1600"/>
              <a:buFont typeface="Arial"/>
              <a:buNone/>
              <a:defRPr b="0" i="0" sz="1600" u="none" cap="none" strike="noStrike">
                <a:solidFill>
                  <a:srgbClr val="FFFFFF"/>
                </a:solidFill>
                <a:latin typeface="Open Sans"/>
                <a:ea typeface="Open Sans"/>
                <a:cs typeface="Open Sans"/>
                <a:sym typeface="Open Sans"/>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sp>
        <p:nvSpPr>
          <p:cNvPr id="298" name="Google Shape;298;p52"/>
          <p:cNvSpPr txBox="1"/>
          <p:nvPr>
            <p:ph idx="2" type="body"/>
          </p:nvPr>
        </p:nvSpPr>
        <p:spPr>
          <a:xfrm>
            <a:off x="533400" y="4354830"/>
            <a:ext cx="4095600" cy="221400"/>
          </a:xfrm>
          <a:prstGeom prst="rect">
            <a:avLst/>
          </a:prstGeom>
          <a:noFill/>
          <a:ln>
            <a:noFill/>
          </a:ln>
        </p:spPr>
        <p:txBody>
          <a:bodyPr anchorCtr="0" anchor="t" bIns="45700" lIns="91400" spcFirstLastPara="1" rIns="91400" wrap="square" tIns="45700">
            <a:noAutofit/>
          </a:bodyPr>
          <a:lstStyle>
            <a:lvl1pPr indent="-228600" lvl="0" marL="457200" marR="0" rtl="0" algn="l">
              <a:spcBef>
                <a:spcPts val="0"/>
              </a:spcBef>
              <a:spcAft>
                <a:spcPts val="0"/>
              </a:spcAft>
              <a:buClr>
                <a:schemeClr val="lt1"/>
              </a:buClr>
              <a:buSzPts val="1000"/>
              <a:buFont typeface="Arial"/>
              <a:buNone/>
              <a:defRPr b="0" i="0" sz="1000" u="none" cap="none" strike="noStrike">
                <a:solidFill>
                  <a:schemeClr val="lt1"/>
                </a:solidFill>
                <a:latin typeface="Open Sans ExtraBold"/>
                <a:ea typeface="Open Sans ExtraBold"/>
                <a:cs typeface="Open Sans ExtraBold"/>
                <a:sym typeface="Open Sans ExtraBold"/>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sp>
        <p:nvSpPr>
          <p:cNvPr id="299" name="Google Shape;299;p52"/>
          <p:cNvSpPr/>
          <p:nvPr>
            <p:ph idx="3" type="pic"/>
          </p:nvPr>
        </p:nvSpPr>
        <p:spPr>
          <a:xfrm>
            <a:off x="4572000" y="0"/>
            <a:ext cx="4572000" cy="3431100"/>
          </a:xfrm>
          <a:prstGeom prst="rect">
            <a:avLst/>
          </a:prstGeom>
          <a:noFill/>
          <a:ln>
            <a:noFill/>
          </a:ln>
        </p:spPr>
        <p:txBody>
          <a:bodyPr anchorCtr="0" anchor="ctr" bIns="45700" lIns="91400" spcFirstLastPara="1" rIns="91400" wrap="square" tIns="45700">
            <a:noAutofit/>
          </a:bodyPr>
          <a:lstStyle>
            <a:lvl1pPr lvl="0" marR="0" rtl="0" algn="ctr">
              <a:spcBef>
                <a:spcPts val="280"/>
              </a:spcBef>
              <a:spcAft>
                <a:spcPts val="0"/>
              </a:spcAft>
              <a:buClr>
                <a:schemeClr val="lt1"/>
              </a:buClr>
              <a:buSzPts val="1400"/>
              <a:buFont typeface="Arial"/>
              <a:buChar char="•"/>
              <a:defRPr b="0" i="0" sz="1400" u="none" cap="none" strike="noStrike">
                <a:solidFill>
                  <a:schemeClr val="lt1"/>
                </a:solidFill>
                <a:latin typeface="Open Sans Light"/>
                <a:ea typeface="Open Sans Light"/>
                <a:cs typeface="Open Sans Light"/>
                <a:sym typeface="Open Sans Light"/>
              </a:defRPr>
            </a:lvl1pPr>
            <a:lvl2pPr lvl="1"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lvl="2"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lvl="3"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lvl="4"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pic>
        <p:nvPicPr>
          <p:cNvPr descr="Skellefteå kommun_SVART.eps" id="300" name="Google Shape;300;p52"/>
          <p:cNvPicPr preferRelativeResize="0"/>
          <p:nvPr/>
        </p:nvPicPr>
        <p:blipFill rotWithShape="1">
          <a:blip r:embed="rId2">
            <a:alphaModFix/>
          </a:blip>
          <a:srcRect b="0" l="0" r="0" t="0"/>
          <a:stretch/>
        </p:blipFill>
        <p:spPr>
          <a:xfrm>
            <a:off x="7010400" y="4309612"/>
            <a:ext cx="1565428" cy="368375"/>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kel textsida, varm brun">
  <p:cSld name="Enkel textsida, varm brun">
    <p:bg>
      <p:bgPr>
        <a:solidFill>
          <a:srgbClr val="81786B"/>
        </a:solidFill>
      </p:bgPr>
    </p:bg>
    <p:spTree>
      <p:nvGrpSpPr>
        <p:cNvPr id="301" name="Shape 301"/>
        <p:cNvGrpSpPr/>
        <p:nvPr/>
      </p:nvGrpSpPr>
      <p:grpSpPr>
        <a:xfrm>
          <a:off x="0" y="0"/>
          <a:ext cx="0" cy="0"/>
          <a:chOff x="0" y="0"/>
          <a:chExt cx="0" cy="0"/>
        </a:xfrm>
      </p:grpSpPr>
      <p:sp>
        <p:nvSpPr>
          <p:cNvPr id="302" name="Google Shape;302;p53"/>
          <p:cNvSpPr txBox="1"/>
          <p:nvPr>
            <p:ph type="title"/>
          </p:nvPr>
        </p:nvSpPr>
        <p:spPr>
          <a:xfrm>
            <a:off x="457200" y="548640"/>
            <a:ext cx="8229600" cy="857400"/>
          </a:xfrm>
          <a:prstGeom prst="rect">
            <a:avLst/>
          </a:prstGeom>
          <a:noFill/>
          <a:ln>
            <a:noFill/>
          </a:ln>
        </p:spPr>
        <p:txBody>
          <a:bodyPr anchorCtr="0" anchor="ctr" bIns="45700" lIns="91400" spcFirstLastPara="1" rIns="91400" wrap="square" tIns="45700">
            <a:noAutofit/>
          </a:bodyPr>
          <a:lstStyle>
            <a:lvl1pPr lvl="0" marR="0" rtl="0" algn="l">
              <a:spcBef>
                <a:spcPts val="0"/>
              </a:spcBef>
              <a:spcAft>
                <a:spcPts val="0"/>
              </a:spcAft>
              <a:buClr>
                <a:srgbClr val="FFFFFF"/>
              </a:buClr>
              <a:buSzPts val="3000"/>
              <a:buFont typeface="Open Sans ExtraBold"/>
              <a:buNone/>
              <a:defRPr b="0" i="0" sz="3000" u="none" cap="none" strike="noStrike">
                <a:solidFill>
                  <a:srgbClr val="FFFFFF"/>
                </a:solidFill>
                <a:latin typeface="Open Sans ExtraBold"/>
                <a:ea typeface="Open Sans ExtraBold"/>
                <a:cs typeface="Open Sans ExtraBold"/>
                <a:sym typeface="Open Sans Extra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303" name="Google Shape;303;p53"/>
          <p:cNvSpPr txBox="1"/>
          <p:nvPr>
            <p:ph idx="1" type="body"/>
          </p:nvPr>
        </p:nvSpPr>
        <p:spPr>
          <a:xfrm>
            <a:off x="457200" y="1405890"/>
            <a:ext cx="8229600" cy="2606100"/>
          </a:xfrm>
          <a:prstGeom prst="rect">
            <a:avLst/>
          </a:prstGeom>
          <a:noFill/>
          <a:ln>
            <a:noFill/>
          </a:ln>
        </p:spPr>
        <p:txBody>
          <a:bodyPr anchorCtr="0" anchor="t" bIns="45700" lIns="91400" spcFirstLastPara="1" rIns="91400" wrap="square" tIns="45700">
            <a:noAutofit/>
          </a:bodyPr>
          <a:lstStyle>
            <a:lvl1pPr indent="-228600" lvl="0" marL="457200" marR="0" rtl="0" algn="l">
              <a:spcBef>
                <a:spcPts val="0"/>
              </a:spcBef>
              <a:spcAft>
                <a:spcPts val="0"/>
              </a:spcAft>
              <a:buClr>
                <a:srgbClr val="FFFFFF"/>
              </a:buClr>
              <a:buSzPts val="1800"/>
              <a:buFont typeface="Arial"/>
              <a:buNone/>
              <a:defRPr b="0" i="0" sz="1800" u="none" cap="none" strike="noStrike">
                <a:solidFill>
                  <a:srgbClr val="FFFFFF"/>
                </a:solidFill>
                <a:latin typeface="Open Sans"/>
                <a:ea typeface="Open Sans"/>
                <a:cs typeface="Open Sans"/>
                <a:sym typeface="Open Sans"/>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pic>
        <p:nvPicPr>
          <p:cNvPr id="304" name="Google Shape;304;p53"/>
          <p:cNvPicPr preferRelativeResize="0"/>
          <p:nvPr/>
        </p:nvPicPr>
        <p:blipFill rotWithShape="1">
          <a:blip r:embed="rId2">
            <a:alphaModFix/>
          </a:blip>
          <a:srcRect b="0" l="0" r="0" t="0"/>
          <a:stretch/>
        </p:blipFill>
        <p:spPr>
          <a:xfrm>
            <a:off x="7010400" y="4309200"/>
            <a:ext cx="1566000" cy="367200"/>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3 text, petrol">
  <p:cSld name="2/3 text, petrol">
    <p:spTree>
      <p:nvGrpSpPr>
        <p:cNvPr id="311" name="Shape 311"/>
        <p:cNvGrpSpPr/>
        <p:nvPr/>
      </p:nvGrpSpPr>
      <p:grpSpPr>
        <a:xfrm>
          <a:off x="0" y="0"/>
          <a:ext cx="0" cy="0"/>
          <a:chOff x="0" y="0"/>
          <a:chExt cx="0" cy="0"/>
        </a:xfrm>
      </p:grpSpPr>
      <p:sp>
        <p:nvSpPr>
          <p:cNvPr id="312" name="Google Shape;312;p55"/>
          <p:cNvSpPr/>
          <p:nvPr/>
        </p:nvSpPr>
        <p:spPr>
          <a:xfrm>
            <a:off x="0" y="0"/>
            <a:ext cx="9144000" cy="3431100"/>
          </a:xfrm>
          <a:prstGeom prst="rect">
            <a:avLst/>
          </a:prstGeom>
          <a:solidFill>
            <a:schemeClr val="accent4"/>
          </a:solidFill>
          <a:ln>
            <a:noFill/>
          </a:ln>
        </p:spPr>
        <p:txBody>
          <a:bodyPr anchorCtr="0" anchor="ctr" bIns="45675" lIns="91375" spcFirstLastPara="1" rIns="91375" wrap="square" tIns="45675">
            <a:noAutofit/>
          </a:bodyPr>
          <a:lstStyle/>
          <a:p>
            <a:pPr indent="0" lvl="0" marL="0" marR="0" rtl="0" algn="ctr">
              <a:spcBef>
                <a:spcPts val="0"/>
              </a:spcBef>
              <a:spcAft>
                <a:spcPts val="0"/>
              </a:spcAft>
              <a:buNone/>
            </a:pPr>
            <a:r>
              <a:t/>
            </a:r>
            <a:endParaRPr b="0" i="0" sz="1800" u="none" cap="none" strike="noStrike">
              <a:solidFill>
                <a:schemeClr val="lt1"/>
              </a:solidFill>
              <a:latin typeface="Open Sans"/>
              <a:ea typeface="Open Sans"/>
              <a:cs typeface="Open Sans"/>
              <a:sym typeface="Open Sans"/>
            </a:endParaRPr>
          </a:p>
        </p:txBody>
      </p:sp>
      <p:pic>
        <p:nvPicPr>
          <p:cNvPr descr="Skellefteå kommun_SVART.eps" id="313" name="Google Shape;313;p55"/>
          <p:cNvPicPr preferRelativeResize="0"/>
          <p:nvPr/>
        </p:nvPicPr>
        <p:blipFill rotWithShape="1">
          <a:blip r:embed="rId2">
            <a:alphaModFix/>
          </a:blip>
          <a:srcRect b="0" l="0" r="0" t="0"/>
          <a:stretch/>
        </p:blipFill>
        <p:spPr>
          <a:xfrm>
            <a:off x="7010400" y="4286250"/>
            <a:ext cx="1408886" cy="442049"/>
          </a:xfrm>
          <a:prstGeom prst="rect">
            <a:avLst/>
          </a:prstGeom>
          <a:noFill/>
          <a:ln>
            <a:noFill/>
          </a:ln>
        </p:spPr>
      </p:pic>
      <p:sp>
        <p:nvSpPr>
          <p:cNvPr id="314" name="Google Shape;314;p55"/>
          <p:cNvSpPr txBox="1"/>
          <p:nvPr>
            <p:ph type="title"/>
          </p:nvPr>
        </p:nvSpPr>
        <p:spPr>
          <a:xfrm>
            <a:off x="457200" y="240030"/>
            <a:ext cx="8229600" cy="857400"/>
          </a:xfrm>
          <a:prstGeom prst="rect">
            <a:avLst/>
          </a:prstGeom>
          <a:noFill/>
          <a:ln>
            <a:noFill/>
          </a:ln>
        </p:spPr>
        <p:txBody>
          <a:bodyPr anchorCtr="0" anchor="ctr" bIns="45675" lIns="91375" spcFirstLastPara="1" rIns="91375" wrap="square" tIns="45675">
            <a:noAutofit/>
          </a:bodyPr>
          <a:lstStyle>
            <a:lvl1pPr lvl="0" marR="0" rtl="0" algn="l">
              <a:spcBef>
                <a:spcPts val="0"/>
              </a:spcBef>
              <a:spcAft>
                <a:spcPts val="0"/>
              </a:spcAft>
              <a:buClr>
                <a:srgbClr val="FFFFFF"/>
              </a:buClr>
              <a:buSzPts val="3000"/>
              <a:buFont typeface="Open Sans ExtraBold"/>
              <a:buNone/>
              <a:defRPr b="0" i="0" sz="3000" u="none" cap="none" strike="noStrike">
                <a:solidFill>
                  <a:srgbClr val="FFFFFF"/>
                </a:solidFill>
                <a:latin typeface="Open Sans ExtraBold"/>
                <a:ea typeface="Open Sans ExtraBold"/>
                <a:cs typeface="Open Sans ExtraBold"/>
                <a:sym typeface="Open Sans Extra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315" name="Google Shape;315;p55"/>
          <p:cNvSpPr txBox="1"/>
          <p:nvPr>
            <p:ph idx="1" type="body"/>
          </p:nvPr>
        </p:nvSpPr>
        <p:spPr>
          <a:xfrm>
            <a:off x="457200" y="1097280"/>
            <a:ext cx="8229600" cy="2091600"/>
          </a:xfrm>
          <a:prstGeom prst="rect">
            <a:avLst/>
          </a:prstGeom>
          <a:noFill/>
          <a:ln>
            <a:noFill/>
          </a:ln>
        </p:spPr>
        <p:txBody>
          <a:bodyPr anchorCtr="0" anchor="t" bIns="45675" lIns="91375" spcFirstLastPara="1" rIns="91375" wrap="square" tIns="45675">
            <a:noAutofit/>
          </a:bodyPr>
          <a:lstStyle>
            <a:lvl1pPr indent="-228600" lvl="0" marL="457200" marR="0" rtl="0" algn="l">
              <a:spcBef>
                <a:spcPts val="0"/>
              </a:spcBef>
              <a:spcAft>
                <a:spcPts val="0"/>
              </a:spcAft>
              <a:buClr>
                <a:srgbClr val="FFFFFF"/>
              </a:buClr>
              <a:buSzPts val="1800"/>
              <a:buFont typeface="Arial"/>
              <a:buNone/>
              <a:defRPr b="0" i="0" sz="1800" u="none" cap="none" strike="noStrike">
                <a:solidFill>
                  <a:srgbClr val="FFFFFF"/>
                </a:solidFill>
                <a:latin typeface="Open Sans"/>
                <a:ea typeface="Open Sans"/>
                <a:cs typeface="Open Sans"/>
                <a:sym typeface="Open Sans"/>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sp>
        <p:nvSpPr>
          <p:cNvPr id="316" name="Google Shape;316;p55"/>
          <p:cNvSpPr txBox="1"/>
          <p:nvPr>
            <p:ph idx="2" type="body"/>
          </p:nvPr>
        </p:nvSpPr>
        <p:spPr>
          <a:xfrm>
            <a:off x="533400" y="4354830"/>
            <a:ext cx="4095600" cy="221400"/>
          </a:xfrm>
          <a:prstGeom prst="rect">
            <a:avLst/>
          </a:prstGeom>
          <a:noFill/>
          <a:ln>
            <a:noFill/>
          </a:ln>
        </p:spPr>
        <p:txBody>
          <a:bodyPr anchorCtr="0" anchor="t" bIns="45675" lIns="91375" spcFirstLastPara="1" rIns="91375" wrap="square" tIns="45675">
            <a:noAutofit/>
          </a:bodyPr>
          <a:lstStyle>
            <a:lvl1pPr indent="-228600" lvl="0" marL="457200" marR="0" rtl="0" algn="l">
              <a:spcBef>
                <a:spcPts val="0"/>
              </a:spcBef>
              <a:spcAft>
                <a:spcPts val="0"/>
              </a:spcAft>
              <a:buClr>
                <a:schemeClr val="lt1"/>
              </a:buClr>
              <a:buSzPts val="1000"/>
              <a:buFont typeface="Arial"/>
              <a:buNone/>
              <a:defRPr b="0" i="0" sz="1000" u="none" cap="none" strike="noStrike">
                <a:solidFill>
                  <a:schemeClr val="lt1"/>
                </a:solidFill>
                <a:latin typeface="Open Sans ExtraBold"/>
                <a:ea typeface="Open Sans ExtraBold"/>
                <a:cs typeface="Open Sans ExtraBold"/>
                <a:sym typeface="Open Sans ExtraBold"/>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pic>
        <p:nvPicPr>
          <p:cNvPr descr="Skellefteå kommun_SVART.eps" id="317" name="Google Shape;317;p55"/>
          <p:cNvPicPr preferRelativeResize="0"/>
          <p:nvPr/>
        </p:nvPicPr>
        <p:blipFill rotWithShape="1">
          <a:blip r:embed="rId2">
            <a:alphaModFix/>
          </a:blip>
          <a:srcRect b="0" l="0" r="0" t="0"/>
          <a:stretch/>
        </p:blipFill>
        <p:spPr>
          <a:xfrm>
            <a:off x="7010400" y="4286250"/>
            <a:ext cx="1408886" cy="442049"/>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kel textsida, petrol">
  <p:cSld name="Enkel textsida, petrol">
    <p:spTree>
      <p:nvGrpSpPr>
        <p:cNvPr id="318" name="Shape 318"/>
        <p:cNvGrpSpPr/>
        <p:nvPr/>
      </p:nvGrpSpPr>
      <p:grpSpPr>
        <a:xfrm>
          <a:off x="0" y="0"/>
          <a:ext cx="0" cy="0"/>
          <a:chOff x="0" y="0"/>
          <a:chExt cx="0" cy="0"/>
        </a:xfrm>
      </p:grpSpPr>
      <p:sp>
        <p:nvSpPr>
          <p:cNvPr id="319" name="Google Shape;319;p56"/>
          <p:cNvSpPr/>
          <p:nvPr/>
        </p:nvSpPr>
        <p:spPr>
          <a:xfrm>
            <a:off x="0" y="0"/>
            <a:ext cx="9144000" cy="5143500"/>
          </a:xfrm>
          <a:prstGeom prst="rect">
            <a:avLst/>
          </a:prstGeom>
          <a:solidFill>
            <a:schemeClr val="dk2"/>
          </a:solidFill>
          <a:ln>
            <a:noFill/>
          </a:ln>
        </p:spPr>
        <p:txBody>
          <a:bodyPr anchorCtr="0" anchor="ctr" bIns="45675" lIns="91375" spcFirstLastPara="1" rIns="91375" wrap="square" tIns="45675">
            <a:noAutofit/>
          </a:bodyPr>
          <a:lstStyle/>
          <a:p>
            <a:pPr indent="0" lvl="0" marL="0" marR="0" rtl="0" algn="ctr">
              <a:spcBef>
                <a:spcPts val="0"/>
              </a:spcBef>
              <a:spcAft>
                <a:spcPts val="0"/>
              </a:spcAft>
              <a:buNone/>
            </a:pPr>
            <a:r>
              <a:t/>
            </a:r>
            <a:endParaRPr b="0" i="0" sz="1800" u="none" cap="none" strike="noStrike">
              <a:solidFill>
                <a:schemeClr val="lt1"/>
              </a:solidFill>
              <a:latin typeface="Open Sans"/>
              <a:ea typeface="Open Sans"/>
              <a:cs typeface="Open Sans"/>
              <a:sym typeface="Open Sans"/>
            </a:endParaRPr>
          </a:p>
        </p:txBody>
      </p:sp>
      <p:sp>
        <p:nvSpPr>
          <p:cNvPr id="320" name="Google Shape;320;p56"/>
          <p:cNvSpPr/>
          <p:nvPr/>
        </p:nvSpPr>
        <p:spPr>
          <a:xfrm>
            <a:off x="0" y="0"/>
            <a:ext cx="9144000" cy="5143500"/>
          </a:xfrm>
          <a:prstGeom prst="rect">
            <a:avLst/>
          </a:prstGeom>
          <a:solidFill>
            <a:schemeClr val="accent4"/>
          </a:solidFill>
          <a:ln>
            <a:noFill/>
          </a:ln>
        </p:spPr>
        <p:txBody>
          <a:bodyPr anchorCtr="0" anchor="ctr" bIns="45675" lIns="91375" spcFirstLastPara="1" rIns="91375" wrap="square" tIns="45675">
            <a:noAutofit/>
          </a:bodyPr>
          <a:lstStyle/>
          <a:p>
            <a:pPr indent="0" lvl="0" marL="0" marR="0" rtl="0" algn="ctr">
              <a:spcBef>
                <a:spcPts val="0"/>
              </a:spcBef>
              <a:spcAft>
                <a:spcPts val="0"/>
              </a:spcAft>
              <a:buNone/>
            </a:pPr>
            <a:r>
              <a:t/>
            </a:r>
            <a:endParaRPr b="0" i="0" sz="1800" u="none" cap="none" strike="noStrike">
              <a:solidFill>
                <a:schemeClr val="lt1"/>
              </a:solidFill>
              <a:latin typeface="Open Sans"/>
              <a:ea typeface="Open Sans"/>
              <a:cs typeface="Open Sans"/>
              <a:sym typeface="Open Sans"/>
            </a:endParaRPr>
          </a:p>
        </p:txBody>
      </p:sp>
      <p:sp>
        <p:nvSpPr>
          <p:cNvPr id="321" name="Google Shape;321;p56"/>
          <p:cNvSpPr txBox="1"/>
          <p:nvPr>
            <p:ph type="title"/>
          </p:nvPr>
        </p:nvSpPr>
        <p:spPr>
          <a:xfrm>
            <a:off x="457200" y="548640"/>
            <a:ext cx="8229600" cy="857400"/>
          </a:xfrm>
          <a:prstGeom prst="rect">
            <a:avLst/>
          </a:prstGeom>
          <a:noFill/>
          <a:ln>
            <a:noFill/>
          </a:ln>
        </p:spPr>
        <p:txBody>
          <a:bodyPr anchorCtr="0" anchor="ctr" bIns="45675" lIns="91375" spcFirstLastPara="1" rIns="91375" wrap="square" tIns="45675">
            <a:noAutofit/>
          </a:bodyPr>
          <a:lstStyle>
            <a:lvl1pPr lvl="0" marR="0" rtl="0" algn="l">
              <a:spcBef>
                <a:spcPts val="0"/>
              </a:spcBef>
              <a:spcAft>
                <a:spcPts val="0"/>
              </a:spcAft>
              <a:buClr>
                <a:srgbClr val="FFFFFF"/>
              </a:buClr>
              <a:buSzPts val="3000"/>
              <a:buFont typeface="Open Sans ExtraBold"/>
              <a:buNone/>
              <a:defRPr b="0" i="0" sz="3000" u="none" cap="none" strike="noStrike">
                <a:solidFill>
                  <a:srgbClr val="FFFFFF"/>
                </a:solidFill>
                <a:latin typeface="Open Sans ExtraBold"/>
                <a:ea typeface="Open Sans ExtraBold"/>
                <a:cs typeface="Open Sans ExtraBold"/>
                <a:sym typeface="Open Sans Extra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322" name="Google Shape;322;p56"/>
          <p:cNvSpPr txBox="1"/>
          <p:nvPr>
            <p:ph idx="1" type="body"/>
          </p:nvPr>
        </p:nvSpPr>
        <p:spPr>
          <a:xfrm>
            <a:off x="457200" y="1405890"/>
            <a:ext cx="8229600" cy="2606100"/>
          </a:xfrm>
          <a:prstGeom prst="rect">
            <a:avLst/>
          </a:prstGeom>
          <a:noFill/>
          <a:ln>
            <a:noFill/>
          </a:ln>
        </p:spPr>
        <p:txBody>
          <a:bodyPr anchorCtr="0" anchor="t" bIns="45675" lIns="91375" spcFirstLastPara="1" rIns="91375" wrap="square" tIns="45675">
            <a:noAutofit/>
          </a:bodyPr>
          <a:lstStyle>
            <a:lvl1pPr indent="-228600" lvl="0" marL="457200" marR="0" rtl="0" algn="l">
              <a:spcBef>
                <a:spcPts val="0"/>
              </a:spcBef>
              <a:spcAft>
                <a:spcPts val="0"/>
              </a:spcAft>
              <a:buClr>
                <a:srgbClr val="FFFFFF"/>
              </a:buClr>
              <a:buSzPts val="1800"/>
              <a:buFont typeface="Arial"/>
              <a:buNone/>
              <a:defRPr b="0" i="0" sz="1800" u="none" cap="none" strike="noStrike">
                <a:solidFill>
                  <a:srgbClr val="FFFFFF"/>
                </a:solidFill>
                <a:latin typeface="Open Sans"/>
                <a:ea typeface="Open Sans"/>
                <a:cs typeface="Open Sans"/>
                <a:sym typeface="Open Sans"/>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pic>
        <p:nvPicPr>
          <p:cNvPr id="323" name="Google Shape;323;p56"/>
          <p:cNvPicPr preferRelativeResize="0"/>
          <p:nvPr/>
        </p:nvPicPr>
        <p:blipFill rotWithShape="1">
          <a:blip r:embed="rId2">
            <a:alphaModFix/>
          </a:blip>
          <a:srcRect b="0" l="0" r="0" t="0"/>
          <a:stretch/>
        </p:blipFill>
        <p:spPr>
          <a:xfrm>
            <a:off x="7009217" y="4286520"/>
            <a:ext cx="1411301" cy="440640"/>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3 text och bild, petrol">
  <p:cSld name="2/3 text och bild, petrol">
    <p:spTree>
      <p:nvGrpSpPr>
        <p:cNvPr id="324" name="Shape 324"/>
        <p:cNvGrpSpPr/>
        <p:nvPr/>
      </p:nvGrpSpPr>
      <p:grpSpPr>
        <a:xfrm>
          <a:off x="0" y="0"/>
          <a:ext cx="0" cy="0"/>
          <a:chOff x="0" y="0"/>
          <a:chExt cx="0" cy="0"/>
        </a:xfrm>
      </p:grpSpPr>
      <p:sp>
        <p:nvSpPr>
          <p:cNvPr id="325" name="Google Shape;325;p57"/>
          <p:cNvSpPr/>
          <p:nvPr/>
        </p:nvSpPr>
        <p:spPr>
          <a:xfrm>
            <a:off x="0" y="0"/>
            <a:ext cx="9144000" cy="3431100"/>
          </a:xfrm>
          <a:prstGeom prst="rect">
            <a:avLst/>
          </a:prstGeom>
          <a:solidFill>
            <a:schemeClr val="accent4"/>
          </a:solidFill>
          <a:ln>
            <a:noFill/>
          </a:ln>
        </p:spPr>
        <p:txBody>
          <a:bodyPr anchorCtr="0" anchor="ctr" bIns="45675" lIns="91375" spcFirstLastPara="1" rIns="91375" wrap="square" tIns="45675">
            <a:noAutofit/>
          </a:bodyPr>
          <a:lstStyle/>
          <a:p>
            <a:pPr indent="0" lvl="0" marL="0" marR="0" rtl="0" algn="ctr">
              <a:spcBef>
                <a:spcPts val="0"/>
              </a:spcBef>
              <a:spcAft>
                <a:spcPts val="0"/>
              </a:spcAft>
              <a:buNone/>
            </a:pPr>
            <a:r>
              <a:t/>
            </a:r>
            <a:endParaRPr b="0" i="0" sz="1800" u="none" cap="none" strike="noStrike">
              <a:solidFill>
                <a:schemeClr val="lt1"/>
              </a:solidFill>
              <a:latin typeface="Open Sans"/>
              <a:ea typeface="Open Sans"/>
              <a:cs typeface="Open Sans"/>
              <a:sym typeface="Open Sans"/>
            </a:endParaRPr>
          </a:p>
        </p:txBody>
      </p:sp>
      <p:pic>
        <p:nvPicPr>
          <p:cNvPr descr="Skellefteå kommun_SVART.eps" id="326" name="Google Shape;326;p57"/>
          <p:cNvPicPr preferRelativeResize="0"/>
          <p:nvPr/>
        </p:nvPicPr>
        <p:blipFill rotWithShape="1">
          <a:blip r:embed="rId2">
            <a:alphaModFix/>
          </a:blip>
          <a:srcRect b="0" l="0" r="0" t="0"/>
          <a:stretch/>
        </p:blipFill>
        <p:spPr>
          <a:xfrm>
            <a:off x="7010400" y="4286250"/>
            <a:ext cx="1408886" cy="442049"/>
          </a:xfrm>
          <a:prstGeom prst="rect">
            <a:avLst/>
          </a:prstGeom>
          <a:noFill/>
          <a:ln>
            <a:noFill/>
          </a:ln>
        </p:spPr>
      </p:pic>
      <p:sp>
        <p:nvSpPr>
          <p:cNvPr id="327" name="Google Shape;327;p57"/>
          <p:cNvSpPr txBox="1"/>
          <p:nvPr>
            <p:ph type="title"/>
          </p:nvPr>
        </p:nvSpPr>
        <p:spPr>
          <a:xfrm>
            <a:off x="457200" y="240030"/>
            <a:ext cx="3733800" cy="857400"/>
          </a:xfrm>
          <a:prstGeom prst="rect">
            <a:avLst/>
          </a:prstGeom>
          <a:noFill/>
          <a:ln>
            <a:noFill/>
          </a:ln>
        </p:spPr>
        <p:txBody>
          <a:bodyPr anchorCtr="0" anchor="ctr" bIns="45675" lIns="91375" spcFirstLastPara="1" rIns="91375" wrap="square" tIns="45675">
            <a:noAutofit/>
          </a:bodyPr>
          <a:lstStyle>
            <a:lvl1pPr lvl="0" marR="0" rtl="0" algn="l">
              <a:spcBef>
                <a:spcPts val="0"/>
              </a:spcBef>
              <a:spcAft>
                <a:spcPts val="0"/>
              </a:spcAft>
              <a:buClr>
                <a:srgbClr val="FFFFFF"/>
              </a:buClr>
              <a:buSzPts val="2400"/>
              <a:buFont typeface="Open Sans ExtraBold"/>
              <a:buNone/>
              <a:defRPr b="0" i="0" sz="2400" u="none" cap="none" strike="noStrike">
                <a:solidFill>
                  <a:srgbClr val="FFFFFF"/>
                </a:solidFill>
                <a:latin typeface="Open Sans ExtraBold"/>
                <a:ea typeface="Open Sans ExtraBold"/>
                <a:cs typeface="Open Sans ExtraBold"/>
                <a:sym typeface="Open Sans Extra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328" name="Google Shape;328;p57"/>
          <p:cNvSpPr txBox="1"/>
          <p:nvPr>
            <p:ph idx="1" type="body"/>
          </p:nvPr>
        </p:nvSpPr>
        <p:spPr>
          <a:xfrm>
            <a:off x="457200" y="1097280"/>
            <a:ext cx="3733800" cy="2091600"/>
          </a:xfrm>
          <a:prstGeom prst="rect">
            <a:avLst/>
          </a:prstGeom>
          <a:noFill/>
          <a:ln>
            <a:noFill/>
          </a:ln>
        </p:spPr>
        <p:txBody>
          <a:bodyPr anchorCtr="0" anchor="t" bIns="45675" lIns="91375" spcFirstLastPara="1" rIns="91375" wrap="square" tIns="45675">
            <a:noAutofit/>
          </a:bodyPr>
          <a:lstStyle>
            <a:lvl1pPr indent="-228600" lvl="0" marL="457200" marR="0" rtl="0" algn="l">
              <a:spcBef>
                <a:spcPts val="0"/>
              </a:spcBef>
              <a:spcAft>
                <a:spcPts val="0"/>
              </a:spcAft>
              <a:buClr>
                <a:srgbClr val="FFFFFF"/>
              </a:buClr>
              <a:buSzPts val="1600"/>
              <a:buFont typeface="Arial"/>
              <a:buNone/>
              <a:defRPr b="0" i="0" sz="1600" u="none" cap="none" strike="noStrike">
                <a:solidFill>
                  <a:srgbClr val="FFFFFF"/>
                </a:solidFill>
                <a:latin typeface="Open Sans"/>
                <a:ea typeface="Open Sans"/>
                <a:cs typeface="Open Sans"/>
                <a:sym typeface="Open Sans"/>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sp>
        <p:nvSpPr>
          <p:cNvPr id="329" name="Google Shape;329;p57"/>
          <p:cNvSpPr txBox="1"/>
          <p:nvPr>
            <p:ph idx="2" type="body"/>
          </p:nvPr>
        </p:nvSpPr>
        <p:spPr>
          <a:xfrm>
            <a:off x="533400" y="4354830"/>
            <a:ext cx="4095600" cy="221400"/>
          </a:xfrm>
          <a:prstGeom prst="rect">
            <a:avLst/>
          </a:prstGeom>
          <a:noFill/>
          <a:ln>
            <a:noFill/>
          </a:ln>
        </p:spPr>
        <p:txBody>
          <a:bodyPr anchorCtr="0" anchor="t" bIns="45675" lIns="91375" spcFirstLastPara="1" rIns="91375" wrap="square" tIns="45675">
            <a:noAutofit/>
          </a:bodyPr>
          <a:lstStyle>
            <a:lvl1pPr indent="-228600" lvl="0" marL="457200" marR="0" rtl="0" algn="l">
              <a:spcBef>
                <a:spcPts val="0"/>
              </a:spcBef>
              <a:spcAft>
                <a:spcPts val="0"/>
              </a:spcAft>
              <a:buClr>
                <a:schemeClr val="lt1"/>
              </a:buClr>
              <a:buSzPts val="1000"/>
              <a:buFont typeface="Arial"/>
              <a:buNone/>
              <a:defRPr b="0" i="0" sz="1000" u="none" cap="none" strike="noStrike">
                <a:solidFill>
                  <a:schemeClr val="lt1"/>
                </a:solidFill>
                <a:latin typeface="Open Sans ExtraBold"/>
                <a:ea typeface="Open Sans ExtraBold"/>
                <a:cs typeface="Open Sans ExtraBold"/>
                <a:sym typeface="Open Sans ExtraBold"/>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sp>
        <p:nvSpPr>
          <p:cNvPr id="330" name="Google Shape;330;p57"/>
          <p:cNvSpPr/>
          <p:nvPr>
            <p:ph idx="3" type="pic"/>
          </p:nvPr>
        </p:nvSpPr>
        <p:spPr>
          <a:xfrm>
            <a:off x="4572000" y="0"/>
            <a:ext cx="4572000" cy="3431100"/>
          </a:xfrm>
          <a:prstGeom prst="rect">
            <a:avLst/>
          </a:prstGeom>
          <a:noFill/>
          <a:ln>
            <a:noFill/>
          </a:ln>
        </p:spPr>
        <p:txBody>
          <a:bodyPr anchorCtr="0" anchor="ctr" bIns="45675" lIns="91375" spcFirstLastPara="1" rIns="91375" wrap="square" tIns="45675">
            <a:noAutofit/>
          </a:bodyPr>
          <a:lstStyle>
            <a:lvl1pPr lvl="0" marR="0" rtl="0" algn="ctr">
              <a:spcBef>
                <a:spcPts val="280"/>
              </a:spcBef>
              <a:spcAft>
                <a:spcPts val="0"/>
              </a:spcAft>
              <a:buClr>
                <a:schemeClr val="lt1"/>
              </a:buClr>
              <a:buSzPts val="1400"/>
              <a:buFont typeface="Arial"/>
              <a:buChar char="•"/>
              <a:defRPr b="0" i="0" sz="1400" u="none" cap="none" strike="noStrike">
                <a:solidFill>
                  <a:schemeClr val="lt1"/>
                </a:solidFill>
                <a:latin typeface="Open Sans Light"/>
                <a:ea typeface="Open Sans Light"/>
                <a:cs typeface="Open Sans Light"/>
                <a:sym typeface="Open Sans Light"/>
              </a:defRPr>
            </a:lvl1pPr>
            <a:lvl2pPr lvl="1"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lvl="2"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lvl="3"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lvl="4"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pic>
        <p:nvPicPr>
          <p:cNvPr descr="Skellefteå kommun_SVART.eps" id="331" name="Google Shape;331;p57"/>
          <p:cNvPicPr preferRelativeResize="0"/>
          <p:nvPr/>
        </p:nvPicPr>
        <p:blipFill rotWithShape="1">
          <a:blip r:embed="rId2">
            <a:alphaModFix/>
          </a:blip>
          <a:srcRect b="0" l="0" r="0" t="0"/>
          <a:stretch/>
        </p:blipFill>
        <p:spPr>
          <a:xfrm>
            <a:off x="7010400" y="4286250"/>
            <a:ext cx="1408886" cy="442049"/>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3 text och bild, mint">
  <p:cSld name="2/3 text och bild, mint">
    <p:spTree>
      <p:nvGrpSpPr>
        <p:cNvPr id="332" name="Shape 332"/>
        <p:cNvGrpSpPr/>
        <p:nvPr/>
      </p:nvGrpSpPr>
      <p:grpSpPr>
        <a:xfrm>
          <a:off x="0" y="0"/>
          <a:ext cx="0" cy="0"/>
          <a:chOff x="0" y="0"/>
          <a:chExt cx="0" cy="0"/>
        </a:xfrm>
      </p:grpSpPr>
      <p:sp>
        <p:nvSpPr>
          <p:cNvPr id="333" name="Google Shape;333;p58"/>
          <p:cNvSpPr/>
          <p:nvPr/>
        </p:nvSpPr>
        <p:spPr>
          <a:xfrm>
            <a:off x="0" y="0"/>
            <a:ext cx="9144000" cy="3431100"/>
          </a:xfrm>
          <a:prstGeom prst="rect">
            <a:avLst/>
          </a:prstGeom>
          <a:solidFill>
            <a:schemeClr val="accent5"/>
          </a:solidFill>
          <a:ln>
            <a:noFill/>
          </a:ln>
        </p:spPr>
        <p:txBody>
          <a:bodyPr anchorCtr="0" anchor="ctr" bIns="45675" lIns="91375" spcFirstLastPara="1" rIns="91375" wrap="square" tIns="45675">
            <a:noAutofit/>
          </a:bodyPr>
          <a:lstStyle/>
          <a:p>
            <a:pPr indent="0" lvl="0" marL="0" marR="0" rtl="0" algn="ctr">
              <a:spcBef>
                <a:spcPts val="0"/>
              </a:spcBef>
              <a:spcAft>
                <a:spcPts val="0"/>
              </a:spcAft>
              <a:buNone/>
            </a:pPr>
            <a:r>
              <a:t/>
            </a:r>
            <a:endParaRPr b="0" i="0" sz="1800" u="none" cap="none" strike="noStrike">
              <a:solidFill>
                <a:schemeClr val="lt1"/>
              </a:solidFill>
              <a:latin typeface="Open Sans"/>
              <a:ea typeface="Open Sans"/>
              <a:cs typeface="Open Sans"/>
              <a:sym typeface="Open Sans"/>
            </a:endParaRPr>
          </a:p>
        </p:txBody>
      </p:sp>
      <p:pic>
        <p:nvPicPr>
          <p:cNvPr descr="Skellefteå kommun_SVART.eps" id="334" name="Google Shape;334;p58"/>
          <p:cNvPicPr preferRelativeResize="0"/>
          <p:nvPr/>
        </p:nvPicPr>
        <p:blipFill rotWithShape="1">
          <a:blip r:embed="rId2">
            <a:alphaModFix/>
          </a:blip>
          <a:srcRect b="0" l="0" r="0" t="0"/>
          <a:stretch/>
        </p:blipFill>
        <p:spPr>
          <a:xfrm>
            <a:off x="7010400" y="4286250"/>
            <a:ext cx="1408886" cy="442049"/>
          </a:xfrm>
          <a:prstGeom prst="rect">
            <a:avLst/>
          </a:prstGeom>
          <a:noFill/>
          <a:ln>
            <a:noFill/>
          </a:ln>
        </p:spPr>
      </p:pic>
      <p:sp>
        <p:nvSpPr>
          <p:cNvPr id="335" name="Google Shape;335;p58"/>
          <p:cNvSpPr txBox="1"/>
          <p:nvPr>
            <p:ph type="title"/>
          </p:nvPr>
        </p:nvSpPr>
        <p:spPr>
          <a:xfrm>
            <a:off x="457200" y="240030"/>
            <a:ext cx="3733800" cy="857400"/>
          </a:xfrm>
          <a:prstGeom prst="rect">
            <a:avLst/>
          </a:prstGeom>
          <a:noFill/>
          <a:ln>
            <a:noFill/>
          </a:ln>
        </p:spPr>
        <p:txBody>
          <a:bodyPr anchorCtr="0" anchor="ctr" bIns="45675" lIns="91375" spcFirstLastPara="1" rIns="91375" wrap="square" tIns="45675">
            <a:noAutofit/>
          </a:bodyPr>
          <a:lstStyle>
            <a:lvl1pPr lvl="0" marR="0" rtl="0" algn="l">
              <a:spcBef>
                <a:spcPts val="0"/>
              </a:spcBef>
              <a:spcAft>
                <a:spcPts val="0"/>
              </a:spcAft>
              <a:buClr>
                <a:srgbClr val="FFFFFF"/>
              </a:buClr>
              <a:buSzPts val="2400"/>
              <a:buFont typeface="Open Sans ExtraBold"/>
              <a:buNone/>
              <a:defRPr b="0" i="0" sz="2400" u="none" cap="none" strike="noStrike">
                <a:solidFill>
                  <a:srgbClr val="FFFFFF"/>
                </a:solidFill>
                <a:latin typeface="Open Sans ExtraBold"/>
                <a:ea typeface="Open Sans ExtraBold"/>
                <a:cs typeface="Open Sans ExtraBold"/>
                <a:sym typeface="Open Sans Extra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336" name="Google Shape;336;p58"/>
          <p:cNvSpPr txBox="1"/>
          <p:nvPr>
            <p:ph idx="1" type="body"/>
          </p:nvPr>
        </p:nvSpPr>
        <p:spPr>
          <a:xfrm>
            <a:off x="457200" y="1097280"/>
            <a:ext cx="3733800" cy="2091600"/>
          </a:xfrm>
          <a:prstGeom prst="rect">
            <a:avLst/>
          </a:prstGeom>
          <a:noFill/>
          <a:ln>
            <a:noFill/>
          </a:ln>
        </p:spPr>
        <p:txBody>
          <a:bodyPr anchorCtr="0" anchor="t" bIns="45675" lIns="91375" spcFirstLastPara="1" rIns="91375" wrap="square" tIns="45675">
            <a:noAutofit/>
          </a:bodyPr>
          <a:lstStyle>
            <a:lvl1pPr indent="-228600" lvl="0" marL="457200" marR="0" rtl="0" algn="l">
              <a:spcBef>
                <a:spcPts val="0"/>
              </a:spcBef>
              <a:spcAft>
                <a:spcPts val="0"/>
              </a:spcAft>
              <a:buClr>
                <a:srgbClr val="FFFFFF"/>
              </a:buClr>
              <a:buSzPts val="1600"/>
              <a:buFont typeface="Arial"/>
              <a:buNone/>
              <a:defRPr b="0" i="0" sz="1600" u="none" cap="none" strike="noStrike">
                <a:solidFill>
                  <a:srgbClr val="FFFFFF"/>
                </a:solidFill>
                <a:latin typeface="Open Sans"/>
                <a:ea typeface="Open Sans"/>
                <a:cs typeface="Open Sans"/>
                <a:sym typeface="Open Sans"/>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sp>
        <p:nvSpPr>
          <p:cNvPr id="337" name="Google Shape;337;p58"/>
          <p:cNvSpPr txBox="1"/>
          <p:nvPr>
            <p:ph idx="2" type="body"/>
          </p:nvPr>
        </p:nvSpPr>
        <p:spPr>
          <a:xfrm>
            <a:off x="533400" y="4354830"/>
            <a:ext cx="4095600" cy="221400"/>
          </a:xfrm>
          <a:prstGeom prst="rect">
            <a:avLst/>
          </a:prstGeom>
          <a:noFill/>
          <a:ln>
            <a:noFill/>
          </a:ln>
        </p:spPr>
        <p:txBody>
          <a:bodyPr anchorCtr="0" anchor="t" bIns="45675" lIns="91375" spcFirstLastPara="1" rIns="91375" wrap="square" tIns="45675">
            <a:noAutofit/>
          </a:bodyPr>
          <a:lstStyle>
            <a:lvl1pPr indent="-228600" lvl="0" marL="457200" marR="0" rtl="0" algn="l">
              <a:spcBef>
                <a:spcPts val="0"/>
              </a:spcBef>
              <a:spcAft>
                <a:spcPts val="0"/>
              </a:spcAft>
              <a:buClr>
                <a:schemeClr val="lt1"/>
              </a:buClr>
              <a:buSzPts val="1000"/>
              <a:buFont typeface="Arial"/>
              <a:buNone/>
              <a:defRPr b="0" i="0" sz="1000" u="none" cap="none" strike="noStrike">
                <a:solidFill>
                  <a:schemeClr val="lt1"/>
                </a:solidFill>
                <a:latin typeface="Open Sans ExtraBold"/>
                <a:ea typeface="Open Sans ExtraBold"/>
                <a:cs typeface="Open Sans ExtraBold"/>
                <a:sym typeface="Open Sans ExtraBold"/>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sp>
        <p:nvSpPr>
          <p:cNvPr id="338" name="Google Shape;338;p58"/>
          <p:cNvSpPr/>
          <p:nvPr>
            <p:ph idx="3" type="pic"/>
          </p:nvPr>
        </p:nvSpPr>
        <p:spPr>
          <a:xfrm>
            <a:off x="4572000" y="0"/>
            <a:ext cx="4572000" cy="3431100"/>
          </a:xfrm>
          <a:prstGeom prst="rect">
            <a:avLst/>
          </a:prstGeom>
          <a:noFill/>
          <a:ln>
            <a:noFill/>
          </a:ln>
        </p:spPr>
        <p:txBody>
          <a:bodyPr anchorCtr="0" anchor="ctr" bIns="45675" lIns="91375" spcFirstLastPara="1" rIns="91375" wrap="square" tIns="45675">
            <a:noAutofit/>
          </a:bodyPr>
          <a:lstStyle>
            <a:lvl1pPr lvl="0" marR="0" rtl="0" algn="ctr">
              <a:spcBef>
                <a:spcPts val="280"/>
              </a:spcBef>
              <a:spcAft>
                <a:spcPts val="0"/>
              </a:spcAft>
              <a:buClr>
                <a:schemeClr val="lt1"/>
              </a:buClr>
              <a:buSzPts val="1400"/>
              <a:buFont typeface="Arial"/>
              <a:buChar char="•"/>
              <a:defRPr b="0" i="0" sz="1400" u="none" cap="none" strike="noStrike">
                <a:solidFill>
                  <a:schemeClr val="lt1"/>
                </a:solidFill>
                <a:latin typeface="Open Sans Light"/>
                <a:ea typeface="Open Sans Light"/>
                <a:cs typeface="Open Sans Light"/>
                <a:sym typeface="Open Sans Light"/>
              </a:defRPr>
            </a:lvl1pPr>
            <a:lvl2pPr lvl="1"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lvl="2"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lvl="3"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lvl="4"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pic>
        <p:nvPicPr>
          <p:cNvPr descr="Skellefteå kommun_SVART.eps" id="339" name="Google Shape;339;p58"/>
          <p:cNvPicPr preferRelativeResize="0"/>
          <p:nvPr/>
        </p:nvPicPr>
        <p:blipFill rotWithShape="1">
          <a:blip r:embed="rId2">
            <a:alphaModFix/>
          </a:blip>
          <a:srcRect b="0" l="0" r="0" t="0"/>
          <a:stretch/>
        </p:blipFill>
        <p:spPr>
          <a:xfrm>
            <a:off x="7010400" y="4286250"/>
            <a:ext cx="1408886" cy="442049"/>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kel textsida, mint">
  <p:cSld name="Enkel textsida, mint">
    <p:spTree>
      <p:nvGrpSpPr>
        <p:cNvPr id="340" name="Shape 340"/>
        <p:cNvGrpSpPr/>
        <p:nvPr/>
      </p:nvGrpSpPr>
      <p:grpSpPr>
        <a:xfrm>
          <a:off x="0" y="0"/>
          <a:ext cx="0" cy="0"/>
          <a:chOff x="0" y="0"/>
          <a:chExt cx="0" cy="0"/>
        </a:xfrm>
      </p:grpSpPr>
      <p:sp>
        <p:nvSpPr>
          <p:cNvPr id="341" name="Google Shape;341;p59"/>
          <p:cNvSpPr/>
          <p:nvPr/>
        </p:nvSpPr>
        <p:spPr>
          <a:xfrm>
            <a:off x="0" y="0"/>
            <a:ext cx="9144000" cy="5143500"/>
          </a:xfrm>
          <a:prstGeom prst="rect">
            <a:avLst/>
          </a:prstGeom>
          <a:solidFill>
            <a:schemeClr val="dk2"/>
          </a:solidFill>
          <a:ln>
            <a:noFill/>
          </a:ln>
        </p:spPr>
        <p:txBody>
          <a:bodyPr anchorCtr="0" anchor="ctr" bIns="45675" lIns="91375" spcFirstLastPara="1" rIns="91375" wrap="square" tIns="45675">
            <a:noAutofit/>
          </a:bodyPr>
          <a:lstStyle/>
          <a:p>
            <a:pPr indent="0" lvl="0" marL="0" marR="0" rtl="0" algn="ctr">
              <a:spcBef>
                <a:spcPts val="0"/>
              </a:spcBef>
              <a:spcAft>
                <a:spcPts val="0"/>
              </a:spcAft>
              <a:buNone/>
            </a:pPr>
            <a:r>
              <a:t/>
            </a:r>
            <a:endParaRPr b="0" i="0" sz="1800" u="none" cap="none" strike="noStrike">
              <a:solidFill>
                <a:schemeClr val="lt1"/>
              </a:solidFill>
              <a:latin typeface="Open Sans"/>
              <a:ea typeface="Open Sans"/>
              <a:cs typeface="Open Sans"/>
              <a:sym typeface="Open Sans"/>
            </a:endParaRPr>
          </a:p>
        </p:txBody>
      </p:sp>
      <p:sp>
        <p:nvSpPr>
          <p:cNvPr id="342" name="Google Shape;342;p59"/>
          <p:cNvSpPr/>
          <p:nvPr/>
        </p:nvSpPr>
        <p:spPr>
          <a:xfrm>
            <a:off x="0" y="0"/>
            <a:ext cx="9144000" cy="5143500"/>
          </a:xfrm>
          <a:prstGeom prst="rect">
            <a:avLst/>
          </a:prstGeom>
          <a:solidFill>
            <a:schemeClr val="accent5"/>
          </a:solidFill>
          <a:ln>
            <a:noFill/>
          </a:ln>
        </p:spPr>
        <p:txBody>
          <a:bodyPr anchorCtr="0" anchor="ctr" bIns="45675" lIns="91375" spcFirstLastPara="1" rIns="91375" wrap="square" tIns="45675">
            <a:noAutofit/>
          </a:bodyPr>
          <a:lstStyle/>
          <a:p>
            <a:pPr indent="0" lvl="0" marL="0" marR="0" rtl="0" algn="ctr">
              <a:spcBef>
                <a:spcPts val="0"/>
              </a:spcBef>
              <a:spcAft>
                <a:spcPts val="0"/>
              </a:spcAft>
              <a:buNone/>
            </a:pPr>
            <a:r>
              <a:t/>
            </a:r>
            <a:endParaRPr b="0" i="0" sz="1800" u="none" cap="none" strike="noStrike">
              <a:solidFill>
                <a:schemeClr val="lt1"/>
              </a:solidFill>
              <a:latin typeface="Open Sans"/>
              <a:ea typeface="Open Sans"/>
              <a:cs typeface="Open Sans"/>
              <a:sym typeface="Open Sans"/>
            </a:endParaRPr>
          </a:p>
        </p:txBody>
      </p:sp>
      <p:sp>
        <p:nvSpPr>
          <p:cNvPr id="343" name="Google Shape;343;p59"/>
          <p:cNvSpPr txBox="1"/>
          <p:nvPr>
            <p:ph type="title"/>
          </p:nvPr>
        </p:nvSpPr>
        <p:spPr>
          <a:xfrm>
            <a:off x="457200" y="548640"/>
            <a:ext cx="8229600" cy="857400"/>
          </a:xfrm>
          <a:prstGeom prst="rect">
            <a:avLst/>
          </a:prstGeom>
          <a:noFill/>
          <a:ln>
            <a:noFill/>
          </a:ln>
        </p:spPr>
        <p:txBody>
          <a:bodyPr anchorCtr="0" anchor="ctr" bIns="45675" lIns="91375" spcFirstLastPara="1" rIns="91375" wrap="square" tIns="45675">
            <a:noAutofit/>
          </a:bodyPr>
          <a:lstStyle>
            <a:lvl1pPr lvl="0" marR="0" rtl="0" algn="l">
              <a:spcBef>
                <a:spcPts val="0"/>
              </a:spcBef>
              <a:spcAft>
                <a:spcPts val="0"/>
              </a:spcAft>
              <a:buClr>
                <a:srgbClr val="FFFFFF"/>
              </a:buClr>
              <a:buSzPts val="3000"/>
              <a:buFont typeface="Open Sans ExtraBold"/>
              <a:buNone/>
              <a:defRPr b="0" i="0" sz="3000" u="none" cap="none" strike="noStrike">
                <a:solidFill>
                  <a:srgbClr val="FFFFFF"/>
                </a:solidFill>
                <a:latin typeface="Open Sans ExtraBold"/>
                <a:ea typeface="Open Sans ExtraBold"/>
                <a:cs typeface="Open Sans ExtraBold"/>
                <a:sym typeface="Open Sans Extra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344" name="Google Shape;344;p59"/>
          <p:cNvSpPr txBox="1"/>
          <p:nvPr>
            <p:ph idx="1" type="body"/>
          </p:nvPr>
        </p:nvSpPr>
        <p:spPr>
          <a:xfrm>
            <a:off x="457200" y="1405890"/>
            <a:ext cx="8229600" cy="2606100"/>
          </a:xfrm>
          <a:prstGeom prst="rect">
            <a:avLst/>
          </a:prstGeom>
          <a:noFill/>
          <a:ln>
            <a:noFill/>
          </a:ln>
        </p:spPr>
        <p:txBody>
          <a:bodyPr anchorCtr="0" anchor="t" bIns="45675" lIns="91375" spcFirstLastPara="1" rIns="91375" wrap="square" tIns="45675">
            <a:noAutofit/>
          </a:bodyPr>
          <a:lstStyle>
            <a:lvl1pPr indent="-228600" lvl="0" marL="457200" marR="0" rtl="0" algn="l">
              <a:spcBef>
                <a:spcPts val="0"/>
              </a:spcBef>
              <a:spcAft>
                <a:spcPts val="0"/>
              </a:spcAft>
              <a:buClr>
                <a:srgbClr val="FFFFFF"/>
              </a:buClr>
              <a:buSzPts val="1800"/>
              <a:buFont typeface="Arial"/>
              <a:buNone/>
              <a:defRPr b="0" i="0" sz="1800" u="none" cap="none" strike="noStrike">
                <a:solidFill>
                  <a:srgbClr val="FFFFFF"/>
                </a:solidFill>
                <a:latin typeface="Open Sans"/>
                <a:ea typeface="Open Sans"/>
                <a:cs typeface="Open Sans"/>
                <a:sym typeface="Open Sans"/>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pic>
        <p:nvPicPr>
          <p:cNvPr id="345" name="Google Shape;345;p59"/>
          <p:cNvPicPr preferRelativeResize="0"/>
          <p:nvPr/>
        </p:nvPicPr>
        <p:blipFill rotWithShape="1">
          <a:blip r:embed="rId2">
            <a:alphaModFix/>
          </a:blip>
          <a:srcRect b="0" l="0" r="0" t="0"/>
          <a:stretch/>
        </p:blipFill>
        <p:spPr>
          <a:xfrm>
            <a:off x="7009217" y="4286520"/>
            <a:ext cx="1411301" cy="440640"/>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3 text och bild, ljuslila">
  <p:cSld name="2/3 text och bild, ljuslila">
    <p:spTree>
      <p:nvGrpSpPr>
        <p:cNvPr id="346" name="Shape 346"/>
        <p:cNvGrpSpPr/>
        <p:nvPr/>
      </p:nvGrpSpPr>
      <p:grpSpPr>
        <a:xfrm>
          <a:off x="0" y="0"/>
          <a:ext cx="0" cy="0"/>
          <a:chOff x="0" y="0"/>
          <a:chExt cx="0" cy="0"/>
        </a:xfrm>
      </p:grpSpPr>
      <p:sp>
        <p:nvSpPr>
          <p:cNvPr id="347" name="Google Shape;347;p60"/>
          <p:cNvSpPr/>
          <p:nvPr/>
        </p:nvSpPr>
        <p:spPr>
          <a:xfrm>
            <a:off x="0" y="0"/>
            <a:ext cx="9144000" cy="3431100"/>
          </a:xfrm>
          <a:prstGeom prst="rect">
            <a:avLst/>
          </a:prstGeom>
          <a:solidFill>
            <a:schemeClr val="accent3"/>
          </a:solidFill>
          <a:ln>
            <a:noFill/>
          </a:ln>
        </p:spPr>
        <p:txBody>
          <a:bodyPr anchorCtr="0" anchor="ctr" bIns="45675" lIns="91375" spcFirstLastPara="1" rIns="91375" wrap="square" tIns="45675">
            <a:noAutofit/>
          </a:bodyPr>
          <a:lstStyle/>
          <a:p>
            <a:pPr indent="0" lvl="0" marL="0" marR="0" rtl="0" algn="ctr">
              <a:spcBef>
                <a:spcPts val="0"/>
              </a:spcBef>
              <a:spcAft>
                <a:spcPts val="0"/>
              </a:spcAft>
              <a:buNone/>
            </a:pPr>
            <a:r>
              <a:t/>
            </a:r>
            <a:endParaRPr b="0" i="0" sz="1800" u="none" cap="none" strike="noStrike">
              <a:solidFill>
                <a:schemeClr val="lt1"/>
              </a:solidFill>
              <a:latin typeface="Open Sans"/>
              <a:ea typeface="Open Sans"/>
              <a:cs typeface="Open Sans"/>
              <a:sym typeface="Open Sans"/>
            </a:endParaRPr>
          </a:p>
        </p:txBody>
      </p:sp>
      <p:pic>
        <p:nvPicPr>
          <p:cNvPr descr="Skellefteå kommun_SVART.eps" id="348" name="Google Shape;348;p60"/>
          <p:cNvPicPr preferRelativeResize="0"/>
          <p:nvPr/>
        </p:nvPicPr>
        <p:blipFill rotWithShape="1">
          <a:blip r:embed="rId2">
            <a:alphaModFix/>
          </a:blip>
          <a:srcRect b="0" l="0" r="0" t="0"/>
          <a:stretch/>
        </p:blipFill>
        <p:spPr>
          <a:xfrm>
            <a:off x="7010400" y="4286250"/>
            <a:ext cx="1408886" cy="442049"/>
          </a:xfrm>
          <a:prstGeom prst="rect">
            <a:avLst/>
          </a:prstGeom>
          <a:noFill/>
          <a:ln>
            <a:noFill/>
          </a:ln>
        </p:spPr>
      </p:pic>
      <p:sp>
        <p:nvSpPr>
          <p:cNvPr id="349" name="Google Shape;349;p60"/>
          <p:cNvSpPr txBox="1"/>
          <p:nvPr>
            <p:ph type="title"/>
          </p:nvPr>
        </p:nvSpPr>
        <p:spPr>
          <a:xfrm>
            <a:off x="457200" y="240030"/>
            <a:ext cx="3733800" cy="857400"/>
          </a:xfrm>
          <a:prstGeom prst="rect">
            <a:avLst/>
          </a:prstGeom>
          <a:noFill/>
          <a:ln>
            <a:noFill/>
          </a:ln>
        </p:spPr>
        <p:txBody>
          <a:bodyPr anchorCtr="0" anchor="ctr" bIns="45675" lIns="91375" spcFirstLastPara="1" rIns="91375" wrap="square" tIns="45675">
            <a:noAutofit/>
          </a:bodyPr>
          <a:lstStyle>
            <a:lvl1pPr lvl="0" marR="0" rtl="0" algn="l">
              <a:spcBef>
                <a:spcPts val="0"/>
              </a:spcBef>
              <a:spcAft>
                <a:spcPts val="0"/>
              </a:spcAft>
              <a:buClr>
                <a:srgbClr val="FFFFFF"/>
              </a:buClr>
              <a:buSzPts val="2400"/>
              <a:buFont typeface="Open Sans ExtraBold"/>
              <a:buNone/>
              <a:defRPr b="0" i="0" sz="2400" u="none" cap="none" strike="noStrike">
                <a:solidFill>
                  <a:srgbClr val="FFFFFF"/>
                </a:solidFill>
                <a:latin typeface="Open Sans ExtraBold"/>
                <a:ea typeface="Open Sans ExtraBold"/>
                <a:cs typeface="Open Sans ExtraBold"/>
                <a:sym typeface="Open Sans Extra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350" name="Google Shape;350;p60"/>
          <p:cNvSpPr txBox="1"/>
          <p:nvPr>
            <p:ph idx="1" type="body"/>
          </p:nvPr>
        </p:nvSpPr>
        <p:spPr>
          <a:xfrm>
            <a:off x="457200" y="1097280"/>
            <a:ext cx="3733800" cy="2091600"/>
          </a:xfrm>
          <a:prstGeom prst="rect">
            <a:avLst/>
          </a:prstGeom>
          <a:noFill/>
          <a:ln>
            <a:noFill/>
          </a:ln>
        </p:spPr>
        <p:txBody>
          <a:bodyPr anchorCtr="0" anchor="t" bIns="45675" lIns="91375" spcFirstLastPara="1" rIns="91375" wrap="square" tIns="45675">
            <a:noAutofit/>
          </a:bodyPr>
          <a:lstStyle>
            <a:lvl1pPr indent="-228600" lvl="0" marL="457200" marR="0" rtl="0" algn="l">
              <a:spcBef>
                <a:spcPts val="0"/>
              </a:spcBef>
              <a:spcAft>
                <a:spcPts val="0"/>
              </a:spcAft>
              <a:buClr>
                <a:srgbClr val="FFFFFF"/>
              </a:buClr>
              <a:buSzPts val="1600"/>
              <a:buFont typeface="Arial"/>
              <a:buNone/>
              <a:defRPr b="0" i="0" sz="1600" u="none" cap="none" strike="noStrike">
                <a:solidFill>
                  <a:srgbClr val="FFFFFF"/>
                </a:solidFill>
                <a:latin typeface="Open Sans"/>
                <a:ea typeface="Open Sans"/>
                <a:cs typeface="Open Sans"/>
                <a:sym typeface="Open Sans"/>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sp>
        <p:nvSpPr>
          <p:cNvPr id="351" name="Google Shape;351;p60"/>
          <p:cNvSpPr txBox="1"/>
          <p:nvPr>
            <p:ph idx="2" type="body"/>
          </p:nvPr>
        </p:nvSpPr>
        <p:spPr>
          <a:xfrm>
            <a:off x="533400" y="4354830"/>
            <a:ext cx="4095600" cy="221400"/>
          </a:xfrm>
          <a:prstGeom prst="rect">
            <a:avLst/>
          </a:prstGeom>
          <a:noFill/>
          <a:ln>
            <a:noFill/>
          </a:ln>
        </p:spPr>
        <p:txBody>
          <a:bodyPr anchorCtr="0" anchor="t" bIns="45675" lIns="91375" spcFirstLastPara="1" rIns="91375" wrap="square" tIns="45675">
            <a:noAutofit/>
          </a:bodyPr>
          <a:lstStyle>
            <a:lvl1pPr indent="-228600" lvl="0" marL="457200" marR="0" rtl="0" algn="l">
              <a:spcBef>
                <a:spcPts val="0"/>
              </a:spcBef>
              <a:spcAft>
                <a:spcPts val="0"/>
              </a:spcAft>
              <a:buClr>
                <a:schemeClr val="lt1"/>
              </a:buClr>
              <a:buSzPts val="1000"/>
              <a:buFont typeface="Arial"/>
              <a:buNone/>
              <a:defRPr b="0" i="0" sz="1000" u="none" cap="none" strike="noStrike">
                <a:solidFill>
                  <a:schemeClr val="lt1"/>
                </a:solidFill>
                <a:latin typeface="Open Sans ExtraBold"/>
                <a:ea typeface="Open Sans ExtraBold"/>
                <a:cs typeface="Open Sans ExtraBold"/>
                <a:sym typeface="Open Sans ExtraBold"/>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sp>
        <p:nvSpPr>
          <p:cNvPr id="352" name="Google Shape;352;p60"/>
          <p:cNvSpPr/>
          <p:nvPr>
            <p:ph idx="3" type="pic"/>
          </p:nvPr>
        </p:nvSpPr>
        <p:spPr>
          <a:xfrm>
            <a:off x="4572000" y="0"/>
            <a:ext cx="4572000" cy="3431100"/>
          </a:xfrm>
          <a:prstGeom prst="rect">
            <a:avLst/>
          </a:prstGeom>
          <a:noFill/>
          <a:ln>
            <a:noFill/>
          </a:ln>
        </p:spPr>
        <p:txBody>
          <a:bodyPr anchorCtr="0" anchor="ctr" bIns="45675" lIns="91375" spcFirstLastPara="1" rIns="91375" wrap="square" tIns="45675">
            <a:noAutofit/>
          </a:bodyPr>
          <a:lstStyle>
            <a:lvl1pPr lvl="0" marR="0" rtl="0" algn="ctr">
              <a:spcBef>
                <a:spcPts val="280"/>
              </a:spcBef>
              <a:spcAft>
                <a:spcPts val="0"/>
              </a:spcAft>
              <a:buClr>
                <a:schemeClr val="lt1"/>
              </a:buClr>
              <a:buSzPts val="1400"/>
              <a:buFont typeface="Arial"/>
              <a:buChar char="•"/>
              <a:defRPr b="0" i="0" sz="1400" u="none" cap="none" strike="noStrike">
                <a:solidFill>
                  <a:schemeClr val="lt1"/>
                </a:solidFill>
                <a:latin typeface="Open Sans Light"/>
                <a:ea typeface="Open Sans Light"/>
                <a:cs typeface="Open Sans Light"/>
                <a:sym typeface="Open Sans Light"/>
              </a:defRPr>
            </a:lvl1pPr>
            <a:lvl2pPr lvl="1"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lvl="2"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lvl="3"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lvl="4"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pic>
        <p:nvPicPr>
          <p:cNvPr descr="Skellefteå kommun_SVART.eps" id="353" name="Google Shape;353;p60"/>
          <p:cNvPicPr preferRelativeResize="0"/>
          <p:nvPr/>
        </p:nvPicPr>
        <p:blipFill rotWithShape="1">
          <a:blip r:embed="rId2">
            <a:alphaModFix/>
          </a:blip>
          <a:srcRect b="0" l="0" r="0" t="0"/>
          <a:stretch/>
        </p:blipFill>
        <p:spPr>
          <a:xfrm>
            <a:off x="7010400" y="4286250"/>
            <a:ext cx="1408886" cy="442049"/>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kel textsida, ljuslila">
  <p:cSld name="Enkel textsida, ljuslila">
    <p:spTree>
      <p:nvGrpSpPr>
        <p:cNvPr id="354" name="Shape 354"/>
        <p:cNvGrpSpPr/>
        <p:nvPr/>
      </p:nvGrpSpPr>
      <p:grpSpPr>
        <a:xfrm>
          <a:off x="0" y="0"/>
          <a:ext cx="0" cy="0"/>
          <a:chOff x="0" y="0"/>
          <a:chExt cx="0" cy="0"/>
        </a:xfrm>
      </p:grpSpPr>
      <p:sp>
        <p:nvSpPr>
          <p:cNvPr id="355" name="Google Shape;355;p61"/>
          <p:cNvSpPr/>
          <p:nvPr/>
        </p:nvSpPr>
        <p:spPr>
          <a:xfrm>
            <a:off x="0" y="0"/>
            <a:ext cx="9144000" cy="5143500"/>
          </a:xfrm>
          <a:prstGeom prst="rect">
            <a:avLst/>
          </a:prstGeom>
          <a:solidFill>
            <a:schemeClr val="dk2"/>
          </a:solidFill>
          <a:ln>
            <a:noFill/>
          </a:ln>
        </p:spPr>
        <p:txBody>
          <a:bodyPr anchorCtr="0" anchor="ctr" bIns="45675" lIns="91375" spcFirstLastPara="1" rIns="91375" wrap="square" tIns="45675">
            <a:noAutofit/>
          </a:bodyPr>
          <a:lstStyle/>
          <a:p>
            <a:pPr indent="0" lvl="0" marL="0" marR="0" rtl="0" algn="ctr">
              <a:spcBef>
                <a:spcPts val="0"/>
              </a:spcBef>
              <a:spcAft>
                <a:spcPts val="0"/>
              </a:spcAft>
              <a:buNone/>
            </a:pPr>
            <a:r>
              <a:t/>
            </a:r>
            <a:endParaRPr b="0" i="0" sz="1800" u="none" cap="none" strike="noStrike">
              <a:solidFill>
                <a:schemeClr val="lt1"/>
              </a:solidFill>
              <a:latin typeface="Open Sans"/>
              <a:ea typeface="Open Sans"/>
              <a:cs typeface="Open Sans"/>
              <a:sym typeface="Open Sans"/>
            </a:endParaRPr>
          </a:p>
        </p:txBody>
      </p:sp>
      <p:sp>
        <p:nvSpPr>
          <p:cNvPr id="356" name="Google Shape;356;p61"/>
          <p:cNvSpPr/>
          <p:nvPr/>
        </p:nvSpPr>
        <p:spPr>
          <a:xfrm>
            <a:off x="0" y="0"/>
            <a:ext cx="9144000" cy="5143500"/>
          </a:xfrm>
          <a:prstGeom prst="rect">
            <a:avLst/>
          </a:prstGeom>
          <a:solidFill>
            <a:schemeClr val="accent3"/>
          </a:solidFill>
          <a:ln>
            <a:noFill/>
          </a:ln>
        </p:spPr>
        <p:txBody>
          <a:bodyPr anchorCtr="0" anchor="ctr" bIns="45675" lIns="91375" spcFirstLastPara="1" rIns="91375" wrap="square" tIns="45675">
            <a:noAutofit/>
          </a:bodyPr>
          <a:lstStyle/>
          <a:p>
            <a:pPr indent="0" lvl="0" marL="0" marR="0" rtl="0" algn="ctr">
              <a:spcBef>
                <a:spcPts val="0"/>
              </a:spcBef>
              <a:spcAft>
                <a:spcPts val="0"/>
              </a:spcAft>
              <a:buNone/>
            </a:pPr>
            <a:r>
              <a:t/>
            </a:r>
            <a:endParaRPr b="0" i="0" sz="1800" u="none" cap="none" strike="noStrike">
              <a:solidFill>
                <a:schemeClr val="lt1"/>
              </a:solidFill>
              <a:latin typeface="Open Sans"/>
              <a:ea typeface="Open Sans"/>
              <a:cs typeface="Open Sans"/>
              <a:sym typeface="Open Sans"/>
            </a:endParaRPr>
          </a:p>
        </p:txBody>
      </p:sp>
      <p:sp>
        <p:nvSpPr>
          <p:cNvPr id="357" name="Google Shape;357;p61"/>
          <p:cNvSpPr txBox="1"/>
          <p:nvPr>
            <p:ph type="title"/>
          </p:nvPr>
        </p:nvSpPr>
        <p:spPr>
          <a:xfrm>
            <a:off x="457200" y="548640"/>
            <a:ext cx="8229600" cy="857400"/>
          </a:xfrm>
          <a:prstGeom prst="rect">
            <a:avLst/>
          </a:prstGeom>
          <a:noFill/>
          <a:ln>
            <a:noFill/>
          </a:ln>
        </p:spPr>
        <p:txBody>
          <a:bodyPr anchorCtr="0" anchor="ctr" bIns="45675" lIns="91375" spcFirstLastPara="1" rIns="91375" wrap="square" tIns="45675">
            <a:noAutofit/>
          </a:bodyPr>
          <a:lstStyle>
            <a:lvl1pPr lvl="0" marR="0" rtl="0" algn="l">
              <a:spcBef>
                <a:spcPts val="0"/>
              </a:spcBef>
              <a:spcAft>
                <a:spcPts val="0"/>
              </a:spcAft>
              <a:buClr>
                <a:srgbClr val="FFFFFF"/>
              </a:buClr>
              <a:buSzPts val="3000"/>
              <a:buFont typeface="Open Sans ExtraBold"/>
              <a:buNone/>
              <a:defRPr b="0" i="0" sz="3000" u="none" cap="none" strike="noStrike">
                <a:solidFill>
                  <a:srgbClr val="FFFFFF"/>
                </a:solidFill>
                <a:latin typeface="Open Sans ExtraBold"/>
                <a:ea typeface="Open Sans ExtraBold"/>
                <a:cs typeface="Open Sans ExtraBold"/>
                <a:sym typeface="Open Sans Extra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358" name="Google Shape;358;p61"/>
          <p:cNvSpPr txBox="1"/>
          <p:nvPr>
            <p:ph idx="1" type="body"/>
          </p:nvPr>
        </p:nvSpPr>
        <p:spPr>
          <a:xfrm>
            <a:off x="457200" y="1405890"/>
            <a:ext cx="8229600" cy="2606100"/>
          </a:xfrm>
          <a:prstGeom prst="rect">
            <a:avLst/>
          </a:prstGeom>
          <a:noFill/>
          <a:ln>
            <a:noFill/>
          </a:ln>
        </p:spPr>
        <p:txBody>
          <a:bodyPr anchorCtr="0" anchor="t" bIns="45675" lIns="91375" spcFirstLastPara="1" rIns="91375" wrap="square" tIns="45675">
            <a:noAutofit/>
          </a:bodyPr>
          <a:lstStyle>
            <a:lvl1pPr indent="-228600" lvl="0" marL="457200" marR="0" rtl="0" algn="l">
              <a:spcBef>
                <a:spcPts val="0"/>
              </a:spcBef>
              <a:spcAft>
                <a:spcPts val="0"/>
              </a:spcAft>
              <a:buClr>
                <a:srgbClr val="FFFFFF"/>
              </a:buClr>
              <a:buSzPts val="1800"/>
              <a:buFont typeface="Arial"/>
              <a:buNone/>
              <a:defRPr b="0" i="0" sz="1800" u="none" cap="none" strike="noStrike">
                <a:solidFill>
                  <a:srgbClr val="FFFFFF"/>
                </a:solidFill>
                <a:latin typeface="Open Sans"/>
                <a:ea typeface="Open Sans"/>
                <a:cs typeface="Open Sans"/>
                <a:sym typeface="Open Sans"/>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pic>
        <p:nvPicPr>
          <p:cNvPr id="359" name="Google Shape;359;p61"/>
          <p:cNvPicPr preferRelativeResize="0"/>
          <p:nvPr/>
        </p:nvPicPr>
        <p:blipFill rotWithShape="1">
          <a:blip r:embed="rId2">
            <a:alphaModFix/>
          </a:blip>
          <a:srcRect b="0" l="0" r="0" t="0"/>
          <a:stretch/>
        </p:blipFill>
        <p:spPr>
          <a:xfrm>
            <a:off x="7009217" y="4286520"/>
            <a:ext cx="1411301" cy="440640"/>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3 text, ljuslila">
  <p:cSld name="2/3 text, ljuslila">
    <p:spTree>
      <p:nvGrpSpPr>
        <p:cNvPr id="360" name="Shape 360"/>
        <p:cNvGrpSpPr/>
        <p:nvPr/>
      </p:nvGrpSpPr>
      <p:grpSpPr>
        <a:xfrm>
          <a:off x="0" y="0"/>
          <a:ext cx="0" cy="0"/>
          <a:chOff x="0" y="0"/>
          <a:chExt cx="0" cy="0"/>
        </a:xfrm>
      </p:grpSpPr>
      <p:sp>
        <p:nvSpPr>
          <p:cNvPr id="361" name="Google Shape;361;p62"/>
          <p:cNvSpPr/>
          <p:nvPr/>
        </p:nvSpPr>
        <p:spPr>
          <a:xfrm>
            <a:off x="0" y="0"/>
            <a:ext cx="9144000" cy="3431100"/>
          </a:xfrm>
          <a:prstGeom prst="rect">
            <a:avLst/>
          </a:prstGeom>
          <a:solidFill>
            <a:schemeClr val="accent3"/>
          </a:solidFill>
          <a:ln>
            <a:noFill/>
          </a:ln>
        </p:spPr>
        <p:txBody>
          <a:bodyPr anchorCtr="0" anchor="ctr" bIns="45675" lIns="91375" spcFirstLastPara="1" rIns="91375" wrap="square" tIns="45675">
            <a:noAutofit/>
          </a:bodyPr>
          <a:lstStyle/>
          <a:p>
            <a:pPr indent="0" lvl="0" marL="0" marR="0" rtl="0" algn="ctr">
              <a:spcBef>
                <a:spcPts val="0"/>
              </a:spcBef>
              <a:spcAft>
                <a:spcPts val="0"/>
              </a:spcAft>
              <a:buNone/>
            </a:pPr>
            <a:r>
              <a:t/>
            </a:r>
            <a:endParaRPr b="0" i="0" sz="1800" u="none" cap="none" strike="noStrike">
              <a:solidFill>
                <a:schemeClr val="lt1"/>
              </a:solidFill>
              <a:latin typeface="Open Sans"/>
              <a:ea typeface="Open Sans"/>
              <a:cs typeface="Open Sans"/>
              <a:sym typeface="Open Sans"/>
            </a:endParaRPr>
          </a:p>
        </p:txBody>
      </p:sp>
      <p:pic>
        <p:nvPicPr>
          <p:cNvPr descr="Skellefteå kommun_SVART.eps" id="362" name="Google Shape;362;p62"/>
          <p:cNvPicPr preferRelativeResize="0"/>
          <p:nvPr/>
        </p:nvPicPr>
        <p:blipFill rotWithShape="1">
          <a:blip r:embed="rId2">
            <a:alphaModFix/>
          </a:blip>
          <a:srcRect b="0" l="0" r="0" t="0"/>
          <a:stretch/>
        </p:blipFill>
        <p:spPr>
          <a:xfrm>
            <a:off x="7010400" y="4286250"/>
            <a:ext cx="1408886" cy="442049"/>
          </a:xfrm>
          <a:prstGeom prst="rect">
            <a:avLst/>
          </a:prstGeom>
          <a:noFill/>
          <a:ln>
            <a:noFill/>
          </a:ln>
        </p:spPr>
      </p:pic>
      <p:sp>
        <p:nvSpPr>
          <p:cNvPr id="363" name="Google Shape;363;p62"/>
          <p:cNvSpPr txBox="1"/>
          <p:nvPr>
            <p:ph type="title"/>
          </p:nvPr>
        </p:nvSpPr>
        <p:spPr>
          <a:xfrm>
            <a:off x="457200" y="240030"/>
            <a:ext cx="8229600" cy="857400"/>
          </a:xfrm>
          <a:prstGeom prst="rect">
            <a:avLst/>
          </a:prstGeom>
          <a:noFill/>
          <a:ln>
            <a:noFill/>
          </a:ln>
        </p:spPr>
        <p:txBody>
          <a:bodyPr anchorCtr="0" anchor="ctr" bIns="45675" lIns="91375" spcFirstLastPara="1" rIns="91375" wrap="square" tIns="45675">
            <a:noAutofit/>
          </a:bodyPr>
          <a:lstStyle>
            <a:lvl1pPr lvl="0" marR="0" rtl="0" algn="l">
              <a:spcBef>
                <a:spcPts val="0"/>
              </a:spcBef>
              <a:spcAft>
                <a:spcPts val="0"/>
              </a:spcAft>
              <a:buClr>
                <a:srgbClr val="FFFFFF"/>
              </a:buClr>
              <a:buSzPts val="3000"/>
              <a:buFont typeface="Open Sans ExtraBold"/>
              <a:buNone/>
              <a:defRPr b="0" i="0" sz="3000" u="none" cap="none" strike="noStrike">
                <a:solidFill>
                  <a:srgbClr val="FFFFFF"/>
                </a:solidFill>
                <a:latin typeface="Open Sans ExtraBold"/>
                <a:ea typeface="Open Sans ExtraBold"/>
                <a:cs typeface="Open Sans ExtraBold"/>
                <a:sym typeface="Open Sans Extra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364" name="Google Shape;364;p62"/>
          <p:cNvSpPr txBox="1"/>
          <p:nvPr>
            <p:ph idx="1" type="body"/>
          </p:nvPr>
        </p:nvSpPr>
        <p:spPr>
          <a:xfrm>
            <a:off x="457200" y="1097280"/>
            <a:ext cx="8229600" cy="2091600"/>
          </a:xfrm>
          <a:prstGeom prst="rect">
            <a:avLst/>
          </a:prstGeom>
          <a:noFill/>
          <a:ln>
            <a:noFill/>
          </a:ln>
        </p:spPr>
        <p:txBody>
          <a:bodyPr anchorCtr="0" anchor="t" bIns="45675" lIns="91375" spcFirstLastPara="1" rIns="91375" wrap="square" tIns="45675">
            <a:noAutofit/>
          </a:bodyPr>
          <a:lstStyle>
            <a:lvl1pPr indent="-228600" lvl="0" marL="457200" marR="0" rtl="0" algn="l">
              <a:spcBef>
                <a:spcPts val="0"/>
              </a:spcBef>
              <a:spcAft>
                <a:spcPts val="0"/>
              </a:spcAft>
              <a:buClr>
                <a:srgbClr val="FFFFFF"/>
              </a:buClr>
              <a:buSzPts val="1800"/>
              <a:buFont typeface="Arial"/>
              <a:buNone/>
              <a:defRPr b="0" i="0" sz="1800" u="none" cap="none" strike="noStrike">
                <a:solidFill>
                  <a:srgbClr val="FFFFFF"/>
                </a:solidFill>
                <a:latin typeface="Open Sans"/>
                <a:ea typeface="Open Sans"/>
                <a:cs typeface="Open Sans"/>
                <a:sym typeface="Open Sans"/>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sp>
        <p:nvSpPr>
          <p:cNvPr id="365" name="Google Shape;365;p62"/>
          <p:cNvSpPr txBox="1"/>
          <p:nvPr>
            <p:ph idx="2" type="body"/>
          </p:nvPr>
        </p:nvSpPr>
        <p:spPr>
          <a:xfrm>
            <a:off x="533400" y="4354830"/>
            <a:ext cx="4095600" cy="221400"/>
          </a:xfrm>
          <a:prstGeom prst="rect">
            <a:avLst/>
          </a:prstGeom>
          <a:noFill/>
          <a:ln>
            <a:noFill/>
          </a:ln>
        </p:spPr>
        <p:txBody>
          <a:bodyPr anchorCtr="0" anchor="t" bIns="45675" lIns="91375" spcFirstLastPara="1" rIns="91375" wrap="square" tIns="45675">
            <a:noAutofit/>
          </a:bodyPr>
          <a:lstStyle>
            <a:lvl1pPr indent="-228600" lvl="0" marL="457200" marR="0" rtl="0" algn="l">
              <a:spcBef>
                <a:spcPts val="0"/>
              </a:spcBef>
              <a:spcAft>
                <a:spcPts val="0"/>
              </a:spcAft>
              <a:buClr>
                <a:schemeClr val="lt1"/>
              </a:buClr>
              <a:buSzPts val="1000"/>
              <a:buFont typeface="Arial"/>
              <a:buNone/>
              <a:defRPr b="0" i="0" sz="1000" u="none" cap="none" strike="noStrike">
                <a:solidFill>
                  <a:schemeClr val="lt1"/>
                </a:solidFill>
                <a:latin typeface="Open Sans ExtraBold"/>
                <a:ea typeface="Open Sans ExtraBold"/>
                <a:cs typeface="Open Sans ExtraBold"/>
                <a:sym typeface="Open Sans ExtraBold"/>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pic>
        <p:nvPicPr>
          <p:cNvPr descr="Skellefteå kommun_SVART.eps" id="366" name="Google Shape;366;p62"/>
          <p:cNvPicPr preferRelativeResize="0"/>
          <p:nvPr/>
        </p:nvPicPr>
        <p:blipFill rotWithShape="1">
          <a:blip r:embed="rId2">
            <a:alphaModFix/>
          </a:blip>
          <a:srcRect b="0" l="0" r="0" t="0"/>
          <a:stretch/>
        </p:blipFill>
        <p:spPr>
          <a:xfrm>
            <a:off x="7010400" y="4286250"/>
            <a:ext cx="1408886" cy="44204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Jämförelse" type="twoTxTwoObj">
  <p:cSld name="TWO_OBJECTS_WITH_TEXT">
    <p:spTree>
      <p:nvGrpSpPr>
        <p:cNvPr id="42" name="Shape 42"/>
        <p:cNvGrpSpPr/>
        <p:nvPr/>
      </p:nvGrpSpPr>
      <p:grpSpPr>
        <a:xfrm>
          <a:off x="0" y="0"/>
          <a:ext cx="0" cy="0"/>
          <a:chOff x="0" y="0"/>
          <a:chExt cx="0" cy="0"/>
        </a:xfrm>
      </p:grpSpPr>
      <p:sp>
        <p:nvSpPr>
          <p:cNvPr id="43" name="Google Shape;43;p7"/>
          <p:cNvSpPr txBox="1"/>
          <p:nvPr>
            <p:ph type="title"/>
          </p:nvPr>
        </p:nvSpPr>
        <p:spPr>
          <a:xfrm>
            <a:off x="457200" y="205979"/>
            <a:ext cx="8229600" cy="85725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44" name="Google Shape;44;p7"/>
          <p:cNvSpPr txBox="1"/>
          <p:nvPr>
            <p:ph idx="1" type="body"/>
          </p:nvPr>
        </p:nvSpPr>
        <p:spPr>
          <a:xfrm>
            <a:off x="457200" y="1151335"/>
            <a:ext cx="4040188" cy="479822"/>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chemeClr val="dk1"/>
              </a:buClr>
              <a:buSzPts val="1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14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4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4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4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4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4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4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400"/>
              <a:buFont typeface="Arial"/>
              <a:buNone/>
              <a:defRPr b="1" i="0" sz="1600" u="none" cap="none" strike="noStrike">
                <a:solidFill>
                  <a:schemeClr val="dk1"/>
                </a:solidFill>
                <a:latin typeface="Calibri"/>
                <a:ea typeface="Calibri"/>
                <a:cs typeface="Calibri"/>
                <a:sym typeface="Calibri"/>
              </a:defRPr>
            </a:lvl9pPr>
          </a:lstStyle>
          <a:p/>
        </p:txBody>
      </p:sp>
      <p:sp>
        <p:nvSpPr>
          <p:cNvPr id="45" name="Google Shape;45;p7"/>
          <p:cNvSpPr txBox="1"/>
          <p:nvPr>
            <p:ph idx="2" type="body"/>
          </p:nvPr>
        </p:nvSpPr>
        <p:spPr>
          <a:xfrm>
            <a:off x="457200" y="1631156"/>
            <a:ext cx="4040188" cy="2963466"/>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46" name="Google Shape;46;p7"/>
          <p:cNvSpPr txBox="1"/>
          <p:nvPr>
            <p:ph idx="3" type="body"/>
          </p:nvPr>
        </p:nvSpPr>
        <p:spPr>
          <a:xfrm>
            <a:off x="4645028" y="1151335"/>
            <a:ext cx="4041775" cy="479822"/>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chemeClr val="dk1"/>
              </a:buClr>
              <a:buSzPts val="1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14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4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4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4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4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4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4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400"/>
              <a:buFont typeface="Arial"/>
              <a:buNone/>
              <a:defRPr b="1" i="0" sz="1600" u="none" cap="none" strike="noStrike">
                <a:solidFill>
                  <a:schemeClr val="dk1"/>
                </a:solidFill>
                <a:latin typeface="Calibri"/>
                <a:ea typeface="Calibri"/>
                <a:cs typeface="Calibri"/>
                <a:sym typeface="Calibri"/>
              </a:defRPr>
            </a:lvl9pPr>
          </a:lstStyle>
          <a:p/>
        </p:txBody>
      </p:sp>
      <p:sp>
        <p:nvSpPr>
          <p:cNvPr id="47" name="Google Shape;47;p7"/>
          <p:cNvSpPr txBox="1"/>
          <p:nvPr>
            <p:ph idx="4" type="body"/>
          </p:nvPr>
        </p:nvSpPr>
        <p:spPr>
          <a:xfrm>
            <a:off x="4645028" y="1631156"/>
            <a:ext cx="4041775" cy="2963466"/>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48" name="Google Shape;48;p7"/>
          <p:cNvSpPr txBox="1"/>
          <p:nvPr>
            <p:ph idx="10" type="dt"/>
          </p:nvPr>
        </p:nvSpPr>
        <p:spPr>
          <a:xfrm>
            <a:off x="457200" y="4767264"/>
            <a:ext cx="2133600" cy="273844"/>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sz="1800">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9" name="Google Shape;49;p7"/>
          <p:cNvSpPr txBox="1"/>
          <p:nvPr>
            <p:ph idx="11" type="ftr"/>
          </p:nvPr>
        </p:nvSpPr>
        <p:spPr>
          <a:xfrm>
            <a:off x="3124200" y="4767264"/>
            <a:ext cx="2895600" cy="273844"/>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sz="1800">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0" name="Google Shape;50;p7"/>
          <p:cNvSpPr txBox="1"/>
          <p:nvPr>
            <p:ph idx="12" type="sldNum"/>
          </p:nvPr>
        </p:nvSpPr>
        <p:spPr>
          <a:xfrm>
            <a:off x="6553200" y="4767264"/>
            <a:ext cx="2133600" cy="27384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3 text, orange">
  <p:cSld name="2/3 text, orange">
    <p:spTree>
      <p:nvGrpSpPr>
        <p:cNvPr id="367" name="Shape 367"/>
        <p:cNvGrpSpPr/>
        <p:nvPr/>
      </p:nvGrpSpPr>
      <p:grpSpPr>
        <a:xfrm>
          <a:off x="0" y="0"/>
          <a:ext cx="0" cy="0"/>
          <a:chOff x="0" y="0"/>
          <a:chExt cx="0" cy="0"/>
        </a:xfrm>
      </p:grpSpPr>
      <p:sp>
        <p:nvSpPr>
          <p:cNvPr id="368" name="Google Shape;368;p63"/>
          <p:cNvSpPr/>
          <p:nvPr/>
        </p:nvSpPr>
        <p:spPr>
          <a:xfrm>
            <a:off x="0" y="0"/>
            <a:ext cx="9144000" cy="3431100"/>
          </a:xfrm>
          <a:prstGeom prst="rect">
            <a:avLst/>
          </a:prstGeom>
          <a:solidFill>
            <a:schemeClr val="accent1"/>
          </a:solidFill>
          <a:ln>
            <a:noFill/>
          </a:ln>
        </p:spPr>
        <p:txBody>
          <a:bodyPr anchorCtr="0" anchor="ctr" bIns="45675" lIns="91375" spcFirstLastPara="1" rIns="91375" wrap="square" tIns="45675">
            <a:noAutofit/>
          </a:bodyPr>
          <a:lstStyle/>
          <a:p>
            <a:pPr indent="0" lvl="0" marL="0" marR="0" rtl="0" algn="ctr">
              <a:spcBef>
                <a:spcPts val="0"/>
              </a:spcBef>
              <a:spcAft>
                <a:spcPts val="0"/>
              </a:spcAft>
              <a:buNone/>
            </a:pPr>
            <a:r>
              <a:t/>
            </a:r>
            <a:endParaRPr b="0" i="0" sz="1800" u="none" cap="none" strike="noStrike">
              <a:solidFill>
                <a:schemeClr val="lt1"/>
              </a:solidFill>
              <a:latin typeface="Open Sans"/>
              <a:ea typeface="Open Sans"/>
              <a:cs typeface="Open Sans"/>
              <a:sym typeface="Open Sans"/>
            </a:endParaRPr>
          </a:p>
        </p:txBody>
      </p:sp>
      <p:pic>
        <p:nvPicPr>
          <p:cNvPr descr="Skellefteå kommun_SVART.eps" id="369" name="Google Shape;369;p63"/>
          <p:cNvPicPr preferRelativeResize="0"/>
          <p:nvPr/>
        </p:nvPicPr>
        <p:blipFill rotWithShape="1">
          <a:blip r:embed="rId2">
            <a:alphaModFix/>
          </a:blip>
          <a:srcRect b="0" l="0" r="0" t="0"/>
          <a:stretch/>
        </p:blipFill>
        <p:spPr>
          <a:xfrm>
            <a:off x="7010400" y="4286250"/>
            <a:ext cx="1408886" cy="442049"/>
          </a:xfrm>
          <a:prstGeom prst="rect">
            <a:avLst/>
          </a:prstGeom>
          <a:noFill/>
          <a:ln>
            <a:noFill/>
          </a:ln>
        </p:spPr>
      </p:pic>
      <p:sp>
        <p:nvSpPr>
          <p:cNvPr id="370" name="Google Shape;370;p63"/>
          <p:cNvSpPr txBox="1"/>
          <p:nvPr>
            <p:ph type="title"/>
          </p:nvPr>
        </p:nvSpPr>
        <p:spPr>
          <a:xfrm>
            <a:off x="457200" y="240030"/>
            <a:ext cx="8229600" cy="857400"/>
          </a:xfrm>
          <a:prstGeom prst="rect">
            <a:avLst/>
          </a:prstGeom>
          <a:noFill/>
          <a:ln>
            <a:noFill/>
          </a:ln>
        </p:spPr>
        <p:txBody>
          <a:bodyPr anchorCtr="0" anchor="ctr" bIns="45675" lIns="91375" spcFirstLastPara="1" rIns="91375" wrap="square" tIns="45675">
            <a:noAutofit/>
          </a:bodyPr>
          <a:lstStyle>
            <a:lvl1pPr lvl="0" marR="0" rtl="0" algn="l">
              <a:spcBef>
                <a:spcPts val="0"/>
              </a:spcBef>
              <a:spcAft>
                <a:spcPts val="0"/>
              </a:spcAft>
              <a:buClr>
                <a:srgbClr val="FFFFFF"/>
              </a:buClr>
              <a:buSzPts val="3000"/>
              <a:buFont typeface="Open Sans ExtraBold"/>
              <a:buNone/>
              <a:defRPr b="0" i="0" sz="3000" u="none" cap="none" strike="noStrike">
                <a:solidFill>
                  <a:srgbClr val="FFFFFF"/>
                </a:solidFill>
                <a:latin typeface="Open Sans ExtraBold"/>
                <a:ea typeface="Open Sans ExtraBold"/>
                <a:cs typeface="Open Sans ExtraBold"/>
                <a:sym typeface="Open Sans Extra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371" name="Google Shape;371;p63"/>
          <p:cNvSpPr txBox="1"/>
          <p:nvPr>
            <p:ph idx="1" type="body"/>
          </p:nvPr>
        </p:nvSpPr>
        <p:spPr>
          <a:xfrm>
            <a:off x="457200" y="1097280"/>
            <a:ext cx="8229600" cy="2091600"/>
          </a:xfrm>
          <a:prstGeom prst="rect">
            <a:avLst/>
          </a:prstGeom>
          <a:noFill/>
          <a:ln>
            <a:noFill/>
          </a:ln>
        </p:spPr>
        <p:txBody>
          <a:bodyPr anchorCtr="0" anchor="t" bIns="45675" lIns="91375" spcFirstLastPara="1" rIns="91375" wrap="square" tIns="45675">
            <a:noAutofit/>
          </a:bodyPr>
          <a:lstStyle>
            <a:lvl1pPr indent="-228600" lvl="0" marL="457200" marR="0" rtl="0" algn="l">
              <a:spcBef>
                <a:spcPts val="0"/>
              </a:spcBef>
              <a:spcAft>
                <a:spcPts val="0"/>
              </a:spcAft>
              <a:buClr>
                <a:srgbClr val="FFFFFF"/>
              </a:buClr>
              <a:buSzPts val="1800"/>
              <a:buFont typeface="Arial"/>
              <a:buNone/>
              <a:defRPr b="0" i="0" sz="1800" u="none" cap="none" strike="noStrike">
                <a:solidFill>
                  <a:srgbClr val="FFFFFF"/>
                </a:solidFill>
                <a:latin typeface="Open Sans"/>
                <a:ea typeface="Open Sans"/>
                <a:cs typeface="Open Sans"/>
                <a:sym typeface="Open Sans"/>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sp>
        <p:nvSpPr>
          <p:cNvPr id="372" name="Google Shape;372;p63"/>
          <p:cNvSpPr txBox="1"/>
          <p:nvPr>
            <p:ph idx="2" type="body"/>
          </p:nvPr>
        </p:nvSpPr>
        <p:spPr>
          <a:xfrm>
            <a:off x="533400" y="4354830"/>
            <a:ext cx="4095600" cy="221400"/>
          </a:xfrm>
          <a:prstGeom prst="rect">
            <a:avLst/>
          </a:prstGeom>
          <a:noFill/>
          <a:ln>
            <a:noFill/>
          </a:ln>
        </p:spPr>
        <p:txBody>
          <a:bodyPr anchorCtr="0" anchor="t" bIns="45675" lIns="91375" spcFirstLastPara="1" rIns="91375" wrap="square" tIns="45675">
            <a:noAutofit/>
          </a:bodyPr>
          <a:lstStyle>
            <a:lvl1pPr indent="-228600" lvl="0" marL="457200" marR="0" rtl="0" algn="l">
              <a:spcBef>
                <a:spcPts val="0"/>
              </a:spcBef>
              <a:spcAft>
                <a:spcPts val="0"/>
              </a:spcAft>
              <a:buClr>
                <a:schemeClr val="lt1"/>
              </a:buClr>
              <a:buSzPts val="1000"/>
              <a:buFont typeface="Arial"/>
              <a:buNone/>
              <a:defRPr b="0" i="0" sz="1000" u="none" cap="none" strike="noStrike">
                <a:solidFill>
                  <a:schemeClr val="lt1"/>
                </a:solidFill>
                <a:latin typeface="Open Sans ExtraBold"/>
                <a:ea typeface="Open Sans ExtraBold"/>
                <a:cs typeface="Open Sans ExtraBold"/>
                <a:sym typeface="Open Sans ExtraBold"/>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pic>
        <p:nvPicPr>
          <p:cNvPr descr="Skellefteå kommun_SVART.eps" id="373" name="Google Shape;373;p63"/>
          <p:cNvPicPr preferRelativeResize="0"/>
          <p:nvPr/>
        </p:nvPicPr>
        <p:blipFill rotWithShape="1">
          <a:blip r:embed="rId2">
            <a:alphaModFix/>
          </a:blip>
          <a:srcRect b="0" l="0" r="0" t="0"/>
          <a:stretch/>
        </p:blipFill>
        <p:spPr>
          <a:xfrm>
            <a:off x="7010400" y="4286250"/>
            <a:ext cx="1408886" cy="442049"/>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kel textsida, orange">
  <p:cSld name="Enkel textsida, orange">
    <p:spTree>
      <p:nvGrpSpPr>
        <p:cNvPr id="374" name="Shape 374"/>
        <p:cNvGrpSpPr/>
        <p:nvPr/>
      </p:nvGrpSpPr>
      <p:grpSpPr>
        <a:xfrm>
          <a:off x="0" y="0"/>
          <a:ext cx="0" cy="0"/>
          <a:chOff x="0" y="0"/>
          <a:chExt cx="0" cy="0"/>
        </a:xfrm>
      </p:grpSpPr>
      <p:sp>
        <p:nvSpPr>
          <p:cNvPr id="375" name="Google Shape;375;p64"/>
          <p:cNvSpPr/>
          <p:nvPr/>
        </p:nvSpPr>
        <p:spPr>
          <a:xfrm>
            <a:off x="0" y="0"/>
            <a:ext cx="9144000" cy="5143500"/>
          </a:xfrm>
          <a:prstGeom prst="rect">
            <a:avLst/>
          </a:prstGeom>
          <a:solidFill>
            <a:schemeClr val="dk2"/>
          </a:solidFill>
          <a:ln>
            <a:noFill/>
          </a:ln>
        </p:spPr>
        <p:txBody>
          <a:bodyPr anchorCtr="0" anchor="ctr" bIns="45675" lIns="91375" spcFirstLastPara="1" rIns="91375" wrap="square" tIns="45675">
            <a:noAutofit/>
          </a:bodyPr>
          <a:lstStyle/>
          <a:p>
            <a:pPr indent="0" lvl="0" marL="0" marR="0" rtl="0" algn="ctr">
              <a:spcBef>
                <a:spcPts val="0"/>
              </a:spcBef>
              <a:spcAft>
                <a:spcPts val="0"/>
              </a:spcAft>
              <a:buNone/>
            </a:pPr>
            <a:r>
              <a:t/>
            </a:r>
            <a:endParaRPr b="0" i="0" sz="1800" u="none" cap="none" strike="noStrike">
              <a:solidFill>
                <a:schemeClr val="lt1"/>
              </a:solidFill>
              <a:latin typeface="Open Sans"/>
              <a:ea typeface="Open Sans"/>
              <a:cs typeface="Open Sans"/>
              <a:sym typeface="Open Sans"/>
            </a:endParaRPr>
          </a:p>
        </p:txBody>
      </p:sp>
      <p:sp>
        <p:nvSpPr>
          <p:cNvPr id="376" name="Google Shape;376;p64"/>
          <p:cNvSpPr/>
          <p:nvPr/>
        </p:nvSpPr>
        <p:spPr>
          <a:xfrm>
            <a:off x="0" y="0"/>
            <a:ext cx="9144000" cy="5143500"/>
          </a:xfrm>
          <a:prstGeom prst="rect">
            <a:avLst/>
          </a:prstGeom>
          <a:solidFill>
            <a:schemeClr val="accent1"/>
          </a:solidFill>
          <a:ln>
            <a:noFill/>
          </a:ln>
        </p:spPr>
        <p:txBody>
          <a:bodyPr anchorCtr="0" anchor="ctr" bIns="45675" lIns="91375" spcFirstLastPara="1" rIns="91375" wrap="square" tIns="45675">
            <a:noAutofit/>
          </a:bodyPr>
          <a:lstStyle/>
          <a:p>
            <a:pPr indent="0" lvl="0" marL="0" marR="0" rtl="0" algn="ctr">
              <a:spcBef>
                <a:spcPts val="0"/>
              </a:spcBef>
              <a:spcAft>
                <a:spcPts val="0"/>
              </a:spcAft>
              <a:buNone/>
            </a:pPr>
            <a:r>
              <a:t/>
            </a:r>
            <a:endParaRPr b="0" i="0" sz="1800" u="none" cap="none" strike="noStrike">
              <a:solidFill>
                <a:schemeClr val="lt1"/>
              </a:solidFill>
              <a:latin typeface="Open Sans"/>
              <a:ea typeface="Open Sans"/>
              <a:cs typeface="Open Sans"/>
              <a:sym typeface="Open Sans"/>
            </a:endParaRPr>
          </a:p>
        </p:txBody>
      </p:sp>
      <p:sp>
        <p:nvSpPr>
          <p:cNvPr id="377" name="Google Shape;377;p64"/>
          <p:cNvSpPr txBox="1"/>
          <p:nvPr>
            <p:ph type="title"/>
          </p:nvPr>
        </p:nvSpPr>
        <p:spPr>
          <a:xfrm>
            <a:off x="457200" y="548640"/>
            <a:ext cx="8229600" cy="857400"/>
          </a:xfrm>
          <a:prstGeom prst="rect">
            <a:avLst/>
          </a:prstGeom>
          <a:noFill/>
          <a:ln>
            <a:noFill/>
          </a:ln>
        </p:spPr>
        <p:txBody>
          <a:bodyPr anchorCtr="0" anchor="ctr" bIns="45675" lIns="91375" spcFirstLastPara="1" rIns="91375" wrap="square" tIns="45675">
            <a:noAutofit/>
          </a:bodyPr>
          <a:lstStyle>
            <a:lvl1pPr lvl="0" marR="0" rtl="0" algn="l">
              <a:spcBef>
                <a:spcPts val="0"/>
              </a:spcBef>
              <a:spcAft>
                <a:spcPts val="0"/>
              </a:spcAft>
              <a:buClr>
                <a:srgbClr val="FFFFFF"/>
              </a:buClr>
              <a:buSzPts val="3000"/>
              <a:buFont typeface="Open Sans ExtraBold"/>
              <a:buNone/>
              <a:defRPr b="0" i="0" sz="3000" u="none" cap="none" strike="noStrike">
                <a:solidFill>
                  <a:srgbClr val="FFFFFF"/>
                </a:solidFill>
                <a:latin typeface="Open Sans ExtraBold"/>
                <a:ea typeface="Open Sans ExtraBold"/>
                <a:cs typeface="Open Sans ExtraBold"/>
                <a:sym typeface="Open Sans Extra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378" name="Google Shape;378;p64"/>
          <p:cNvSpPr txBox="1"/>
          <p:nvPr>
            <p:ph idx="1" type="body"/>
          </p:nvPr>
        </p:nvSpPr>
        <p:spPr>
          <a:xfrm>
            <a:off x="457200" y="1405890"/>
            <a:ext cx="8229600" cy="2606100"/>
          </a:xfrm>
          <a:prstGeom prst="rect">
            <a:avLst/>
          </a:prstGeom>
          <a:noFill/>
          <a:ln>
            <a:noFill/>
          </a:ln>
        </p:spPr>
        <p:txBody>
          <a:bodyPr anchorCtr="0" anchor="t" bIns="45675" lIns="91375" spcFirstLastPara="1" rIns="91375" wrap="square" tIns="45675">
            <a:noAutofit/>
          </a:bodyPr>
          <a:lstStyle>
            <a:lvl1pPr indent="-228600" lvl="0" marL="457200" marR="0" rtl="0" algn="l">
              <a:spcBef>
                <a:spcPts val="0"/>
              </a:spcBef>
              <a:spcAft>
                <a:spcPts val="0"/>
              </a:spcAft>
              <a:buClr>
                <a:srgbClr val="FFFFFF"/>
              </a:buClr>
              <a:buSzPts val="1800"/>
              <a:buFont typeface="Arial"/>
              <a:buNone/>
              <a:defRPr b="0" i="0" sz="1800" u="none" cap="none" strike="noStrike">
                <a:solidFill>
                  <a:srgbClr val="FFFFFF"/>
                </a:solidFill>
                <a:latin typeface="Open Sans"/>
                <a:ea typeface="Open Sans"/>
                <a:cs typeface="Open Sans"/>
                <a:sym typeface="Open Sans"/>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pic>
        <p:nvPicPr>
          <p:cNvPr id="379" name="Google Shape;379;p64"/>
          <p:cNvPicPr preferRelativeResize="0"/>
          <p:nvPr/>
        </p:nvPicPr>
        <p:blipFill rotWithShape="1">
          <a:blip r:embed="rId2">
            <a:alphaModFix/>
          </a:blip>
          <a:srcRect b="0" l="0" r="0" t="0"/>
          <a:stretch/>
        </p:blipFill>
        <p:spPr>
          <a:xfrm>
            <a:off x="7009217" y="4286520"/>
            <a:ext cx="1411301" cy="440640"/>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3 text och bild, orange">
  <p:cSld name="2/3 text och bild, orange">
    <p:spTree>
      <p:nvGrpSpPr>
        <p:cNvPr id="380" name="Shape 380"/>
        <p:cNvGrpSpPr/>
        <p:nvPr/>
      </p:nvGrpSpPr>
      <p:grpSpPr>
        <a:xfrm>
          <a:off x="0" y="0"/>
          <a:ext cx="0" cy="0"/>
          <a:chOff x="0" y="0"/>
          <a:chExt cx="0" cy="0"/>
        </a:xfrm>
      </p:grpSpPr>
      <p:sp>
        <p:nvSpPr>
          <p:cNvPr id="381" name="Google Shape;381;p65"/>
          <p:cNvSpPr/>
          <p:nvPr/>
        </p:nvSpPr>
        <p:spPr>
          <a:xfrm>
            <a:off x="0" y="0"/>
            <a:ext cx="9144000" cy="3431100"/>
          </a:xfrm>
          <a:prstGeom prst="rect">
            <a:avLst/>
          </a:prstGeom>
          <a:solidFill>
            <a:schemeClr val="accent1"/>
          </a:solidFill>
          <a:ln>
            <a:noFill/>
          </a:ln>
        </p:spPr>
        <p:txBody>
          <a:bodyPr anchorCtr="0" anchor="ctr" bIns="45675" lIns="91375" spcFirstLastPara="1" rIns="91375" wrap="square" tIns="45675">
            <a:noAutofit/>
          </a:bodyPr>
          <a:lstStyle/>
          <a:p>
            <a:pPr indent="0" lvl="0" marL="0" marR="0" rtl="0" algn="ctr">
              <a:spcBef>
                <a:spcPts val="0"/>
              </a:spcBef>
              <a:spcAft>
                <a:spcPts val="0"/>
              </a:spcAft>
              <a:buNone/>
            </a:pPr>
            <a:r>
              <a:t/>
            </a:r>
            <a:endParaRPr b="0" i="0" sz="1800" u="none" cap="none" strike="noStrike">
              <a:solidFill>
                <a:schemeClr val="lt1"/>
              </a:solidFill>
              <a:latin typeface="Open Sans"/>
              <a:ea typeface="Open Sans"/>
              <a:cs typeface="Open Sans"/>
              <a:sym typeface="Open Sans"/>
            </a:endParaRPr>
          </a:p>
        </p:txBody>
      </p:sp>
      <p:pic>
        <p:nvPicPr>
          <p:cNvPr descr="Skellefteå kommun_SVART.eps" id="382" name="Google Shape;382;p65"/>
          <p:cNvPicPr preferRelativeResize="0"/>
          <p:nvPr/>
        </p:nvPicPr>
        <p:blipFill rotWithShape="1">
          <a:blip r:embed="rId2">
            <a:alphaModFix/>
          </a:blip>
          <a:srcRect b="0" l="0" r="0" t="0"/>
          <a:stretch/>
        </p:blipFill>
        <p:spPr>
          <a:xfrm>
            <a:off x="7010400" y="4286250"/>
            <a:ext cx="1408886" cy="442049"/>
          </a:xfrm>
          <a:prstGeom prst="rect">
            <a:avLst/>
          </a:prstGeom>
          <a:noFill/>
          <a:ln>
            <a:noFill/>
          </a:ln>
        </p:spPr>
      </p:pic>
      <p:sp>
        <p:nvSpPr>
          <p:cNvPr id="383" name="Google Shape;383;p65"/>
          <p:cNvSpPr txBox="1"/>
          <p:nvPr>
            <p:ph type="title"/>
          </p:nvPr>
        </p:nvSpPr>
        <p:spPr>
          <a:xfrm>
            <a:off x="457200" y="240030"/>
            <a:ext cx="3733800" cy="857400"/>
          </a:xfrm>
          <a:prstGeom prst="rect">
            <a:avLst/>
          </a:prstGeom>
          <a:noFill/>
          <a:ln>
            <a:noFill/>
          </a:ln>
        </p:spPr>
        <p:txBody>
          <a:bodyPr anchorCtr="0" anchor="ctr" bIns="45675" lIns="91375" spcFirstLastPara="1" rIns="91375" wrap="square" tIns="45675">
            <a:noAutofit/>
          </a:bodyPr>
          <a:lstStyle>
            <a:lvl1pPr lvl="0" marR="0" rtl="0" algn="l">
              <a:spcBef>
                <a:spcPts val="0"/>
              </a:spcBef>
              <a:spcAft>
                <a:spcPts val="0"/>
              </a:spcAft>
              <a:buClr>
                <a:srgbClr val="FFFFFF"/>
              </a:buClr>
              <a:buSzPts val="2400"/>
              <a:buFont typeface="Open Sans ExtraBold"/>
              <a:buNone/>
              <a:defRPr b="0" i="0" sz="2400" u="none" cap="none" strike="noStrike">
                <a:solidFill>
                  <a:srgbClr val="FFFFFF"/>
                </a:solidFill>
                <a:latin typeface="Open Sans ExtraBold"/>
                <a:ea typeface="Open Sans ExtraBold"/>
                <a:cs typeface="Open Sans ExtraBold"/>
                <a:sym typeface="Open Sans Extra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384" name="Google Shape;384;p65"/>
          <p:cNvSpPr txBox="1"/>
          <p:nvPr>
            <p:ph idx="1" type="body"/>
          </p:nvPr>
        </p:nvSpPr>
        <p:spPr>
          <a:xfrm>
            <a:off x="457200" y="1097280"/>
            <a:ext cx="3733800" cy="2091600"/>
          </a:xfrm>
          <a:prstGeom prst="rect">
            <a:avLst/>
          </a:prstGeom>
          <a:noFill/>
          <a:ln>
            <a:noFill/>
          </a:ln>
        </p:spPr>
        <p:txBody>
          <a:bodyPr anchorCtr="0" anchor="t" bIns="45675" lIns="91375" spcFirstLastPara="1" rIns="91375" wrap="square" tIns="45675">
            <a:noAutofit/>
          </a:bodyPr>
          <a:lstStyle>
            <a:lvl1pPr indent="-228600" lvl="0" marL="457200" marR="0" rtl="0" algn="l">
              <a:spcBef>
                <a:spcPts val="0"/>
              </a:spcBef>
              <a:spcAft>
                <a:spcPts val="0"/>
              </a:spcAft>
              <a:buClr>
                <a:srgbClr val="FFFFFF"/>
              </a:buClr>
              <a:buSzPts val="1600"/>
              <a:buFont typeface="Arial"/>
              <a:buNone/>
              <a:defRPr b="0" i="0" sz="1600" u="none" cap="none" strike="noStrike">
                <a:solidFill>
                  <a:srgbClr val="FFFFFF"/>
                </a:solidFill>
                <a:latin typeface="Open Sans"/>
                <a:ea typeface="Open Sans"/>
                <a:cs typeface="Open Sans"/>
                <a:sym typeface="Open Sans"/>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sp>
        <p:nvSpPr>
          <p:cNvPr id="385" name="Google Shape;385;p65"/>
          <p:cNvSpPr txBox="1"/>
          <p:nvPr>
            <p:ph idx="2" type="body"/>
          </p:nvPr>
        </p:nvSpPr>
        <p:spPr>
          <a:xfrm>
            <a:off x="533400" y="4354830"/>
            <a:ext cx="4095600" cy="221400"/>
          </a:xfrm>
          <a:prstGeom prst="rect">
            <a:avLst/>
          </a:prstGeom>
          <a:noFill/>
          <a:ln>
            <a:noFill/>
          </a:ln>
        </p:spPr>
        <p:txBody>
          <a:bodyPr anchorCtr="0" anchor="t" bIns="45675" lIns="91375" spcFirstLastPara="1" rIns="91375" wrap="square" tIns="45675">
            <a:noAutofit/>
          </a:bodyPr>
          <a:lstStyle>
            <a:lvl1pPr indent="-228600" lvl="0" marL="457200" marR="0" rtl="0" algn="l">
              <a:spcBef>
                <a:spcPts val="0"/>
              </a:spcBef>
              <a:spcAft>
                <a:spcPts val="0"/>
              </a:spcAft>
              <a:buClr>
                <a:schemeClr val="lt1"/>
              </a:buClr>
              <a:buSzPts val="1000"/>
              <a:buFont typeface="Arial"/>
              <a:buNone/>
              <a:defRPr b="0" i="0" sz="1000" u="none" cap="none" strike="noStrike">
                <a:solidFill>
                  <a:schemeClr val="lt1"/>
                </a:solidFill>
                <a:latin typeface="Open Sans ExtraBold"/>
                <a:ea typeface="Open Sans ExtraBold"/>
                <a:cs typeface="Open Sans ExtraBold"/>
                <a:sym typeface="Open Sans ExtraBold"/>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sp>
        <p:nvSpPr>
          <p:cNvPr id="386" name="Google Shape;386;p65"/>
          <p:cNvSpPr/>
          <p:nvPr>
            <p:ph idx="3" type="pic"/>
          </p:nvPr>
        </p:nvSpPr>
        <p:spPr>
          <a:xfrm>
            <a:off x="4572000" y="0"/>
            <a:ext cx="4572000" cy="3431100"/>
          </a:xfrm>
          <a:prstGeom prst="rect">
            <a:avLst/>
          </a:prstGeom>
          <a:noFill/>
          <a:ln>
            <a:noFill/>
          </a:ln>
        </p:spPr>
        <p:txBody>
          <a:bodyPr anchorCtr="0" anchor="ctr" bIns="45675" lIns="91375" spcFirstLastPara="1" rIns="91375" wrap="square" tIns="45675">
            <a:noAutofit/>
          </a:bodyPr>
          <a:lstStyle>
            <a:lvl1pPr lvl="0" marR="0" rtl="0" algn="ctr">
              <a:spcBef>
                <a:spcPts val="280"/>
              </a:spcBef>
              <a:spcAft>
                <a:spcPts val="0"/>
              </a:spcAft>
              <a:buClr>
                <a:schemeClr val="lt1"/>
              </a:buClr>
              <a:buSzPts val="1400"/>
              <a:buFont typeface="Arial"/>
              <a:buChar char="•"/>
              <a:defRPr b="0" i="0" sz="1400" u="none" cap="none" strike="noStrike">
                <a:solidFill>
                  <a:schemeClr val="lt1"/>
                </a:solidFill>
                <a:latin typeface="Open Sans Light"/>
                <a:ea typeface="Open Sans Light"/>
                <a:cs typeface="Open Sans Light"/>
                <a:sym typeface="Open Sans Light"/>
              </a:defRPr>
            </a:lvl1pPr>
            <a:lvl2pPr lvl="1"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lvl="2"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lvl="3"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lvl="4"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pic>
        <p:nvPicPr>
          <p:cNvPr descr="Skellefteå kommun_SVART.eps" id="387" name="Google Shape;387;p65"/>
          <p:cNvPicPr preferRelativeResize="0"/>
          <p:nvPr/>
        </p:nvPicPr>
        <p:blipFill rotWithShape="1">
          <a:blip r:embed="rId2">
            <a:alphaModFix/>
          </a:blip>
          <a:srcRect b="0" l="0" r="0" t="0"/>
          <a:stretch/>
        </p:blipFill>
        <p:spPr>
          <a:xfrm>
            <a:off x="7010400" y="4286250"/>
            <a:ext cx="1408886" cy="442049"/>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kel textsida, vit">
  <p:cSld name="Enkel textsida, vit">
    <p:spTree>
      <p:nvGrpSpPr>
        <p:cNvPr id="388" name="Shape 388"/>
        <p:cNvGrpSpPr/>
        <p:nvPr/>
      </p:nvGrpSpPr>
      <p:grpSpPr>
        <a:xfrm>
          <a:off x="0" y="0"/>
          <a:ext cx="0" cy="0"/>
          <a:chOff x="0" y="0"/>
          <a:chExt cx="0" cy="0"/>
        </a:xfrm>
      </p:grpSpPr>
      <p:pic>
        <p:nvPicPr>
          <p:cNvPr descr="Skellefteå kommun_SVART.eps" id="389" name="Google Shape;389;p66"/>
          <p:cNvPicPr preferRelativeResize="0"/>
          <p:nvPr/>
        </p:nvPicPr>
        <p:blipFill rotWithShape="1">
          <a:blip r:embed="rId2">
            <a:alphaModFix/>
          </a:blip>
          <a:srcRect b="0" l="0" r="0" t="0"/>
          <a:stretch/>
        </p:blipFill>
        <p:spPr>
          <a:xfrm>
            <a:off x="7010400" y="4286250"/>
            <a:ext cx="1408886" cy="442049"/>
          </a:xfrm>
          <a:prstGeom prst="rect">
            <a:avLst/>
          </a:prstGeom>
          <a:noFill/>
          <a:ln>
            <a:noFill/>
          </a:ln>
        </p:spPr>
      </p:pic>
      <p:sp>
        <p:nvSpPr>
          <p:cNvPr id="390" name="Google Shape;390;p66"/>
          <p:cNvSpPr txBox="1"/>
          <p:nvPr>
            <p:ph type="title"/>
          </p:nvPr>
        </p:nvSpPr>
        <p:spPr>
          <a:xfrm>
            <a:off x="457200" y="548640"/>
            <a:ext cx="8229600" cy="857400"/>
          </a:xfrm>
          <a:prstGeom prst="rect">
            <a:avLst/>
          </a:prstGeom>
          <a:noFill/>
          <a:ln>
            <a:noFill/>
          </a:ln>
        </p:spPr>
        <p:txBody>
          <a:bodyPr anchorCtr="0" anchor="ctr" bIns="45675" lIns="91375" spcFirstLastPara="1" rIns="91375" wrap="square" tIns="45675">
            <a:noAutofit/>
          </a:bodyPr>
          <a:lstStyle>
            <a:lvl1pPr lvl="0" marR="0" rtl="0" algn="l">
              <a:spcBef>
                <a:spcPts val="0"/>
              </a:spcBef>
              <a:spcAft>
                <a:spcPts val="0"/>
              </a:spcAft>
              <a:buClr>
                <a:schemeClr val="lt1"/>
              </a:buClr>
              <a:buSzPts val="3000"/>
              <a:buFont typeface="Open Sans ExtraBold"/>
              <a:buNone/>
              <a:defRPr b="0" i="0" sz="3000" u="none" cap="none" strike="noStrike">
                <a:solidFill>
                  <a:schemeClr val="lt1"/>
                </a:solidFill>
                <a:latin typeface="Open Sans ExtraBold"/>
                <a:ea typeface="Open Sans ExtraBold"/>
                <a:cs typeface="Open Sans ExtraBold"/>
                <a:sym typeface="Open Sans Extra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391" name="Google Shape;391;p66"/>
          <p:cNvSpPr txBox="1"/>
          <p:nvPr>
            <p:ph idx="1" type="body"/>
          </p:nvPr>
        </p:nvSpPr>
        <p:spPr>
          <a:xfrm>
            <a:off x="457200" y="1405890"/>
            <a:ext cx="8229600" cy="2606100"/>
          </a:xfrm>
          <a:prstGeom prst="rect">
            <a:avLst/>
          </a:prstGeom>
          <a:noFill/>
          <a:ln>
            <a:noFill/>
          </a:ln>
        </p:spPr>
        <p:txBody>
          <a:bodyPr anchorCtr="0" anchor="t" bIns="45675" lIns="91375" spcFirstLastPara="1" rIns="91375" wrap="square" tIns="45675">
            <a:noAutofit/>
          </a:bodyPr>
          <a:lstStyle>
            <a:lvl1pPr indent="-228600" lvl="0" marL="457200" marR="0" rtl="0" algn="l">
              <a:spcBef>
                <a:spcPts val="0"/>
              </a:spcBef>
              <a:spcAft>
                <a:spcPts val="0"/>
              </a:spcAft>
              <a:buClr>
                <a:schemeClr val="lt1"/>
              </a:buClr>
              <a:buSzPts val="1800"/>
              <a:buFont typeface="Arial"/>
              <a:buNone/>
              <a:defRPr b="0" i="0" sz="1800" u="none" cap="none" strike="noStrike">
                <a:solidFill>
                  <a:schemeClr val="lt1"/>
                </a:solidFill>
                <a:latin typeface="Open Sans"/>
                <a:ea typeface="Open Sans"/>
                <a:cs typeface="Open Sans"/>
                <a:sym typeface="Open Sans"/>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pic>
        <p:nvPicPr>
          <p:cNvPr descr="Skellefteå kommun_SVART.eps" id="392" name="Google Shape;392;p66"/>
          <p:cNvPicPr preferRelativeResize="0"/>
          <p:nvPr/>
        </p:nvPicPr>
        <p:blipFill rotWithShape="1">
          <a:blip r:embed="rId2">
            <a:alphaModFix/>
          </a:blip>
          <a:srcRect b="0" l="0" r="0" t="0"/>
          <a:stretch/>
        </p:blipFill>
        <p:spPr>
          <a:xfrm>
            <a:off x="7010400" y="4286250"/>
            <a:ext cx="1408886" cy="442049"/>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3 text och bild, vit">
  <p:cSld name="2/3 text och bild, vit">
    <p:spTree>
      <p:nvGrpSpPr>
        <p:cNvPr id="393" name="Shape 393"/>
        <p:cNvGrpSpPr/>
        <p:nvPr/>
      </p:nvGrpSpPr>
      <p:grpSpPr>
        <a:xfrm>
          <a:off x="0" y="0"/>
          <a:ext cx="0" cy="0"/>
          <a:chOff x="0" y="0"/>
          <a:chExt cx="0" cy="0"/>
        </a:xfrm>
      </p:grpSpPr>
      <p:sp>
        <p:nvSpPr>
          <p:cNvPr id="394" name="Google Shape;394;p67"/>
          <p:cNvSpPr/>
          <p:nvPr>
            <p:ph idx="2" type="pic"/>
          </p:nvPr>
        </p:nvSpPr>
        <p:spPr>
          <a:xfrm>
            <a:off x="0" y="0"/>
            <a:ext cx="9144000" cy="3431100"/>
          </a:xfrm>
          <a:prstGeom prst="rect">
            <a:avLst/>
          </a:prstGeom>
          <a:noFill/>
          <a:ln>
            <a:noFill/>
          </a:ln>
        </p:spPr>
        <p:txBody>
          <a:bodyPr anchorCtr="0" anchor="ctr" bIns="45675" lIns="91375" spcFirstLastPara="1" rIns="91375" wrap="square" tIns="45675">
            <a:noAutofit/>
          </a:bodyPr>
          <a:lstStyle>
            <a:lvl1pPr lvl="0" marR="0" rtl="0" algn="ctr">
              <a:spcBef>
                <a:spcPts val="280"/>
              </a:spcBef>
              <a:spcAft>
                <a:spcPts val="0"/>
              </a:spcAft>
              <a:buClr>
                <a:schemeClr val="lt1"/>
              </a:buClr>
              <a:buSzPts val="1400"/>
              <a:buFont typeface="Arial"/>
              <a:buChar char="•"/>
              <a:defRPr b="0" i="0" sz="1400" u="none" cap="none" strike="noStrike">
                <a:solidFill>
                  <a:schemeClr val="lt1"/>
                </a:solidFill>
                <a:latin typeface="Open Sans Light"/>
                <a:ea typeface="Open Sans Light"/>
                <a:cs typeface="Open Sans Light"/>
                <a:sym typeface="Open Sans Light"/>
              </a:defRPr>
            </a:lvl1pPr>
            <a:lvl2pPr lvl="1"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lvl="2"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lvl="3"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lvl="4"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pic>
        <p:nvPicPr>
          <p:cNvPr descr="Skellefteå kommun_SVART.eps" id="395" name="Google Shape;395;p67"/>
          <p:cNvPicPr preferRelativeResize="0"/>
          <p:nvPr/>
        </p:nvPicPr>
        <p:blipFill rotWithShape="1">
          <a:blip r:embed="rId2">
            <a:alphaModFix/>
          </a:blip>
          <a:srcRect b="0" l="0" r="0" t="0"/>
          <a:stretch/>
        </p:blipFill>
        <p:spPr>
          <a:xfrm>
            <a:off x="7010400" y="4286250"/>
            <a:ext cx="1408886" cy="442049"/>
          </a:xfrm>
          <a:prstGeom prst="rect">
            <a:avLst/>
          </a:prstGeom>
          <a:noFill/>
          <a:ln>
            <a:noFill/>
          </a:ln>
        </p:spPr>
      </p:pic>
      <p:sp>
        <p:nvSpPr>
          <p:cNvPr id="396" name="Google Shape;396;p67"/>
          <p:cNvSpPr txBox="1"/>
          <p:nvPr>
            <p:ph type="title"/>
          </p:nvPr>
        </p:nvSpPr>
        <p:spPr>
          <a:xfrm>
            <a:off x="533400" y="1337310"/>
            <a:ext cx="3733800" cy="857400"/>
          </a:xfrm>
          <a:prstGeom prst="rect">
            <a:avLst/>
          </a:prstGeom>
          <a:noFill/>
          <a:ln>
            <a:noFill/>
          </a:ln>
        </p:spPr>
        <p:txBody>
          <a:bodyPr anchorCtr="0" anchor="ctr" bIns="45675" lIns="91375" spcFirstLastPara="1" rIns="91375" wrap="square" tIns="45675">
            <a:noAutofit/>
          </a:bodyPr>
          <a:lstStyle>
            <a:lvl1pPr lvl="0" marR="0" rtl="0" algn="l">
              <a:spcBef>
                <a:spcPts val="0"/>
              </a:spcBef>
              <a:spcAft>
                <a:spcPts val="0"/>
              </a:spcAft>
              <a:buClr>
                <a:schemeClr val="lt1"/>
              </a:buClr>
              <a:buSzPts val="2400"/>
              <a:buFont typeface="Open Sans ExtraBold"/>
              <a:buNone/>
              <a:defRPr b="0" i="0" sz="2400" u="none" cap="none" strike="noStrike">
                <a:solidFill>
                  <a:schemeClr val="lt1"/>
                </a:solidFill>
                <a:latin typeface="Open Sans ExtraBold"/>
                <a:ea typeface="Open Sans ExtraBold"/>
                <a:cs typeface="Open Sans ExtraBold"/>
                <a:sym typeface="Open Sans Extra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397" name="Google Shape;397;p67"/>
          <p:cNvSpPr txBox="1"/>
          <p:nvPr>
            <p:ph idx="1" type="body"/>
          </p:nvPr>
        </p:nvSpPr>
        <p:spPr>
          <a:xfrm>
            <a:off x="533400" y="4354830"/>
            <a:ext cx="4095600" cy="221400"/>
          </a:xfrm>
          <a:prstGeom prst="rect">
            <a:avLst/>
          </a:prstGeom>
          <a:noFill/>
          <a:ln>
            <a:noFill/>
          </a:ln>
        </p:spPr>
        <p:txBody>
          <a:bodyPr anchorCtr="0" anchor="t" bIns="45675" lIns="91375" spcFirstLastPara="1" rIns="91375" wrap="square" tIns="45675">
            <a:noAutofit/>
          </a:bodyPr>
          <a:lstStyle>
            <a:lvl1pPr indent="-228600" lvl="0" marL="457200" marR="0" rtl="0" algn="l">
              <a:spcBef>
                <a:spcPts val="0"/>
              </a:spcBef>
              <a:spcAft>
                <a:spcPts val="0"/>
              </a:spcAft>
              <a:buClr>
                <a:schemeClr val="lt1"/>
              </a:buClr>
              <a:buSzPts val="1000"/>
              <a:buFont typeface="Arial"/>
              <a:buNone/>
              <a:defRPr b="0" i="0" sz="1000" u="none" cap="none" strike="noStrike">
                <a:solidFill>
                  <a:schemeClr val="lt1"/>
                </a:solidFill>
                <a:latin typeface="Open Sans ExtraBold"/>
                <a:ea typeface="Open Sans ExtraBold"/>
                <a:cs typeface="Open Sans ExtraBold"/>
                <a:sym typeface="Open Sans ExtraBold"/>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sp>
        <p:nvSpPr>
          <p:cNvPr id="398" name="Google Shape;398;p67"/>
          <p:cNvSpPr txBox="1"/>
          <p:nvPr>
            <p:ph idx="3" type="body"/>
          </p:nvPr>
        </p:nvSpPr>
        <p:spPr>
          <a:xfrm>
            <a:off x="533400" y="2194560"/>
            <a:ext cx="3733800" cy="857400"/>
          </a:xfrm>
          <a:prstGeom prst="rect">
            <a:avLst/>
          </a:prstGeom>
          <a:noFill/>
          <a:ln>
            <a:noFill/>
          </a:ln>
        </p:spPr>
        <p:txBody>
          <a:bodyPr anchorCtr="0" anchor="t" bIns="45675" lIns="91375" spcFirstLastPara="1" rIns="91375" wrap="square" tIns="45675">
            <a:noAutofit/>
          </a:bodyPr>
          <a:lstStyle>
            <a:lvl1pPr indent="-228600" lvl="0" marL="457200" marR="0" rtl="0" algn="l">
              <a:spcBef>
                <a:spcPts val="0"/>
              </a:spcBef>
              <a:spcAft>
                <a:spcPts val="0"/>
              </a:spcAft>
              <a:buClr>
                <a:schemeClr val="lt1"/>
              </a:buClr>
              <a:buSzPts val="1600"/>
              <a:buFont typeface="Arial"/>
              <a:buNone/>
              <a:defRPr b="0" i="0" sz="1600" u="none" cap="none" strike="noStrike">
                <a:solidFill>
                  <a:schemeClr val="lt1"/>
                </a:solidFill>
                <a:latin typeface="Open Sans"/>
                <a:ea typeface="Open Sans"/>
                <a:cs typeface="Open Sans"/>
                <a:sym typeface="Open Sans"/>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pic>
        <p:nvPicPr>
          <p:cNvPr descr="Skellefteå kommun_SVART.eps" id="399" name="Google Shape;399;p67"/>
          <p:cNvPicPr preferRelativeResize="0"/>
          <p:nvPr/>
        </p:nvPicPr>
        <p:blipFill rotWithShape="1">
          <a:blip r:embed="rId2">
            <a:alphaModFix/>
          </a:blip>
          <a:srcRect b="0" l="0" r="0" t="0"/>
          <a:stretch/>
        </p:blipFill>
        <p:spPr>
          <a:xfrm>
            <a:off x="7010400" y="4286250"/>
            <a:ext cx="1408886" cy="442049"/>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ida med logotyp, vit">
  <p:cSld name="Blank sida med logotyp, vit">
    <p:spTree>
      <p:nvGrpSpPr>
        <p:cNvPr id="400" name="Shape 400"/>
        <p:cNvGrpSpPr/>
        <p:nvPr/>
      </p:nvGrpSpPr>
      <p:grpSpPr>
        <a:xfrm>
          <a:off x="0" y="0"/>
          <a:ext cx="0" cy="0"/>
          <a:chOff x="0" y="0"/>
          <a:chExt cx="0" cy="0"/>
        </a:xfrm>
      </p:grpSpPr>
      <p:pic>
        <p:nvPicPr>
          <p:cNvPr descr="Skellefteå kommun_SVART.eps" id="401" name="Google Shape;401;p68"/>
          <p:cNvPicPr preferRelativeResize="0"/>
          <p:nvPr/>
        </p:nvPicPr>
        <p:blipFill rotWithShape="1">
          <a:blip r:embed="rId2">
            <a:alphaModFix/>
          </a:blip>
          <a:srcRect b="0" l="0" r="0" t="0"/>
          <a:stretch/>
        </p:blipFill>
        <p:spPr>
          <a:xfrm>
            <a:off x="7010400" y="4286250"/>
            <a:ext cx="1408886" cy="442049"/>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ida, vit">
  <p:cSld name="Blank sida, vit">
    <p:spTree>
      <p:nvGrpSpPr>
        <p:cNvPr id="402" name="Shape 402"/>
        <p:cNvGrpSpPr/>
        <p:nvPr/>
      </p:nvGrpSpPr>
      <p:grpSpPr>
        <a:xfrm>
          <a:off x="0" y="0"/>
          <a:ext cx="0" cy="0"/>
          <a:chOff x="0" y="0"/>
          <a:chExt cx="0" cy="0"/>
        </a:xfrm>
      </p:grpSpPr>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3 text, ljusgrå">
  <p:cSld name="2/3 text, ljusgrå">
    <p:spTree>
      <p:nvGrpSpPr>
        <p:cNvPr id="403" name="Shape 403"/>
        <p:cNvGrpSpPr/>
        <p:nvPr/>
      </p:nvGrpSpPr>
      <p:grpSpPr>
        <a:xfrm>
          <a:off x="0" y="0"/>
          <a:ext cx="0" cy="0"/>
          <a:chOff x="0" y="0"/>
          <a:chExt cx="0" cy="0"/>
        </a:xfrm>
      </p:grpSpPr>
      <p:sp>
        <p:nvSpPr>
          <p:cNvPr id="404" name="Google Shape;404;p70"/>
          <p:cNvSpPr/>
          <p:nvPr/>
        </p:nvSpPr>
        <p:spPr>
          <a:xfrm>
            <a:off x="0" y="0"/>
            <a:ext cx="9144000" cy="3431100"/>
          </a:xfrm>
          <a:prstGeom prst="rect">
            <a:avLst/>
          </a:prstGeom>
          <a:solidFill>
            <a:srgbClr val="F2F2F2"/>
          </a:solidFill>
          <a:ln>
            <a:noFill/>
          </a:ln>
        </p:spPr>
        <p:txBody>
          <a:bodyPr anchorCtr="0" anchor="ctr" bIns="45675" lIns="91375" spcFirstLastPara="1" rIns="91375" wrap="square" tIns="45675">
            <a:noAutofit/>
          </a:bodyPr>
          <a:lstStyle/>
          <a:p>
            <a:pPr indent="0" lvl="0" marL="0" marR="0" rtl="0" algn="ctr">
              <a:spcBef>
                <a:spcPts val="0"/>
              </a:spcBef>
              <a:spcAft>
                <a:spcPts val="0"/>
              </a:spcAft>
              <a:buNone/>
            </a:pPr>
            <a:r>
              <a:t/>
            </a:r>
            <a:endParaRPr b="0" i="0" sz="1800" u="none" cap="none" strike="noStrike">
              <a:solidFill>
                <a:schemeClr val="lt1"/>
              </a:solidFill>
              <a:latin typeface="Open Sans"/>
              <a:ea typeface="Open Sans"/>
              <a:cs typeface="Open Sans"/>
              <a:sym typeface="Open Sans"/>
            </a:endParaRPr>
          </a:p>
        </p:txBody>
      </p:sp>
      <p:pic>
        <p:nvPicPr>
          <p:cNvPr descr="Skellefteå kommun_SVART.eps" id="405" name="Google Shape;405;p70"/>
          <p:cNvPicPr preferRelativeResize="0"/>
          <p:nvPr/>
        </p:nvPicPr>
        <p:blipFill rotWithShape="1">
          <a:blip r:embed="rId2">
            <a:alphaModFix/>
          </a:blip>
          <a:srcRect b="0" l="0" r="0" t="0"/>
          <a:stretch/>
        </p:blipFill>
        <p:spPr>
          <a:xfrm>
            <a:off x="7010400" y="4286250"/>
            <a:ext cx="1408886" cy="442049"/>
          </a:xfrm>
          <a:prstGeom prst="rect">
            <a:avLst/>
          </a:prstGeom>
          <a:noFill/>
          <a:ln>
            <a:noFill/>
          </a:ln>
        </p:spPr>
      </p:pic>
      <p:sp>
        <p:nvSpPr>
          <p:cNvPr id="406" name="Google Shape;406;p70"/>
          <p:cNvSpPr txBox="1"/>
          <p:nvPr>
            <p:ph type="title"/>
          </p:nvPr>
        </p:nvSpPr>
        <p:spPr>
          <a:xfrm>
            <a:off x="457200" y="240030"/>
            <a:ext cx="8229600" cy="857400"/>
          </a:xfrm>
          <a:prstGeom prst="rect">
            <a:avLst/>
          </a:prstGeom>
          <a:noFill/>
          <a:ln>
            <a:noFill/>
          </a:ln>
        </p:spPr>
        <p:txBody>
          <a:bodyPr anchorCtr="0" anchor="ctr" bIns="45675" lIns="91375" spcFirstLastPara="1" rIns="91375" wrap="square" tIns="45675">
            <a:noAutofit/>
          </a:bodyPr>
          <a:lstStyle>
            <a:lvl1pPr lvl="0" marR="0" rtl="0" algn="l">
              <a:spcBef>
                <a:spcPts val="0"/>
              </a:spcBef>
              <a:spcAft>
                <a:spcPts val="0"/>
              </a:spcAft>
              <a:buClr>
                <a:schemeClr val="lt1"/>
              </a:buClr>
              <a:buSzPts val="3000"/>
              <a:buFont typeface="Open Sans ExtraBold"/>
              <a:buNone/>
              <a:defRPr b="0" i="0" sz="3000" u="none" cap="none" strike="noStrike">
                <a:solidFill>
                  <a:schemeClr val="lt1"/>
                </a:solidFill>
                <a:latin typeface="Open Sans ExtraBold"/>
                <a:ea typeface="Open Sans ExtraBold"/>
                <a:cs typeface="Open Sans ExtraBold"/>
                <a:sym typeface="Open Sans Extra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407" name="Google Shape;407;p70"/>
          <p:cNvSpPr txBox="1"/>
          <p:nvPr>
            <p:ph idx="1" type="body"/>
          </p:nvPr>
        </p:nvSpPr>
        <p:spPr>
          <a:xfrm>
            <a:off x="457200" y="1097280"/>
            <a:ext cx="8229600" cy="2091600"/>
          </a:xfrm>
          <a:prstGeom prst="rect">
            <a:avLst/>
          </a:prstGeom>
          <a:noFill/>
          <a:ln>
            <a:noFill/>
          </a:ln>
        </p:spPr>
        <p:txBody>
          <a:bodyPr anchorCtr="0" anchor="t" bIns="45675" lIns="91375" spcFirstLastPara="1" rIns="91375" wrap="square" tIns="45675">
            <a:noAutofit/>
          </a:bodyPr>
          <a:lstStyle>
            <a:lvl1pPr indent="-228600" lvl="0" marL="457200" marR="0" rtl="0" algn="l">
              <a:spcBef>
                <a:spcPts val="0"/>
              </a:spcBef>
              <a:spcAft>
                <a:spcPts val="0"/>
              </a:spcAft>
              <a:buClr>
                <a:schemeClr val="lt1"/>
              </a:buClr>
              <a:buSzPts val="1800"/>
              <a:buFont typeface="Arial"/>
              <a:buNone/>
              <a:defRPr b="0" i="0" sz="1800" u="none" cap="none" strike="noStrike">
                <a:solidFill>
                  <a:schemeClr val="lt1"/>
                </a:solidFill>
                <a:latin typeface="Open Sans"/>
                <a:ea typeface="Open Sans"/>
                <a:cs typeface="Open Sans"/>
                <a:sym typeface="Open Sans"/>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sp>
        <p:nvSpPr>
          <p:cNvPr id="408" name="Google Shape;408;p70"/>
          <p:cNvSpPr txBox="1"/>
          <p:nvPr>
            <p:ph idx="2" type="body"/>
          </p:nvPr>
        </p:nvSpPr>
        <p:spPr>
          <a:xfrm>
            <a:off x="533400" y="4354830"/>
            <a:ext cx="4095600" cy="221400"/>
          </a:xfrm>
          <a:prstGeom prst="rect">
            <a:avLst/>
          </a:prstGeom>
          <a:noFill/>
          <a:ln>
            <a:noFill/>
          </a:ln>
        </p:spPr>
        <p:txBody>
          <a:bodyPr anchorCtr="0" anchor="t" bIns="45675" lIns="91375" spcFirstLastPara="1" rIns="91375" wrap="square" tIns="45675">
            <a:noAutofit/>
          </a:bodyPr>
          <a:lstStyle>
            <a:lvl1pPr indent="-228600" lvl="0" marL="457200" marR="0" rtl="0" algn="l">
              <a:spcBef>
                <a:spcPts val="0"/>
              </a:spcBef>
              <a:spcAft>
                <a:spcPts val="0"/>
              </a:spcAft>
              <a:buClr>
                <a:schemeClr val="lt1"/>
              </a:buClr>
              <a:buSzPts val="1000"/>
              <a:buFont typeface="Arial"/>
              <a:buNone/>
              <a:defRPr b="0" i="0" sz="1000" u="none" cap="none" strike="noStrike">
                <a:solidFill>
                  <a:schemeClr val="lt1"/>
                </a:solidFill>
                <a:latin typeface="Open Sans ExtraBold"/>
                <a:ea typeface="Open Sans ExtraBold"/>
                <a:cs typeface="Open Sans ExtraBold"/>
                <a:sym typeface="Open Sans ExtraBold"/>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pic>
        <p:nvPicPr>
          <p:cNvPr descr="Skellefteå kommun_SVART.eps" id="409" name="Google Shape;409;p70"/>
          <p:cNvPicPr preferRelativeResize="0"/>
          <p:nvPr/>
        </p:nvPicPr>
        <p:blipFill rotWithShape="1">
          <a:blip r:embed="rId2">
            <a:alphaModFix/>
          </a:blip>
          <a:srcRect b="0" l="0" r="0" t="0"/>
          <a:stretch/>
        </p:blipFill>
        <p:spPr>
          <a:xfrm>
            <a:off x="7010400" y="4286250"/>
            <a:ext cx="1408886" cy="442049"/>
          </a:xfrm>
          <a:prstGeom prst="rect">
            <a:avLst/>
          </a:prstGeom>
          <a:noFill/>
          <a:ln>
            <a:noFill/>
          </a:ln>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3 text och bild, ljusgrå">
  <p:cSld name="2/3 text och bild, ljusgrå">
    <p:spTree>
      <p:nvGrpSpPr>
        <p:cNvPr id="410" name="Shape 410"/>
        <p:cNvGrpSpPr/>
        <p:nvPr/>
      </p:nvGrpSpPr>
      <p:grpSpPr>
        <a:xfrm>
          <a:off x="0" y="0"/>
          <a:ext cx="0" cy="0"/>
          <a:chOff x="0" y="0"/>
          <a:chExt cx="0" cy="0"/>
        </a:xfrm>
      </p:grpSpPr>
      <p:sp>
        <p:nvSpPr>
          <p:cNvPr id="411" name="Google Shape;411;p71"/>
          <p:cNvSpPr/>
          <p:nvPr/>
        </p:nvSpPr>
        <p:spPr>
          <a:xfrm>
            <a:off x="0" y="0"/>
            <a:ext cx="9144000" cy="3431100"/>
          </a:xfrm>
          <a:prstGeom prst="rect">
            <a:avLst/>
          </a:prstGeom>
          <a:solidFill>
            <a:srgbClr val="F2F2F2"/>
          </a:solidFill>
          <a:ln>
            <a:noFill/>
          </a:ln>
        </p:spPr>
        <p:txBody>
          <a:bodyPr anchorCtr="0" anchor="ctr" bIns="45675" lIns="91375" spcFirstLastPara="1" rIns="91375" wrap="square" tIns="45675">
            <a:noAutofit/>
          </a:bodyPr>
          <a:lstStyle/>
          <a:p>
            <a:pPr indent="0" lvl="0" marL="0" marR="0" rtl="0" algn="ctr">
              <a:spcBef>
                <a:spcPts val="0"/>
              </a:spcBef>
              <a:spcAft>
                <a:spcPts val="0"/>
              </a:spcAft>
              <a:buNone/>
            </a:pPr>
            <a:r>
              <a:t/>
            </a:r>
            <a:endParaRPr b="0" i="0" sz="1800" u="none" cap="none" strike="noStrike">
              <a:solidFill>
                <a:schemeClr val="lt1"/>
              </a:solidFill>
              <a:latin typeface="Open Sans"/>
              <a:ea typeface="Open Sans"/>
              <a:cs typeface="Open Sans"/>
              <a:sym typeface="Open Sans"/>
            </a:endParaRPr>
          </a:p>
        </p:txBody>
      </p:sp>
      <p:pic>
        <p:nvPicPr>
          <p:cNvPr descr="Skellefteå kommun_SVART.eps" id="412" name="Google Shape;412;p71"/>
          <p:cNvPicPr preferRelativeResize="0"/>
          <p:nvPr/>
        </p:nvPicPr>
        <p:blipFill rotWithShape="1">
          <a:blip r:embed="rId2">
            <a:alphaModFix/>
          </a:blip>
          <a:srcRect b="0" l="0" r="0" t="0"/>
          <a:stretch/>
        </p:blipFill>
        <p:spPr>
          <a:xfrm>
            <a:off x="7010400" y="4286250"/>
            <a:ext cx="1408886" cy="442049"/>
          </a:xfrm>
          <a:prstGeom prst="rect">
            <a:avLst/>
          </a:prstGeom>
          <a:noFill/>
          <a:ln>
            <a:noFill/>
          </a:ln>
        </p:spPr>
      </p:pic>
      <p:sp>
        <p:nvSpPr>
          <p:cNvPr id="413" name="Google Shape;413;p71"/>
          <p:cNvSpPr txBox="1"/>
          <p:nvPr>
            <p:ph type="title"/>
          </p:nvPr>
        </p:nvSpPr>
        <p:spPr>
          <a:xfrm>
            <a:off x="457200" y="240030"/>
            <a:ext cx="3733800" cy="857400"/>
          </a:xfrm>
          <a:prstGeom prst="rect">
            <a:avLst/>
          </a:prstGeom>
          <a:noFill/>
          <a:ln>
            <a:noFill/>
          </a:ln>
        </p:spPr>
        <p:txBody>
          <a:bodyPr anchorCtr="0" anchor="ctr" bIns="45675" lIns="91375" spcFirstLastPara="1" rIns="91375" wrap="square" tIns="45675">
            <a:noAutofit/>
          </a:bodyPr>
          <a:lstStyle>
            <a:lvl1pPr lvl="0" marR="0" rtl="0" algn="l">
              <a:spcBef>
                <a:spcPts val="0"/>
              </a:spcBef>
              <a:spcAft>
                <a:spcPts val="0"/>
              </a:spcAft>
              <a:buClr>
                <a:schemeClr val="lt1"/>
              </a:buClr>
              <a:buSzPts val="2400"/>
              <a:buFont typeface="Open Sans ExtraBold"/>
              <a:buNone/>
              <a:defRPr b="0" i="0" sz="2400" u="none" cap="none" strike="noStrike">
                <a:solidFill>
                  <a:schemeClr val="lt1"/>
                </a:solidFill>
                <a:latin typeface="Open Sans ExtraBold"/>
                <a:ea typeface="Open Sans ExtraBold"/>
                <a:cs typeface="Open Sans ExtraBold"/>
                <a:sym typeface="Open Sans Extra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414" name="Google Shape;414;p71"/>
          <p:cNvSpPr txBox="1"/>
          <p:nvPr>
            <p:ph idx="1" type="body"/>
          </p:nvPr>
        </p:nvSpPr>
        <p:spPr>
          <a:xfrm>
            <a:off x="457200" y="1097280"/>
            <a:ext cx="3733800" cy="2091600"/>
          </a:xfrm>
          <a:prstGeom prst="rect">
            <a:avLst/>
          </a:prstGeom>
          <a:noFill/>
          <a:ln>
            <a:noFill/>
          </a:ln>
        </p:spPr>
        <p:txBody>
          <a:bodyPr anchorCtr="0" anchor="t" bIns="45675" lIns="91375" spcFirstLastPara="1" rIns="91375" wrap="square" tIns="45675">
            <a:noAutofit/>
          </a:bodyPr>
          <a:lstStyle>
            <a:lvl1pPr indent="-228600" lvl="0" marL="457200" marR="0" rtl="0" algn="l">
              <a:spcBef>
                <a:spcPts val="0"/>
              </a:spcBef>
              <a:spcAft>
                <a:spcPts val="0"/>
              </a:spcAft>
              <a:buClr>
                <a:schemeClr val="lt1"/>
              </a:buClr>
              <a:buSzPts val="1600"/>
              <a:buFont typeface="Arial"/>
              <a:buNone/>
              <a:defRPr b="0" i="0" sz="1600" u="none" cap="none" strike="noStrike">
                <a:solidFill>
                  <a:schemeClr val="lt1"/>
                </a:solidFill>
                <a:latin typeface="Open Sans"/>
                <a:ea typeface="Open Sans"/>
                <a:cs typeface="Open Sans"/>
                <a:sym typeface="Open Sans"/>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sp>
        <p:nvSpPr>
          <p:cNvPr id="415" name="Google Shape;415;p71"/>
          <p:cNvSpPr txBox="1"/>
          <p:nvPr>
            <p:ph idx="2" type="body"/>
          </p:nvPr>
        </p:nvSpPr>
        <p:spPr>
          <a:xfrm>
            <a:off x="533400" y="4354830"/>
            <a:ext cx="4095600" cy="221400"/>
          </a:xfrm>
          <a:prstGeom prst="rect">
            <a:avLst/>
          </a:prstGeom>
          <a:noFill/>
          <a:ln>
            <a:noFill/>
          </a:ln>
        </p:spPr>
        <p:txBody>
          <a:bodyPr anchorCtr="0" anchor="t" bIns="45675" lIns="91375" spcFirstLastPara="1" rIns="91375" wrap="square" tIns="45675">
            <a:noAutofit/>
          </a:bodyPr>
          <a:lstStyle>
            <a:lvl1pPr indent="-228600" lvl="0" marL="457200" marR="0" rtl="0" algn="l">
              <a:spcBef>
                <a:spcPts val="0"/>
              </a:spcBef>
              <a:spcAft>
                <a:spcPts val="0"/>
              </a:spcAft>
              <a:buClr>
                <a:schemeClr val="lt1"/>
              </a:buClr>
              <a:buSzPts val="1000"/>
              <a:buFont typeface="Arial"/>
              <a:buNone/>
              <a:defRPr b="0" i="0" sz="1000" u="none" cap="none" strike="noStrike">
                <a:solidFill>
                  <a:schemeClr val="lt1"/>
                </a:solidFill>
                <a:latin typeface="Open Sans ExtraBold"/>
                <a:ea typeface="Open Sans ExtraBold"/>
                <a:cs typeface="Open Sans ExtraBold"/>
                <a:sym typeface="Open Sans ExtraBold"/>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sp>
        <p:nvSpPr>
          <p:cNvPr id="416" name="Google Shape;416;p71"/>
          <p:cNvSpPr/>
          <p:nvPr>
            <p:ph idx="3" type="pic"/>
          </p:nvPr>
        </p:nvSpPr>
        <p:spPr>
          <a:xfrm>
            <a:off x="4572000" y="0"/>
            <a:ext cx="4572000" cy="3431100"/>
          </a:xfrm>
          <a:prstGeom prst="rect">
            <a:avLst/>
          </a:prstGeom>
          <a:noFill/>
          <a:ln>
            <a:noFill/>
          </a:ln>
        </p:spPr>
        <p:txBody>
          <a:bodyPr anchorCtr="0" anchor="ctr" bIns="45675" lIns="91375" spcFirstLastPara="1" rIns="91375" wrap="square" tIns="45675">
            <a:noAutofit/>
          </a:bodyPr>
          <a:lstStyle>
            <a:lvl1pPr lvl="0" marR="0" rtl="0" algn="ctr">
              <a:spcBef>
                <a:spcPts val="280"/>
              </a:spcBef>
              <a:spcAft>
                <a:spcPts val="0"/>
              </a:spcAft>
              <a:buClr>
                <a:schemeClr val="lt1"/>
              </a:buClr>
              <a:buSzPts val="1400"/>
              <a:buFont typeface="Arial"/>
              <a:buChar char="•"/>
              <a:defRPr b="0" i="0" sz="1400" u="none" cap="none" strike="noStrike">
                <a:solidFill>
                  <a:schemeClr val="lt1"/>
                </a:solidFill>
                <a:latin typeface="Open Sans Light"/>
                <a:ea typeface="Open Sans Light"/>
                <a:cs typeface="Open Sans Light"/>
                <a:sym typeface="Open Sans Light"/>
              </a:defRPr>
            </a:lvl1pPr>
            <a:lvl2pPr lvl="1"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lvl="2"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lvl="3"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lvl="4"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pic>
        <p:nvPicPr>
          <p:cNvPr descr="Skellefteå kommun_SVART.eps" id="417" name="Google Shape;417;p71"/>
          <p:cNvPicPr preferRelativeResize="0"/>
          <p:nvPr/>
        </p:nvPicPr>
        <p:blipFill rotWithShape="1">
          <a:blip r:embed="rId2">
            <a:alphaModFix/>
          </a:blip>
          <a:srcRect b="0" l="0" r="0" t="0"/>
          <a:stretch/>
        </p:blipFill>
        <p:spPr>
          <a:xfrm>
            <a:off x="7010400" y="4286250"/>
            <a:ext cx="1408886" cy="442049"/>
          </a:xfrm>
          <a:prstGeom prst="rect">
            <a:avLst/>
          </a:prstGeom>
          <a:noFill/>
          <a:ln>
            <a:noFill/>
          </a:ln>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kel textsida, ljusgrå">
  <p:cSld name="Enkel textsida, ljusgrå">
    <p:spTree>
      <p:nvGrpSpPr>
        <p:cNvPr id="418" name="Shape 418"/>
        <p:cNvGrpSpPr/>
        <p:nvPr/>
      </p:nvGrpSpPr>
      <p:grpSpPr>
        <a:xfrm>
          <a:off x="0" y="0"/>
          <a:ext cx="0" cy="0"/>
          <a:chOff x="0" y="0"/>
          <a:chExt cx="0" cy="0"/>
        </a:xfrm>
      </p:grpSpPr>
      <p:sp>
        <p:nvSpPr>
          <p:cNvPr id="419" name="Google Shape;419;p72"/>
          <p:cNvSpPr/>
          <p:nvPr/>
        </p:nvSpPr>
        <p:spPr>
          <a:xfrm>
            <a:off x="0" y="0"/>
            <a:ext cx="9144000" cy="5143500"/>
          </a:xfrm>
          <a:prstGeom prst="rect">
            <a:avLst/>
          </a:prstGeom>
          <a:solidFill>
            <a:schemeClr val="dk2"/>
          </a:solidFill>
          <a:ln>
            <a:noFill/>
          </a:ln>
        </p:spPr>
        <p:txBody>
          <a:bodyPr anchorCtr="0" anchor="ctr" bIns="45675" lIns="91375" spcFirstLastPara="1" rIns="91375" wrap="square" tIns="45675">
            <a:noAutofit/>
          </a:bodyPr>
          <a:lstStyle/>
          <a:p>
            <a:pPr indent="0" lvl="0" marL="0" marR="0" rtl="0" algn="ctr">
              <a:spcBef>
                <a:spcPts val="0"/>
              </a:spcBef>
              <a:spcAft>
                <a:spcPts val="0"/>
              </a:spcAft>
              <a:buNone/>
            </a:pPr>
            <a:r>
              <a:t/>
            </a:r>
            <a:endParaRPr b="0" i="0" sz="1800" u="none" cap="none" strike="noStrike">
              <a:solidFill>
                <a:schemeClr val="lt1"/>
              </a:solidFill>
              <a:latin typeface="Open Sans"/>
              <a:ea typeface="Open Sans"/>
              <a:cs typeface="Open Sans"/>
              <a:sym typeface="Open Sans"/>
            </a:endParaRPr>
          </a:p>
        </p:txBody>
      </p:sp>
      <p:sp>
        <p:nvSpPr>
          <p:cNvPr id="420" name="Google Shape;420;p72"/>
          <p:cNvSpPr/>
          <p:nvPr/>
        </p:nvSpPr>
        <p:spPr>
          <a:xfrm>
            <a:off x="0" y="0"/>
            <a:ext cx="9144000" cy="5143500"/>
          </a:xfrm>
          <a:prstGeom prst="rect">
            <a:avLst/>
          </a:prstGeom>
          <a:solidFill>
            <a:srgbClr val="ECECEC"/>
          </a:solidFill>
          <a:ln>
            <a:noFill/>
          </a:ln>
        </p:spPr>
        <p:txBody>
          <a:bodyPr anchorCtr="0" anchor="ctr" bIns="45675" lIns="91375" spcFirstLastPara="1" rIns="91375" wrap="square" tIns="45675">
            <a:noAutofit/>
          </a:bodyPr>
          <a:lstStyle/>
          <a:p>
            <a:pPr indent="0" lvl="0" marL="0" marR="0" rtl="0" algn="ctr">
              <a:spcBef>
                <a:spcPts val="0"/>
              </a:spcBef>
              <a:spcAft>
                <a:spcPts val="0"/>
              </a:spcAft>
              <a:buNone/>
            </a:pPr>
            <a:r>
              <a:t/>
            </a:r>
            <a:endParaRPr b="0" i="0" sz="1800" u="none" cap="none" strike="noStrike">
              <a:solidFill>
                <a:schemeClr val="lt1"/>
              </a:solidFill>
              <a:latin typeface="Open Sans"/>
              <a:ea typeface="Open Sans"/>
              <a:cs typeface="Open Sans"/>
              <a:sym typeface="Open Sans"/>
            </a:endParaRPr>
          </a:p>
        </p:txBody>
      </p:sp>
      <p:pic>
        <p:nvPicPr>
          <p:cNvPr descr="Skellefteå kommun_SVART.eps" id="421" name="Google Shape;421;p72"/>
          <p:cNvPicPr preferRelativeResize="0"/>
          <p:nvPr/>
        </p:nvPicPr>
        <p:blipFill rotWithShape="1">
          <a:blip r:embed="rId2">
            <a:alphaModFix/>
          </a:blip>
          <a:srcRect b="0" l="0" r="0" t="0"/>
          <a:stretch/>
        </p:blipFill>
        <p:spPr>
          <a:xfrm>
            <a:off x="7010400" y="4286250"/>
            <a:ext cx="1408886" cy="442049"/>
          </a:xfrm>
          <a:prstGeom prst="rect">
            <a:avLst/>
          </a:prstGeom>
          <a:noFill/>
          <a:ln>
            <a:noFill/>
          </a:ln>
        </p:spPr>
      </p:pic>
      <p:sp>
        <p:nvSpPr>
          <p:cNvPr id="422" name="Google Shape;422;p72"/>
          <p:cNvSpPr txBox="1"/>
          <p:nvPr>
            <p:ph type="title"/>
          </p:nvPr>
        </p:nvSpPr>
        <p:spPr>
          <a:xfrm>
            <a:off x="457200" y="548640"/>
            <a:ext cx="8229600" cy="857400"/>
          </a:xfrm>
          <a:prstGeom prst="rect">
            <a:avLst/>
          </a:prstGeom>
          <a:noFill/>
          <a:ln>
            <a:noFill/>
          </a:ln>
        </p:spPr>
        <p:txBody>
          <a:bodyPr anchorCtr="0" anchor="ctr" bIns="45675" lIns="91375" spcFirstLastPara="1" rIns="91375" wrap="square" tIns="45675">
            <a:noAutofit/>
          </a:bodyPr>
          <a:lstStyle>
            <a:lvl1pPr lvl="0" marR="0" rtl="0" algn="l">
              <a:spcBef>
                <a:spcPts val="0"/>
              </a:spcBef>
              <a:spcAft>
                <a:spcPts val="0"/>
              </a:spcAft>
              <a:buClr>
                <a:schemeClr val="lt1"/>
              </a:buClr>
              <a:buSzPts val="3000"/>
              <a:buFont typeface="Open Sans ExtraBold"/>
              <a:buNone/>
              <a:defRPr b="0" i="0" sz="3000" u="none" cap="none" strike="noStrike">
                <a:solidFill>
                  <a:schemeClr val="lt1"/>
                </a:solidFill>
                <a:latin typeface="Open Sans ExtraBold"/>
                <a:ea typeface="Open Sans ExtraBold"/>
                <a:cs typeface="Open Sans ExtraBold"/>
                <a:sym typeface="Open Sans Extra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423" name="Google Shape;423;p72"/>
          <p:cNvSpPr txBox="1"/>
          <p:nvPr>
            <p:ph idx="1" type="body"/>
          </p:nvPr>
        </p:nvSpPr>
        <p:spPr>
          <a:xfrm>
            <a:off x="457200" y="1405890"/>
            <a:ext cx="8229600" cy="2606100"/>
          </a:xfrm>
          <a:prstGeom prst="rect">
            <a:avLst/>
          </a:prstGeom>
          <a:noFill/>
          <a:ln>
            <a:noFill/>
          </a:ln>
        </p:spPr>
        <p:txBody>
          <a:bodyPr anchorCtr="0" anchor="t" bIns="45675" lIns="91375" spcFirstLastPara="1" rIns="91375" wrap="square" tIns="45675">
            <a:noAutofit/>
          </a:bodyPr>
          <a:lstStyle>
            <a:lvl1pPr indent="-228600" lvl="0" marL="457200" marR="0" rtl="0" algn="l">
              <a:spcBef>
                <a:spcPts val="0"/>
              </a:spcBef>
              <a:spcAft>
                <a:spcPts val="0"/>
              </a:spcAft>
              <a:buClr>
                <a:schemeClr val="lt1"/>
              </a:buClr>
              <a:buSzPts val="1800"/>
              <a:buFont typeface="Arial"/>
              <a:buNone/>
              <a:defRPr b="0" i="0" sz="1800" u="none" cap="none" strike="noStrike">
                <a:solidFill>
                  <a:schemeClr val="lt1"/>
                </a:solidFill>
                <a:latin typeface="Open Sans"/>
                <a:ea typeface="Open Sans"/>
                <a:cs typeface="Open Sans"/>
                <a:sym typeface="Open Sans"/>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pic>
        <p:nvPicPr>
          <p:cNvPr descr="Skellefteå kommun_SVART.eps" id="424" name="Google Shape;424;p72"/>
          <p:cNvPicPr preferRelativeResize="0"/>
          <p:nvPr/>
        </p:nvPicPr>
        <p:blipFill rotWithShape="1">
          <a:blip r:embed="rId2">
            <a:alphaModFix/>
          </a:blip>
          <a:srcRect b="0" l="0" r="0" t="0"/>
          <a:stretch/>
        </p:blipFill>
        <p:spPr>
          <a:xfrm>
            <a:off x="7010400" y="4286250"/>
            <a:ext cx="1408886" cy="44204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dast rubrik" type="titleOnly">
  <p:cSld name="TITLE_ONLY">
    <p:spTree>
      <p:nvGrpSpPr>
        <p:cNvPr id="51" name="Shape 51"/>
        <p:cNvGrpSpPr/>
        <p:nvPr/>
      </p:nvGrpSpPr>
      <p:grpSpPr>
        <a:xfrm>
          <a:off x="0" y="0"/>
          <a:ext cx="0" cy="0"/>
          <a:chOff x="0" y="0"/>
          <a:chExt cx="0" cy="0"/>
        </a:xfrm>
      </p:grpSpPr>
      <p:sp>
        <p:nvSpPr>
          <p:cNvPr id="52" name="Google Shape;52;p8"/>
          <p:cNvSpPr txBox="1"/>
          <p:nvPr>
            <p:ph type="title"/>
          </p:nvPr>
        </p:nvSpPr>
        <p:spPr>
          <a:xfrm>
            <a:off x="457200" y="205979"/>
            <a:ext cx="8229600" cy="85725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53" name="Google Shape;53;p8"/>
          <p:cNvSpPr txBox="1"/>
          <p:nvPr>
            <p:ph idx="10" type="dt"/>
          </p:nvPr>
        </p:nvSpPr>
        <p:spPr>
          <a:xfrm>
            <a:off x="457200" y="4767264"/>
            <a:ext cx="2133600" cy="273844"/>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sz="1800">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4" name="Google Shape;54;p8"/>
          <p:cNvSpPr txBox="1"/>
          <p:nvPr>
            <p:ph idx="11" type="ftr"/>
          </p:nvPr>
        </p:nvSpPr>
        <p:spPr>
          <a:xfrm>
            <a:off x="3124200" y="4767264"/>
            <a:ext cx="2895600" cy="273844"/>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sz="1800">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5" name="Google Shape;55;p8"/>
          <p:cNvSpPr txBox="1"/>
          <p:nvPr>
            <p:ph idx="12" type="sldNum"/>
          </p:nvPr>
        </p:nvSpPr>
        <p:spPr>
          <a:xfrm>
            <a:off x="6553200" y="4767264"/>
            <a:ext cx="2133600" cy="27384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3 text, plommon">
  <p:cSld name="2/3 text, plommon">
    <p:spTree>
      <p:nvGrpSpPr>
        <p:cNvPr id="425" name="Shape 425"/>
        <p:cNvGrpSpPr/>
        <p:nvPr/>
      </p:nvGrpSpPr>
      <p:grpSpPr>
        <a:xfrm>
          <a:off x="0" y="0"/>
          <a:ext cx="0" cy="0"/>
          <a:chOff x="0" y="0"/>
          <a:chExt cx="0" cy="0"/>
        </a:xfrm>
      </p:grpSpPr>
      <p:sp>
        <p:nvSpPr>
          <p:cNvPr id="426" name="Google Shape;426;p73"/>
          <p:cNvSpPr/>
          <p:nvPr/>
        </p:nvSpPr>
        <p:spPr>
          <a:xfrm>
            <a:off x="0" y="0"/>
            <a:ext cx="9144000" cy="3431100"/>
          </a:xfrm>
          <a:prstGeom prst="rect">
            <a:avLst/>
          </a:prstGeom>
          <a:solidFill>
            <a:srgbClr val="623D5A"/>
          </a:solidFill>
          <a:ln>
            <a:noFill/>
          </a:ln>
        </p:spPr>
        <p:txBody>
          <a:bodyPr anchorCtr="0" anchor="ctr" bIns="45675" lIns="91375" spcFirstLastPara="1" rIns="91375" wrap="square" tIns="45675">
            <a:noAutofit/>
          </a:bodyPr>
          <a:lstStyle/>
          <a:p>
            <a:pPr indent="0" lvl="0" marL="0" marR="0" rtl="0" algn="ctr">
              <a:spcBef>
                <a:spcPts val="0"/>
              </a:spcBef>
              <a:spcAft>
                <a:spcPts val="0"/>
              </a:spcAft>
              <a:buNone/>
            </a:pPr>
            <a:r>
              <a:t/>
            </a:r>
            <a:endParaRPr b="0" i="0" sz="1800" u="none" cap="none" strike="noStrike">
              <a:solidFill>
                <a:schemeClr val="lt1"/>
              </a:solidFill>
              <a:latin typeface="Open Sans"/>
              <a:ea typeface="Open Sans"/>
              <a:cs typeface="Open Sans"/>
              <a:sym typeface="Open Sans"/>
            </a:endParaRPr>
          </a:p>
        </p:txBody>
      </p:sp>
      <p:pic>
        <p:nvPicPr>
          <p:cNvPr descr="Skellefteå kommun_SVART.eps" id="427" name="Google Shape;427;p73"/>
          <p:cNvPicPr preferRelativeResize="0"/>
          <p:nvPr/>
        </p:nvPicPr>
        <p:blipFill rotWithShape="1">
          <a:blip r:embed="rId2">
            <a:alphaModFix/>
          </a:blip>
          <a:srcRect b="0" l="0" r="0" t="0"/>
          <a:stretch/>
        </p:blipFill>
        <p:spPr>
          <a:xfrm>
            <a:off x="7010400" y="4286250"/>
            <a:ext cx="1408886" cy="442049"/>
          </a:xfrm>
          <a:prstGeom prst="rect">
            <a:avLst/>
          </a:prstGeom>
          <a:noFill/>
          <a:ln>
            <a:noFill/>
          </a:ln>
        </p:spPr>
      </p:pic>
      <p:sp>
        <p:nvSpPr>
          <p:cNvPr id="428" name="Google Shape;428;p73"/>
          <p:cNvSpPr txBox="1"/>
          <p:nvPr>
            <p:ph type="title"/>
          </p:nvPr>
        </p:nvSpPr>
        <p:spPr>
          <a:xfrm>
            <a:off x="457200" y="240030"/>
            <a:ext cx="8229600" cy="857400"/>
          </a:xfrm>
          <a:prstGeom prst="rect">
            <a:avLst/>
          </a:prstGeom>
          <a:noFill/>
          <a:ln>
            <a:noFill/>
          </a:ln>
        </p:spPr>
        <p:txBody>
          <a:bodyPr anchorCtr="0" anchor="ctr" bIns="45675" lIns="91375" spcFirstLastPara="1" rIns="91375" wrap="square" tIns="45675">
            <a:noAutofit/>
          </a:bodyPr>
          <a:lstStyle>
            <a:lvl1pPr lvl="0" marR="0" rtl="0" algn="l">
              <a:spcBef>
                <a:spcPts val="0"/>
              </a:spcBef>
              <a:spcAft>
                <a:spcPts val="0"/>
              </a:spcAft>
              <a:buClr>
                <a:srgbClr val="FFFFFF"/>
              </a:buClr>
              <a:buSzPts val="3000"/>
              <a:buFont typeface="Open Sans ExtraBold"/>
              <a:buNone/>
              <a:defRPr b="0" i="0" sz="3000" u="none" cap="none" strike="noStrike">
                <a:solidFill>
                  <a:srgbClr val="FFFFFF"/>
                </a:solidFill>
                <a:latin typeface="Open Sans ExtraBold"/>
                <a:ea typeface="Open Sans ExtraBold"/>
                <a:cs typeface="Open Sans ExtraBold"/>
                <a:sym typeface="Open Sans Extra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429" name="Google Shape;429;p73"/>
          <p:cNvSpPr txBox="1"/>
          <p:nvPr>
            <p:ph idx="1" type="body"/>
          </p:nvPr>
        </p:nvSpPr>
        <p:spPr>
          <a:xfrm>
            <a:off x="457200" y="1097280"/>
            <a:ext cx="8229600" cy="2091600"/>
          </a:xfrm>
          <a:prstGeom prst="rect">
            <a:avLst/>
          </a:prstGeom>
          <a:noFill/>
          <a:ln>
            <a:noFill/>
          </a:ln>
        </p:spPr>
        <p:txBody>
          <a:bodyPr anchorCtr="0" anchor="t" bIns="45675" lIns="91375" spcFirstLastPara="1" rIns="91375" wrap="square" tIns="45675">
            <a:noAutofit/>
          </a:bodyPr>
          <a:lstStyle>
            <a:lvl1pPr indent="-228600" lvl="0" marL="457200" marR="0" rtl="0" algn="l">
              <a:spcBef>
                <a:spcPts val="0"/>
              </a:spcBef>
              <a:spcAft>
                <a:spcPts val="0"/>
              </a:spcAft>
              <a:buClr>
                <a:srgbClr val="FFFFFF"/>
              </a:buClr>
              <a:buSzPts val="1800"/>
              <a:buFont typeface="Arial"/>
              <a:buNone/>
              <a:defRPr b="0" i="0" sz="1800" u="none" cap="none" strike="noStrike">
                <a:solidFill>
                  <a:srgbClr val="FFFFFF"/>
                </a:solidFill>
                <a:latin typeface="Open Sans"/>
                <a:ea typeface="Open Sans"/>
                <a:cs typeface="Open Sans"/>
                <a:sym typeface="Open Sans"/>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sp>
        <p:nvSpPr>
          <p:cNvPr id="430" name="Google Shape;430;p73"/>
          <p:cNvSpPr txBox="1"/>
          <p:nvPr>
            <p:ph idx="2" type="body"/>
          </p:nvPr>
        </p:nvSpPr>
        <p:spPr>
          <a:xfrm>
            <a:off x="533400" y="4354830"/>
            <a:ext cx="4095600" cy="221400"/>
          </a:xfrm>
          <a:prstGeom prst="rect">
            <a:avLst/>
          </a:prstGeom>
          <a:noFill/>
          <a:ln>
            <a:noFill/>
          </a:ln>
        </p:spPr>
        <p:txBody>
          <a:bodyPr anchorCtr="0" anchor="t" bIns="45675" lIns="91375" spcFirstLastPara="1" rIns="91375" wrap="square" tIns="45675">
            <a:noAutofit/>
          </a:bodyPr>
          <a:lstStyle>
            <a:lvl1pPr indent="-228600" lvl="0" marL="457200" marR="0" rtl="0" algn="l">
              <a:spcBef>
                <a:spcPts val="0"/>
              </a:spcBef>
              <a:spcAft>
                <a:spcPts val="0"/>
              </a:spcAft>
              <a:buClr>
                <a:schemeClr val="lt1"/>
              </a:buClr>
              <a:buSzPts val="1000"/>
              <a:buFont typeface="Arial"/>
              <a:buNone/>
              <a:defRPr b="0" i="0" sz="1000" u="none" cap="none" strike="noStrike">
                <a:solidFill>
                  <a:schemeClr val="lt1"/>
                </a:solidFill>
                <a:latin typeface="Open Sans ExtraBold"/>
                <a:ea typeface="Open Sans ExtraBold"/>
                <a:cs typeface="Open Sans ExtraBold"/>
                <a:sym typeface="Open Sans ExtraBold"/>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pic>
        <p:nvPicPr>
          <p:cNvPr descr="Skellefteå kommun_SVART.eps" id="431" name="Google Shape;431;p73"/>
          <p:cNvPicPr preferRelativeResize="0"/>
          <p:nvPr/>
        </p:nvPicPr>
        <p:blipFill rotWithShape="1">
          <a:blip r:embed="rId2">
            <a:alphaModFix/>
          </a:blip>
          <a:srcRect b="0" l="0" r="0" t="0"/>
          <a:stretch/>
        </p:blipFill>
        <p:spPr>
          <a:xfrm>
            <a:off x="7010400" y="4286250"/>
            <a:ext cx="1408886" cy="442049"/>
          </a:xfrm>
          <a:prstGeom prst="rect">
            <a:avLst/>
          </a:prstGeom>
          <a:noFill/>
          <a:ln>
            <a:noFill/>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3 text och bild, plommon">
  <p:cSld name="2/3 text och bild, plommon">
    <p:spTree>
      <p:nvGrpSpPr>
        <p:cNvPr id="432" name="Shape 432"/>
        <p:cNvGrpSpPr/>
        <p:nvPr/>
      </p:nvGrpSpPr>
      <p:grpSpPr>
        <a:xfrm>
          <a:off x="0" y="0"/>
          <a:ext cx="0" cy="0"/>
          <a:chOff x="0" y="0"/>
          <a:chExt cx="0" cy="0"/>
        </a:xfrm>
      </p:grpSpPr>
      <p:sp>
        <p:nvSpPr>
          <p:cNvPr id="433" name="Google Shape;433;p74"/>
          <p:cNvSpPr/>
          <p:nvPr/>
        </p:nvSpPr>
        <p:spPr>
          <a:xfrm>
            <a:off x="0" y="0"/>
            <a:ext cx="9144000" cy="3431100"/>
          </a:xfrm>
          <a:prstGeom prst="rect">
            <a:avLst/>
          </a:prstGeom>
          <a:solidFill>
            <a:srgbClr val="623D5A"/>
          </a:solidFill>
          <a:ln>
            <a:noFill/>
          </a:ln>
        </p:spPr>
        <p:txBody>
          <a:bodyPr anchorCtr="0" anchor="ctr" bIns="45675" lIns="91375" spcFirstLastPara="1" rIns="91375" wrap="square" tIns="45675">
            <a:noAutofit/>
          </a:bodyPr>
          <a:lstStyle/>
          <a:p>
            <a:pPr indent="0" lvl="0" marL="0" marR="0" rtl="0" algn="ctr">
              <a:spcBef>
                <a:spcPts val="0"/>
              </a:spcBef>
              <a:spcAft>
                <a:spcPts val="0"/>
              </a:spcAft>
              <a:buNone/>
            </a:pPr>
            <a:r>
              <a:t/>
            </a:r>
            <a:endParaRPr b="0" i="0" sz="1800" u="none" cap="none" strike="noStrike">
              <a:solidFill>
                <a:schemeClr val="lt1"/>
              </a:solidFill>
              <a:latin typeface="Open Sans"/>
              <a:ea typeface="Open Sans"/>
              <a:cs typeface="Open Sans"/>
              <a:sym typeface="Open Sans"/>
            </a:endParaRPr>
          </a:p>
        </p:txBody>
      </p:sp>
      <p:pic>
        <p:nvPicPr>
          <p:cNvPr descr="Skellefteå kommun_SVART.eps" id="434" name="Google Shape;434;p74"/>
          <p:cNvPicPr preferRelativeResize="0"/>
          <p:nvPr/>
        </p:nvPicPr>
        <p:blipFill rotWithShape="1">
          <a:blip r:embed="rId2">
            <a:alphaModFix/>
          </a:blip>
          <a:srcRect b="0" l="0" r="0" t="0"/>
          <a:stretch/>
        </p:blipFill>
        <p:spPr>
          <a:xfrm>
            <a:off x="7010400" y="4286250"/>
            <a:ext cx="1408886" cy="442049"/>
          </a:xfrm>
          <a:prstGeom prst="rect">
            <a:avLst/>
          </a:prstGeom>
          <a:noFill/>
          <a:ln>
            <a:noFill/>
          </a:ln>
        </p:spPr>
      </p:pic>
      <p:sp>
        <p:nvSpPr>
          <p:cNvPr id="435" name="Google Shape;435;p74"/>
          <p:cNvSpPr txBox="1"/>
          <p:nvPr>
            <p:ph type="title"/>
          </p:nvPr>
        </p:nvSpPr>
        <p:spPr>
          <a:xfrm>
            <a:off x="457200" y="240030"/>
            <a:ext cx="3733800" cy="857400"/>
          </a:xfrm>
          <a:prstGeom prst="rect">
            <a:avLst/>
          </a:prstGeom>
          <a:noFill/>
          <a:ln>
            <a:noFill/>
          </a:ln>
        </p:spPr>
        <p:txBody>
          <a:bodyPr anchorCtr="0" anchor="ctr" bIns="45675" lIns="91375" spcFirstLastPara="1" rIns="91375" wrap="square" tIns="45675">
            <a:noAutofit/>
          </a:bodyPr>
          <a:lstStyle>
            <a:lvl1pPr lvl="0" marR="0" rtl="0" algn="l">
              <a:spcBef>
                <a:spcPts val="0"/>
              </a:spcBef>
              <a:spcAft>
                <a:spcPts val="0"/>
              </a:spcAft>
              <a:buClr>
                <a:srgbClr val="FFFFFF"/>
              </a:buClr>
              <a:buSzPts val="2400"/>
              <a:buFont typeface="Open Sans ExtraBold"/>
              <a:buNone/>
              <a:defRPr b="0" i="0" sz="2400" u="none" cap="none" strike="noStrike">
                <a:solidFill>
                  <a:srgbClr val="FFFFFF"/>
                </a:solidFill>
                <a:latin typeface="Open Sans ExtraBold"/>
                <a:ea typeface="Open Sans ExtraBold"/>
                <a:cs typeface="Open Sans ExtraBold"/>
                <a:sym typeface="Open Sans Extra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436" name="Google Shape;436;p74"/>
          <p:cNvSpPr txBox="1"/>
          <p:nvPr>
            <p:ph idx="1" type="body"/>
          </p:nvPr>
        </p:nvSpPr>
        <p:spPr>
          <a:xfrm>
            <a:off x="457200" y="1097280"/>
            <a:ext cx="3733800" cy="2091600"/>
          </a:xfrm>
          <a:prstGeom prst="rect">
            <a:avLst/>
          </a:prstGeom>
          <a:noFill/>
          <a:ln>
            <a:noFill/>
          </a:ln>
        </p:spPr>
        <p:txBody>
          <a:bodyPr anchorCtr="0" anchor="t" bIns="45675" lIns="91375" spcFirstLastPara="1" rIns="91375" wrap="square" tIns="45675">
            <a:noAutofit/>
          </a:bodyPr>
          <a:lstStyle>
            <a:lvl1pPr indent="-228600" lvl="0" marL="457200" marR="0" rtl="0" algn="l">
              <a:spcBef>
                <a:spcPts val="0"/>
              </a:spcBef>
              <a:spcAft>
                <a:spcPts val="0"/>
              </a:spcAft>
              <a:buClr>
                <a:srgbClr val="FFFFFF"/>
              </a:buClr>
              <a:buSzPts val="1600"/>
              <a:buFont typeface="Arial"/>
              <a:buNone/>
              <a:defRPr b="0" i="0" sz="1600" u="none" cap="none" strike="noStrike">
                <a:solidFill>
                  <a:srgbClr val="FFFFFF"/>
                </a:solidFill>
                <a:latin typeface="Open Sans"/>
                <a:ea typeface="Open Sans"/>
                <a:cs typeface="Open Sans"/>
                <a:sym typeface="Open Sans"/>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sp>
        <p:nvSpPr>
          <p:cNvPr id="437" name="Google Shape;437;p74"/>
          <p:cNvSpPr txBox="1"/>
          <p:nvPr>
            <p:ph idx="2" type="body"/>
          </p:nvPr>
        </p:nvSpPr>
        <p:spPr>
          <a:xfrm>
            <a:off x="533400" y="4354830"/>
            <a:ext cx="4095600" cy="221400"/>
          </a:xfrm>
          <a:prstGeom prst="rect">
            <a:avLst/>
          </a:prstGeom>
          <a:noFill/>
          <a:ln>
            <a:noFill/>
          </a:ln>
        </p:spPr>
        <p:txBody>
          <a:bodyPr anchorCtr="0" anchor="t" bIns="45675" lIns="91375" spcFirstLastPara="1" rIns="91375" wrap="square" tIns="45675">
            <a:noAutofit/>
          </a:bodyPr>
          <a:lstStyle>
            <a:lvl1pPr indent="-228600" lvl="0" marL="457200" marR="0" rtl="0" algn="l">
              <a:spcBef>
                <a:spcPts val="0"/>
              </a:spcBef>
              <a:spcAft>
                <a:spcPts val="0"/>
              </a:spcAft>
              <a:buClr>
                <a:schemeClr val="lt1"/>
              </a:buClr>
              <a:buSzPts val="1000"/>
              <a:buFont typeface="Arial"/>
              <a:buNone/>
              <a:defRPr b="0" i="0" sz="1000" u="none" cap="none" strike="noStrike">
                <a:solidFill>
                  <a:schemeClr val="lt1"/>
                </a:solidFill>
                <a:latin typeface="Open Sans ExtraBold"/>
                <a:ea typeface="Open Sans ExtraBold"/>
                <a:cs typeface="Open Sans ExtraBold"/>
                <a:sym typeface="Open Sans ExtraBold"/>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sp>
        <p:nvSpPr>
          <p:cNvPr id="438" name="Google Shape;438;p74"/>
          <p:cNvSpPr/>
          <p:nvPr>
            <p:ph idx="3" type="pic"/>
          </p:nvPr>
        </p:nvSpPr>
        <p:spPr>
          <a:xfrm>
            <a:off x="4572000" y="0"/>
            <a:ext cx="4572000" cy="3431100"/>
          </a:xfrm>
          <a:prstGeom prst="rect">
            <a:avLst/>
          </a:prstGeom>
          <a:noFill/>
          <a:ln>
            <a:noFill/>
          </a:ln>
        </p:spPr>
        <p:txBody>
          <a:bodyPr anchorCtr="0" anchor="ctr" bIns="45675" lIns="91375" spcFirstLastPara="1" rIns="91375" wrap="square" tIns="45675">
            <a:noAutofit/>
          </a:bodyPr>
          <a:lstStyle>
            <a:lvl1pPr lvl="0" marR="0" rtl="0" algn="ctr">
              <a:spcBef>
                <a:spcPts val="280"/>
              </a:spcBef>
              <a:spcAft>
                <a:spcPts val="0"/>
              </a:spcAft>
              <a:buClr>
                <a:schemeClr val="lt1"/>
              </a:buClr>
              <a:buSzPts val="1400"/>
              <a:buFont typeface="Arial"/>
              <a:buChar char="•"/>
              <a:defRPr b="0" i="0" sz="1400" u="none" cap="none" strike="noStrike">
                <a:solidFill>
                  <a:schemeClr val="lt1"/>
                </a:solidFill>
                <a:latin typeface="Open Sans Light"/>
                <a:ea typeface="Open Sans Light"/>
                <a:cs typeface="Open Sans Light"/>
                <a:sym typeface="Open Sans Light"/>
              </a:defRPr>
            </a:lvl1pPr>
            <a:lvl2pPr lvl="1"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lvl="2"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lvl="3"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lvl="4"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pic>
        <p:nvPicPr>
          <p:cNvPr descr="Skellefteå kommun_SVART.eps" id="439" name="Google Shape;439;p74"/>
          <p:cNvPicPr preferRelativeResize="0"/>
          <p:nvPr/>
        </p:nvPicPr>
        <p:blipFill rotWithShape="1">
          <a:blip r:embed="rId2">
            <a:alphaModFix/>
          </a:blip>
          <a:srcRect b="0" l="0" r="0" t="0"/>
          <a:stretch/>
        </p:blipFill>
        <p:spPr>
          <a:xfrm>
            <a:off x="7010400" y="4286250"/>
            <a:ext cx="1408886" cy="442049"/>
          </a:xfrm>
          <a:prstGeom prst="rect">
            <a:avLst/>
          </a:prstGeom>
          <a:noFill/>
          <a:ln>
            <a:noFill/>
          </a:ln>
        </p:spPr>
      </p:pic>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Enkel textsida, plommon">
  <p:cSld name="1_Enkel textsida, plommon">
    <p:spTree>
      <p:nvGrpSpPr>
        <p:cNvPr id="440" name="Shape 440"/>
        <p:cNvGrpSpPr/>
        <p:nvPr/>
      </p:nvGrpSpPr>
      <p:grpSpPr>
        <a:xfrm>
          <a:off x="0" y="0"/>
          <a:ext cx="0" cy="0"/>
          <a:chOff x="0" y="0"/>
          <a:chExt cx="0" cy="0"/>
        </a:xfrm>
      </p:grpSpPr>
      <p:sp>
        <p:nvSpPr>
          <p:cNvPr id="441" name="Google Shape;441;p75"/>
          <p:cNvSpPr/>
          <p:nvPr/>
        </p:nvSpPr>
        <p:spPr>
          <a:xfrm>
            <a:off x="0" y="0"/>
            <a:ext cx="9144000" cy="5143500"/>
          </a:xfrm>
          <a:prstGeom prst="rect">
            <a:avLst/>
          </a:prstGeom>
          <a:solidFill>
            <a:schemeClr val="dk2"/>
          </a:solidFill>
          <a:ln>
            <a:noFill/>
          </a:ln>
        </p:spPr>
        <p:txBody>
          <a:bodyPr anchorCtr="0" anchor="ctr" bIns="45675" lIns="91375" spcFirstLastPara="1" rIns="91375" wrap="square" tIns="45675">
            <a:noAutofit/>
          </a:bodyPr>
          <a:lstStyle/>
          <a:p>
            <a:pPr indent="0" lvl="0" marL="0" marR="0" rtl="0" algn="ctr">
              <a:spcBef>
                <a:spcPts val="0"/>
              </a:spcBef>
              <a:spcAft>
                <a:spcPts val="0"/>
              </a:spcAft>
              <a:buNone/>
            </a:pPr>
            <a:r>
              <a:t/>
            </a:r>
            <a:endParaRPr b="0" i="0" sz="1800" u="none" cap="none" strike="noStrike">
              <a:solidFill>
                <a:schemeClr val="lt1"/>
              </a:solidFill>
              <a:latin typeface="Open Sans"/>
              <a:ea typeface="Open Sans"/>
              <a:cs typeface="Open Sans"/>
              <a:sym typeface="Open Sans"/>
            </a:endParaRPr>
          </a:p>
        </p:txBody>
      </p:sp>
      <p:sp>
        <p:nvSpPr>
          <p:cNvPr id="442" name="Google Shape;442;p75"/>
          <p:cNvSpPr/>
          <p:nvPr/>
        </p:nvSpPr>
        <p:spPr>
          <a:xfrm>
            <a:off x="0" y="0"/>
            <a:ext cx="9144000" cy="5143500"/>
          </a:xfrm>
          <a:prstGeom prst="rect">
            <a:avLst/>
          </a:prstGeom>
          <a:solidFill>
            <a:srgbClr val="623D5A"/>
          </a:solidFill>
          <a:ln>
            <a:noFill/>
          </a:ln>
        </p:spPr>
        <p:txBody>
          <a:bodyPr anchorCtr="0" anchor="ctr" bIns="45675" lIns="91375" spcFirstLastPara="1" rIns="91375" wrap="square" tIns="45675">
            <a:noAutofit/>
          </a:bodyPr>
          <a:lstStyle/>
          <a:p>
            <a:pPr indent="0" lvl="0" marL="0" marR="0" rtl="0" algn="ctr">
              <a:spcBef>
                <a:spcPts val="0"/>
              </a:spcBef>
              <a:spcAft>
                <a:spcPts val="0"/>
              </a:spcAft>
              <a:buNone/>
            </a:pPr>
            <a:r>
              <a:t/>
            </a:r>
            <a:endParaRPr b="0" i="0" sz="1800" u="none" cap="none" strike="noStrike">
              <a:solidFill>
                <a:schemeClr val="lt1"/>
              </a:solidFill>
              <a:latin typeface="Open Sans"/>
              <a:ea typeface="Open Sans"/>
              <a:cs typeface="Open Sans"/>
              <a:sym typeface="Open Sans"/>
            </a:endParaRPr>
          </a:p>
        </p:txBody>
      </p:sp>
      <p:sp>
        <p:nvSpPr>
          <p:cNvPr id="443" name="Google Shape;443;p75"/>
          <p:cNvSpPr txBox="1"/>
          <p:nvPr>
            <p:ph type="title"/>
          </p:nvPr>
        </p:nvSpPr>
        <p:spPr>
          <a:xfrm>
            <a:off x="457200" y="548640"/>
            <a:ext cx="8229600" cy="857400"/>
          </a:xfrm>
          <a:prstGeom prst="rect">
            <a:avLst/>
          </a:prstGeom>
          <a:noFill/>
          <a:ln>
            <a:noFill/>
          </a:ln>
        </p:spPr>
        <p:txBody>
          <a:bodyPr anchorCtr="0" anchor="ctr" bIns="45675" lIns="91375" spcFirstLastPara="1" rIns="91375" wrap="square" tIns="45675">
            <a:noAutofit/>
          </a:bodyPr>
          <a:lstStyle>
            <a:lvl1pPr lvl="0" marR="0" rtl="0" algn="l">
              <a:spcBef>
                <a:spcPts val="0"/>
              </a:spcBef>
              <a:spcAft>
                <a:spcPts val="0"/>
              </a:spcAft>
              <a:buClr>
                <a:srgbClr val="FFFFFF"/>
              </a:buClr>
              <a:buSzPts val="3000"/>
              <a:buFont typeface="Open Sans ExtraBold"/>
              <a:buNone/>
              <a:defRPr b="0" i="0" sz="3000" u="none" cap="none" strike="noStrike">
                <a:solidFill>
                  <a:srgbClr val="FFFFFF"/>
                </a:solidFill>
                <a:latin typeface="Open Sans ExtraBold"/>
                <a:ea typeface="Open Sans ExtraBold"/>
                <a:cs typeface="Open Sans ExtraBold"/>
                <a:sym typeface="Open Sans Extra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444" name="Google Shape;444;p75"/>
          <p:cNvSpPr txBox="1"/>
          <p:nvPr>
            <p:ph idx="1" type="body"/>
          </p:nvPr>
        </p:nvSpPr>
        <p:spPr>
          <a:xfrm>
            <a:off x="457200" y="1405890"/>
            <a:ext cx="8229600" cy="2606100"/>
          </a:xfrm>
          <a:prstGeom prst="rect">
            <a:avLst/>
          </a:prstGeom>
          <a:noFill/>
          <a:ln>
            <a:noFill/>
          </a:ln>
        </p:spPr>
        <p:txBody>
          <a:bodyPr anchorCtr="0" anchor="t" bIns="45675" lIns="91375" spcFirstLastPara="1" rIns="91375" wrap="square" tIns="45675">
            <a:noAutofit/>
          </a:bodyPr>
          <a:lstStyle>
            <a:lvl1pPr indent="-228600" lvl="0" marL="457200" marR="0" rtl="0" algn="l">
              <a:spcBef>
                <a:spcPts val="0"/>
              </a:spcBef>
              <a:spcAft>
                <a:spcPts val="0"/>
              </a:spcAft>
              <a:buClr>
                <a:srgbClr val="FFFFFF"/>
              </a:buClr>
              <a:buSzPts val="1800"/>
              <a:buFont typeface="Arial"/>
              <a:buNone/>
              <a:defRPr b="0" i="0" sz="1800" u="none" cap="none" strike="noStrike">
                <a:solidFill>
                  <a:srgbClr val="FFFFFF"/>
                </a:solidFill>
                <a:latin typeface="Open Sans"/>
                <a:ea typeface="Open Sans"/>
                <a:cs typeface="Open Sans"/>
                <a:sym typeface="Open Sans"/>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pic>
        <p:nvPicPr>
          <p:cNvPr id="445" name="Google Shape;445;p75"/>
          <p:cNvPicPr preferRelativeResize="0"/>
          <p:nvPr/>
        </p:nvPicPr>
        <p:blipFill rotWithShape="1">
          <a:blip r:embed="rId2">
            <a:alphaModFix/>
          </a:blip>
          <a:srcRect b="0" l="0" r="0" t="0"/>
          <a:stretch/>
        </p:blipFill>
        <p:spPr>
          <a:xfrm>
            <a:off x="7009217" y="4286520"/>
            <a:ext cx="1411301" cy="440640"/>
          </a:xfrm>
          <a:prstGeom prst="rect">
            <a:avLst/>
          </a:prstGeom>
          <a:noFill/>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3 text, mint">
  <p:cSld name="2/3 text, mint">
    <p:spTree>
      <p:nvGrpSpPr>
        <p:cNvPr id="446" name="Shape 446"/>
        <p:cNvGrpSpPr/>
        <p:nvPr/>
      </p:nvGrpSpPr>
      <p:grpSpPr>
        <a:xfrm>
          <a:off x="0" y="0"/>
          <a:ext cx="0" cy="0"/>
          <a:chOff x="0" y="0"/>
          <a:chExt cx="0" cy="0"/>
        </a:xfrm>
      </p:grpSpPr>
      <p:sp>
        <p:nvSpPr>
          <p:cNvPr id="447" name="Google Shape;447;p76"/>
          <p:cNvSpPr/>
          <p:nvPr/>
        </p:nvSpPr>
        <p:spPr>
          <a:xfrm>
            <a:off x="0" y="0"/>
            <a:ext cx="9144000" cy="3431100"/>
          </a:xfrm>
          <a:prstGeom prst="rect">
            <a:avLst/>
          </a:prstGeom>
          <a:solidFill>
            <a:schemeClr val="accent5"/>
          </a:solidFill>
          <a:ln>
            <a:noFill/>
          </a:ln>
        </p:spPr>
        <p:txBody>
          <a:bodyPr anchorCtr="0" anchor="ctr" bIns="45675" lIns="91375" spcFirstLastPara="1" rIns="91375" wrap="square" tIns="45675">
            <a:noAutofit/>
          </a:bodyPr>
          <a:lstStyle/>
          <a:p>
            <a:pPr indent="0" lvl="0" marL="0" marR="0" rtl="0" algn="ctr">
              <a:spcBef>
                <a:spcPts val="0"/>
              </a:spcBef>
              <a:spcAft>
                <a:spcPts val="0"/>
              </a:spcAft>
              <a:buNone/>
            </a:pPr>
            <a:r>
              <a:t/>
            </a:r>
            <a:endParaRPr b="0" i="0" sz="1800" u="none" cap="none" strike="noStrike">
              <a:solidFill>
                <a:schemeClr val="lt1"/>
              </a:solidFill>
              <a:latin typeface="Open Sans"/>
              <a:ea typeface="Open Sans"/>
              <a:cs typeface="Open Sans"/>
              <a:sym typeface="Open Sans"/>
            </a:endParaRPr>
          </a:p>
        </p:txBody>
      </p:sp>
      <p:pic>
        <p:nvPicPr>
          <p:cNvPr descr="Skellefteå kommun_SVART.eps" id="448" name="Google Shape;448;p76"/>
          <p:cNvPicPr preferRelativeResize="0"/>
          <p:nvPr/>
        </p:nvPicPr>
        <p:blipFill rotWithShape="1">
          <a:blip r:embed="rId2">
            <a:alphaModFix/>
          </a:blip>
          <a:srcRect b="0" l="0" r="0" t="0"/>
          <a:stretch/>
        </p:blipFill>
        <p:spPr>
          <a:xfrm>
            <a:off x="7010400" y="4286250"/>
            <a:ext cx="1408886" cy="442049"/>
          </a:xfrm>
          <a:prstGeom prst="rect">
            <a:avLst/>
          </a:prstGeom>
          <a:noFill/>
          <a:ln>
            <a:noFill/>
          </a:ln>
        </p:spPr>
      </p:pic>
      <p:sp>
        <p:nvSpPr>
          <p:cNvPr id="449" name="Google Shape;449;p76"/>
          <p:cNvSpPr txBox="1"/>
          <p:nvPr>
            <p:ph type="title"/>
          </p:nvPr>
        </p:nvSpPr>
        <p:spPr>
          <a:xfrm>
            <a:off x="457200" y="240030"/>
            <a:ext cx="8229600" cy="857400"/>
          </a:xfrm>
          <a:prstGeom prst="rect">
            <a:avLst/>
          </a:prstGeom>
          <a:noFill/>
          <a:ln>
            <a:noFill/>
          </a:ln>
        </p:spPr>
        <p:txBody>
          <a:bodyPr anchorCtr="0" anchor="ctr" bIns="45675" lIns="91375" spcFirstLastPara="1" rIns="91375" wrap="square" tIns="45675">
            <a:noAutofit/>
          </a:bodyPr>
          <a:lstStyle>
            <a:lvl1pPr lvl="0" marR="0" rtl="0" algn="l">
              <a:spcBef>
                <a:spcPts val="0"/>
              </a:spcBef>
              <a:spcAft>
                <a:spcPts val="0"/>
              </a:spcAft>
              <a:buClr>
                <a:srgbClr val="FFFFFF"/>
              </a:buClr>
              <a:buSzPts val="3000"/>
              <a:buFont typeface="Open Sans ExtraBold"/>
              <a:buNone/>
              <a:defRPr b="0" i="0" sz="3000" u="none" cap="none" strike="noStrike">
                <a:solidFill>
                  <a:srgbClr val="FFFFFF"/>
                </a:solidFill>
                <a:latin typeface="Open Sans ExtraBold"/>
                <a:ea typeface="Open Sans ExtraBold"/>
                <a:cs typeface="Open Sans ExtraBold"/>
                <a:sym typeface="Open Sans Extra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450" name="Google Shape;450;p76"/>
          <p:cNvSpPr txBox="1"/>
          <p:nvPr>
            <p:ph idx="1" type="body"/>
          </p:nvPr>
        </p:nvSpPr>
        <p:spPr>
          <a:xfrm>
            <a:off x="457200" y="1097280"/>
            <a:ext cx="8229600" cy="2091600"/>
          </a:xfrm>
          <a:prstGeom prst="rect">
            <a:avLst/>
          </a:prstGeom>
          <a:noFill/>
          <a:ln>
            <a:noFill/>
          </a:ln>
        </p:spPr>
        <p:txBody>
          <a:bodyPr anchorCtr="0" anchor="t" bIns="45675" lIns="91375" spcFirstLastPara="1" rIns="91375" wrap="square" tIns="45675">
            <a:noAutofit/>
          </a:bodyPr>
          <a:lstStyle>
            <a:lvl1pPr indent="-228600" lvl="0" marL="457200" marR="0" rtl="0" algn="l">
              <a:spcBef>
                <a:spcPts val="0"/>
              </a:spcBef>
              <a:spcAft>
                <a:spcPts val="0"/>
              </a:spcAft>
              <a:buClr>
                <a:srgbClr val="FFFFFF"/>
              </a:buClr>
              <a:buSzPts val="1800"/>
              <a:buFont typeface="Arial"/>
              <a:buNone/>
              <a:defRPr b="0" i="0" sz="1800" u="none" cap="none" strike="noStrike">
                <a:solidFill>
                  <a:srgbClr val="FFFFFF"/>
                </a:solidFill>
                <a:latin typeface="Open Sans"/>
                <a:ea typeface="Open Sans"/>
                <a:cs typeface="Open Sans"/>
                <a:sym typeface="Open Sans"/>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sp>
        <p:nvSpPr>
          <p:cNvPr id="451" name="Google Shape;451;p76"/>
          <p:cNvSpPr txBox="1"/>
          <p:nvPr>
            <p:ph idx="2" type="body"/>
          </p:nvPr>
        </p:nvSpPr>
        <p:spPr>
          <a:xfrm>
            <a:off x="533400" y="4354830"/>
            <a:ext cx="4095600" cy="221400"/>
          </a:xfrm>
          <a:prstGeom prst="rect">
            <a:avLst/>
          </a:prstGeom>
          <a:noFill/>
          <a:ln>
            <a:noFill/>
          </a:ln>
        </p:spPr>
        <p:txBody>
          <a:bodyPr anchorCtr="0" anchor="t" bIns="45675" lIns="91375" spcFirstLastPara="1" rIns="91375" wrap="square" tIns="45675">
            <a:noAutofit/>
          </a:bodyPr>
          <a:lstStyle>
            <a:lvl1pPr indent="-228600" lvl="0" marL="457200" marR="0" rtl="0" algn="l">
              <a:spcBef>
                <a:spcPts val="0"/>
              </a:spcBef>
              <a:spcAft>
                <a:spcPts val="0"/>
              </a:spcAft>
              <a:buClr>
                <a:schemeClr val="lt1"/>
              </a:buClr>
              <a:buSzPts val="1000"/>
              <a:buFont typeface="Arial"/>
              <a:buNone/>
              <a:defRPr b="0" i="0" sz="1000" u="none" cap="none" strike="noStrike">
                <a:solidFill>
                  <a:schemeClr val="lt1"/>
                </a:solidFill>
                <a:latin typeface="Open Sans ExtraBold"/>
                <a:ea typeface="Open Sans ExtraBold"/>
                <a:cs typeface="Open Sans ExtraBold"/>
                <a:sym typeface="Open Sans ExtraBold"/>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pic>
        <p:nvPicPr>
          <p:cNvPr descr="Skellefteå kommun_SVART.eps" id="452" name="Google Shape;452;p76"/>
          <p:cNvPicPr preferRelativeResize="0"/>
          <p:nvPr/>
        </p:nvPicPr>
        <p:blipFill rotWithShape="1">
          <a:blip r:embed="rId2">
            <a:alphaModFix/>
          </a:blip>
          <a:srcRect b="0" l="0" r="0" t="0"/>
          <a:stretch/>
        </p:blipFill>
        <p:spPr>
          <a:xfrm>
            <a:off x="7010400" y="4286250"/>
            <a:ext cx="1408886" cy="442049"/>
          </a:xfrm>
          <a:prstGeom prst="rect">
            <a:avLst/>
          </a:prstGeom>
          <a:noFill/>
          <a:ln>
            <a:noFill/>
          </a:ln>
        </p:spPr>
      </p:pic>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3 text, mörkblå">
  <p:cSld name="2/3 text, mörkblå">
    <p:spTree>
      <p:nvGrpSpPr>
        <p:cNvPr id="453" name="Shape 453"/>
        <p:cNvGrpSpPr/>
        <p:nvPr/>
      </p:nvGrpSpPr>
      <p:grpSpPr>
        <a:xfrm>
          <a:off x="0" y="0"/>
          <a:ext cx="0" cy="0"/>
          <a:chOff x="0" y="0"/>
          <a:chExt cx="0" cy="0"/>
        </a:xfrm>
      </p:grpSpPr>
      <p:sp>
        <p:nvSpPr>
          <p:cNvPr id="454" name="Google Shape;454;p77"/>
          <p:cNvSpPr/>
          <p:nvPr/>
        </p:nvSpPr>
        <p:spPr>
          <a:xfrm>
            <a:off x="0" y="0"/>
            <a:ext cx="9144000" cy="3431100"/>
          </a:xfrm>
          <a:prstGeom prst="rect">
            <a:avLst/>
          </a:prstGeom>
          <a:solidFill>
            <a:srgbClr val="13567D"/>
          </a:solidFill>
          <a:ln>
            <a:noFill/>
          </a:ln>
        </p:spPr>
        <p:txBody>
          <a:bodyPr anchorCtr="0" anchor="ctr" bIns="45675" lIns="91375" spcFirstLastPara="1" rIns="91375" wrap="square" tIns="45675">
            <a:noAutofit/>
          </a:bodyPr>
          <a:lstStyle/>
          <a:p>
            <a:pPr indent="0" lvl="0" marL="0" marR="0" rtl="0" algn="ctr">
              <a:spcBef>
                <a:spcPts val="0"/>
              </a:spcBef>
              <a:spcAft>
                <a:spcPts val="0"/>
              </a:spcAft>
              <a:buNone/>
            </a:pPr>
            <a:r>
              <a:t/>
            </a:r>
            <a:endParaRPr b="0" i="0" sz="1800" u="none" cap="none" strike="noStrike">
              <a:solidFill>
                <a:schemeClr val="lt1"/>
              </a:solidFill>
              <a:latin typeface="Open Sans"/>
              <a:ea typeface="Open Sans"/>
              <a:cs typeface="Open Sans"/>
              <a:sym typeface="Open Sans"/>
            </a:endParaRPr>
          </a:p>
        </p:txBody>
      </p:sp>
      <p:pic>
        <p:nvPicPr>
          <p:cNvPr descr="Skellefteå kommun_SVART.eps" id="455" name="Google Shape;455;p77"/>
          <p:cNvPicPr preferRelativeResize="0"/>
          <p:nvPr/>
        </p:nvPicPr>
        <p:blipFill rotWithShape="1">
          <a:blip r:embed="rId2">
            <a:alphaModFix/>
          </a:blip>
          <a:srcRect b="0" l="0" r="0" t="0"/>
          <a:stretch/>
        </p:blipFill>
        <p:spPr>
          <a:xfrm>
            <a:off x="7010400" y="4286250"/>
            <a:ext cx="1408886" cy="442049"/>
          </a:xfrm>
          <a:prstGeom prst="rect">
            <a:avLst/>
          </a:prstGeom>
          <a:noFill/>
          <a:ln>
            <a:noFill/>
          </a:ln>
        </p:spPr>
      </p:pic>
      <p:sp>
        <p:nvSpPr>
          <p:cNvPr id="456" name="Google Shape;456;p77"/>
          <p:cNvSpPr txBox="1"/>
          <p:nvPr>
            <p:ph type="title"/>
          </p:nvPr>
        </p:nvSpPr>
        <p:spPr>
          <a:xfrm>
            <a:off x="457200" y="240030"/>
            <a:ext cx="8229600" cy="857400"/>
          </a:xfrm>
          <a:prstGeom prst="rect">
            <a:avLst/>
          </a:prstGeom>
          <a:noFill/>
          <a:ln>
            <a:noFill/>
          </a:ln>
        </p:spPr>
        <p:txBody>
          <a:bodyPr anchorCtr="0" anchor="ctr" bIns="45675" lIns="91375" spcFirstLastPara="1" rIns="91375" wrap="square" tIns="45675">
            <a:noAutofit/>
          </a:bodyPr>
          <a:lstStyle>
            <a:lvl1pPr lvl="0" marR="0" rtl="0" algn="l">
              <a:spcBef>
                <a:spcPts val="0"/>
              </a:spcBef>
              <a:spcAft>
                <a:spcPts val="0"/>
              </a:spcAft>
              <a:buClr>
                <a:srgbClr val="FFFFFF"/>
              </a:buClr>
              <a:buSzPts val="3000"/>
              <a:buFont typeface="Open Sans ExtraBold"/>
              <a:buNone/>
              <a:defRPr b="0" i="0" sz="3000" u="none" cap="none" strike="noStrike">
                <a:solidFill>
                  <a:srgbClr val="FFFFFF"/>
                </a:solidFill>
                <a:latin typeface="Open Sans ExtraBold"/>
                <a:ea typeface="Open Sans ExtraBold"/>
                <a:cs typeface="Open Sans ExtraBold"/>
                <a:sym typeface="Open Sans Extra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457" name="Google Shape;457;p77"/>
          <p:cNvSpPr txBox="1"/>
          <p:nvPr>
            <p:ph idx="1" type="body"/>
          </p:nvPr>
        </p:nvSpPr>
        <p:spPr>
          <a:xfrm>
            <a:off x="457200" y="1097280"/>
            <a:ext cx="8229600" cy="2091600"/>
          </a:xfrm>
          <a:prstGeom prst="rect">
            <a:avLst/>
          </a:prstGeom>
          <a:noFill/>
          <a:ln>
            <a:noFill/>
          </a:ln>
        </p:spPr>
        <p:txBody>
          <a:bodyPr anchorCtr="0" anchor="t" bIns="45675" lIns="91375" spcFirstLastPara="1" rIns="91375" wrap="square" tIns="45675">
            <a:noAutofit/>
          </a:bodyPr>
          <a:lstStyle>
            <a:lvl1pPr indent="-228600" lvl="0" marL="457200" marR="0" rtl="0" algn="l">
              <a:spcBef>
                <a:spcPts val="0"/>
              </a:spcBef>
              <a:spcAft>
                <a:spcPts val="0"/>
              </a:spcAft>
              <a:buClr>
                <a:srgbClr val="FFFFFF"/>
              </a:buClr>
              <a:buSzPts val="1800"/>
              <a:buFont typeface="Arial"/>
              <a:buNone/>
              <a:defRPr b="0" i="0" sz="1800" u="none" cap="none" strike="noStrike">
                <a:solidFill>
                  <a:srgbClr val="FFFFFF"/>
                </a:solidFill>
                <a:latin typeface="Open Sans"/>
                <a:ea typeface="Open Sans"/>
                <a:cs typeface="Open Sans"/>
                <a:sym typeface="Open Sans"/>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sp>
        <p:nvSpPr>
          <p:cNvPr id="458" name="Google Shape;458;p77"/>
          <p:cNvSpPr txBox="1"/>
          <p:nvPr>
            <p:ph idx="2" type="body"/>
          </p:nvPr>
        </p:nvSpPr>
        <p:spPr>
          <a:xfrm>
            <a:off x="533400" y="4354830"/>
            <a:ext cx="4095600" cy="221400"/>
          </a:xfrm>
          <a:prstGeom prst="rect">
            <a:avLst/>
          </a:prstGeom>
          <a:noFill/>
          <a:ln>
            <a:noFill/>
          </a:ln>
        </p:spPr>
        <p:txBody>
          <a:bodyPr anchorCtr="0" anchor="t" bIns="45675" lIns="91375" spcFirstLastPara="1" rIns="91375" wrap="square" tIns="45675">
            <a:noAutofit/>
          </a:bodyPr>
          <a:lstStyle>
            <a:lvl1pPr indent="-228600" lvl="0" marL="457200" marR="0" rtl="0" algn="l">
              <a:spcBef>
                <a:spcPts val="0"/>
              </a:spcBef>
              <a:spcAft>
                <a:spcPts val="0"/>
              </a:spcAft>
              <a:buClr>
                <a:schemeClr val="lt1"/>
              </a:buClr>
              <a:buSzPts val="1000"/>
              <a:buFont typeface="Arial"/>
              <a:buNone/>
              <a:defRPr b="0" i="0" sz="1000" u="none" cap="none" strike="noStrike">
                <a:solidFill>
                  <a:schemeClr val="lt1"/>
                </a:solidFill>
                <a:latin typeface="Open Sans ExtraBold"/>
                <a:ea typeface="Open Sans ExtraBold"/>
                <a:cs typeface="Open Sans ExtraBold"/>
                <a:sym typeface="Open Sans ExtraBold"/>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pic>
        <p:nvPicPr>
          <p:cNvPr descr="Skellefteå kommun_SVART.eps" id="459" name="Google Shape;459;p77"/>
          <p:cNvPicPr preferRelativeResize="0"/>
          <p:nvPr/>
        </p:nvPicPr>
        <p:blipFill rotWithShape="1">
          <a:blip r:embed="rId2">
            <a:alphaModFix/>
          </a:blip>
          <a:srcRect b="0" l="0" r="0" t="0"/>
          <a:stretch/>
        </p:blipFill>
        <p:spPr>
          <a:xfrm>
            <a:off x="7010400" y="4286250"/>
            <a:ext cx="1408886" cy="442049"/>
          </a:xfrm>
          <a:prstGeom prst="rect">
            <a:avLst/>
          </a:prstGeom>
          <a:noFill/>
          <a:ln>
            <a:noFill/>
          </a:ln>
        </p:spPr>
      </p:pic>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3 text och bild, mörkblå">
  <p:cSld name="2/3 text och bild, mörkblå">
    <p:spTree>
      <p:nvGrpSpPr>
        <p:cNvPr id="460" name="Shape 460"/>
        <p:cNvGrpSpPr/>
        <p:nvPr/>
      </p:nvGrpSpPr>
      <p:grpSpPr>
        <a:xfrm>
          <a:off x="0" y="0"/>
          <a:ext cx="0" cy="0"/>
          <a:chOff x="0" y="0"/>
          <a:chExt cx="0" cy="0"/>
        </a:xfrm>
      </p:grpSpPr>
      <p:sp>
        <p:nvSpPr>
          <p:cNvPr id="461" name="Google Shape;461;p78"/>
          <p:cNvSpPr/>
          <p:nvPr/>
        </p:nvSpPr>
        <p:spPr>
          <a:xfrm>
            <a:off x="0" y="0"/>
            <a:ext cx="9144000" cy="3431100"/>
          </a:xfrm>
          <a:prstGeom prst="rect">
            <a:avLst/>
          </a:prstGeom>
          <a:solidFill>
            <a:srgbClr val="13567D"/>
          </a:solidFill>
          <a:ln>
            <a:noFill/>
          </a:ln>
        </p:spPr>
        <p:txBody>
          <a:bodyPr anchorCtr="0" anchor="ctr" bIns="45675" lIns="91375" spcFirstLastPara="1" rIns="91375" wrap="square" tIns="45675">
            <a:noAutofit/>
          </a:bodyPr>
          <a:lstStyle/>
          <a:p>
            <a:pPr indent="0" lvl="0" marL="0" marR="0" rtl="0" algn="ctr">
              <a:spcBef>
                <a:spcPts val="0"/>
              </a:spcBef>
              <a:spcAft>
                <a:spcPts val="0"/>
              </a:spcAft>
              <a:buNone/>
            </a:pPr>
            <a:r>
              <a:t/>
            </a:r>
            <a:endParaRPr b="0" i="0" sz="1800" u="none" cap="none" strike="noStrike">
              <a:solidFill>
                <a:schemeClr val="lt1"/>
              </a:solidFill>
              <a:latin typeface="Open Sans"/>
              <a:ea typeface="Open Sans"/>
              <a:cs typeface="Open Sans"/>
              <a:sym typeface="Open Sans"/>
            </a:endParaRPr>
          </a:p>
        </p:txBody>
      </p:sp>
      <p:pic>
        <p:nvPicPr>
          <p:cNvPr descr="Skellefteå kommun_SVART.eps" id="462" name="Google Shape;462;p78"/>
          <p:cNvPicPr preferRelativeResize="0"/>
          <p:nvPr/>
        </p:nvPicPr>
        <p:blipFill rotWithShape="1">
          <a:blip r:embed="rId2">
            <a:alphaModFix/>
          </a:blip>
          <a:srcRect b="0" l="0" r="0" t="0"/>
          <a:stretch/>
        </p:blipFill>
        <p:spPr>
          <a:xfrm>
            <a:off x="7010400" y="4286250"/>
            <a:ext cx="1408886" cy="442049"/>
          </a:xfrm>
          <a:prstGeom prst="rect">
            <a:avLst/>
          </a:prstGeom>
          <a:noFill/>
          <a:ln>
            <a:noFill/>
          </a:ln>
        </p:spPr>
      </p:pic>
      <p:sp>
        <p:nvSpPr>
          <p:cNvPr id="463" name="Google Shape;463;p78"/>
          <p:cNvSpPr txBox="1"/>
          <p:nvPr>
            <p:ph type="title"/>
          </p:nvPr>
        </p:nvSpPr>
        <p:spPr>
          <a:xfrm>
            <a:off x="457200" y="240030"/>
            <a:ext cx="3733800" cy="857400"/>
          </a:xfrm>
          <a:prstGeom prst="rect">
            <a:avLst/>
          </a:prstGeom>
          <a:noFill/>
          <a:ln>
            <a:noFill/>
          </a:ln>
        </p:spPr>
        <p:txBody>
          <a:bodyPr anchorCtr="0" anchor="ctr" bIns="45675" lIns="91375" spcFirstLastPara="1" rIns="91375" wrap="square" tIns="45675">
            <a:noAutofit/>
          </a:bodyPr>
          <a:lstStyle>
            <a:lvl1pPr lvl="0" marR="0" rtl="0" algn="l">
              <a:spcBef>
                <a:spcPts val="0"/>
              </a:spcBef>
              <a:spcAft>
                <a:spcPts val="0"/>
              </a:spcAft>
              <a:buClr>
                <a:srgbClr val="FFFFFF"/>
              </a:buClr>
              <a:buSzPts val="2400"/>
              <a:buFont typeface="Open Sans ExtraBold"/>
              <a:buNone/>
              <a:defRPr b="0" i="0" sz="2400" u="none" cap="none" strike="noStrike">
                <a:solidFill>
                  <a:srgbClr val="FFFFFF"/>
                </a:solidFill>
                <a:latin typeface="Open Sans ExtraBold"/>
                <a:ea typeface="Open Sans ExtraBold"/>
                <a:cs typeface="Open Sans ExtraBold"/>
                <a:sym typeface="Open Sans Extra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464" name="Google Shape;464;p78"/>
          <p:cNvSpPr txBox="1"/>
          <p:nvPr>
            <p:ph idx="1" type="body"/>
          </p:nvPr>
        </p:nvSpPr>
        <p:spPr>
          <a:xfrm>
            <a:off x="457200" y="1097280"/>
            <a:ext cx="3733800" cy="2091600"/>
          </a:xfrm>
          <a:prstGeom prst="rect">
            <a:avLst/>
          </a:prstGeom>
          <a:noFill/>
          <a:ln>
            <a:noFill/>
          </a:ln>
        </p:spPr>
        <p:txBody>
          <a:bodyPr anchorCtr="0" anchor="t" bIns="45675" lIns="91375" spcFirstLastPara="1" rIns="91375" wrap="square" tIns="45675">
            <a:noAutofit/>
          </a:bodyPr>
          <a:lstStyle>
            <a:lvl1pPr indent="-228600" lvl="0" marL="457200" marR="0" rtl="0" algn="l">
              <a:spcBef>
                <a:spcPts val="0"/>
              </a:spcBef>
              <a:spcAft>
                <a:spcPts val="0"/>
              </a:spcAft>
              <a:buClr>
                <a:srgbClr val="FFFFFF"/>
              </a:buClr>
              <a:buSzPts val="1600"/>
              <a:buFont typeface="Arial"/>
              <a:buNone/>
              <a:defRPr b="0" i="0" sz="1600" u="none" cap="none" strike="noStrike">
                <a:solidFill>
                  <a:srgbClr val="FFFFFF"/>
                </a:solidFill>
                <a:latin typeface="Open Sans"/>
                <a:ea typeface="Open Sans"/>
                <a:cs typeface="Open Sans"/>
                <a:sym typeface="Open Sans"/>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sp>
        <p:nvSpPr>
          <p:cNvPr id="465" name="Google Shape;465;p78"/>
          <p:cNvSpPr txBox="1"/>
          <p:nvPr>
            <p:ph idx="2" type="body"/>
          </p:nvPr>
        </p:nvSpPr>
        <p:spPr>
          <a:xfrm>
            <a:off x="533400" y="4354830"/>
            <a:ext cx="4095600" cy="221400"/>
          </a:xfrm>
          <a:prstGeom prst="rect">
            <a:avLst/>
          </a:prstGeom>
          <a:noFill/>
          <a:ln>
            <a:noFill/>
          </a:ln>
        </p:spPr>
        <p:txBody>
          <a:bodyPr anchorCtr="0" anchor="t" bIns="45675" lIns="91375" spcFirstLastPara="1" rIns="91375" wrap="square" tIns="45675">
            <a:noAutofit/>
          </a:bodyPr>
          <a:lstStyle>
            <a:lvl1pPr indent="-228600" lvl="0" marL="457200" marR="0" rtl="0" algn="l">
              <a:spcBef>
                <a:spcPts val="0"/>
              </a:spcBef>
              <a:spcAft>
                <a:spcPts val="0"/>
              </a:spcAft>
              <a:buClr>
                <a:schemeClr val="lt1"/>
              </a:buClr>
              <a:buSzPts val="1000"/>
              <a:buFont typeface="Arial"/>
              <a:buNone/>
              <a:defRPr b="0" i="0" sz="1000" u="none" cap="none" strike="noStrike">
                <a:solidFill>
                  <a:schemeClr val="lt1"/>
                </a:solidFill>
                <a:latin typeface="Open Sans ExtraBold"/>
                <a:ea typeface="Open Sans ExtraBold"/>
                <a:cs typeface="Open Sans ExtraBold"/>
                <a:sym typeface="Open Sans ExtraBold"/>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sp>
        <p:nvSpPr>
          <p:cNvPr id="466" name="Google Shape;466;p78"/>
          <p:cNvSpPr/>
          <p:nvPr>
            <p:ph idx="3" type="pic"/>
          </p:nvPr>
        </p:nvSpPr>
        <p:spPr>
          <a:xfrm>
            <a:off x="4572000" y="0"/>
            <a:ext cx="4572000" cy="3431100"/>
          </a:xfrm>
          <a:prstGeom prst="rect">
            <a:avLst/>
          </a:prstGeom>
          <a:noFill/>
          <a:ln>
            <a:noFill/>
          </a:ln>
        </p:spPr>
        <p:txBody>
          <a:bodyPr anchorCtr="0" anchor="ctr" bIns="45675" lIns="91375" spcFirstLastPara="1" rIns="91375" wrap="square" tIns="45675">
            <a:noAutofit/>
          </a:bodyPr>
          <a:lstStyle>
            <a:lvl1pPr lvl="0" marR="0" rtl="0" algn="ctr">
              <a:spcBef>
                <a:spcPts val="280"/>
              </a:spcBef>
              <a:spcAft>
                <a:spcPts val="0"/>
              </a:spcAft>
              <a:buClr>
                <a:schemeClr val="lt1"/>
              </a:buClr>
              <a:buSzPts val="1400"/>
              <a:buFont typeface="Arial"/>
              <a:buChar char="•"/>
              <a:defRPr b="0" i="0" sz="1400" u="none" cap="none" strike="noStrike">
                <a:solidFill>
                  <a:schemeClr val="lt1"/>
                </a:solidFill>
                <a:latin typeface="Open Sans Light"/>
                <a:ea typeface="Open Sans Light"/>
                <a:cs typeface="Open Sans Light"/>
                <a:sym typeface="Open Sans Light"/>
              </a:defRPr>
            </a:lvl1pPr>
            <a:lvl2pPr lvl="1"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lvl="2"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lvl="3"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lvl="4"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pic>
        <p:nvPicPr>
          <p:cNvPr descr="Skellefteå kommun_SVART.eps" id="467" name="Google Shape;467;p78"/>
          <p:cNvPicPr preferRelativeResize="0"/>
          <p:nvPr/>
        </p:nvPicPr>
        <p:blipFill rotWithShape="1">
          <a:blip r:embed="rId2">
            <a:alphaModFix/>
          </a:blip>
          <a:srcRect b="0" l="0" r="0" t="0"/>
          <a:stretch/>
        </p:blipFill>
        <p:spPr>
          <a:xfrm>
            <a:off x="7010400" y="4286250"/>
            <a:ext cx="1408886" cy="442049"/>
          </a:xfrm>
          <a:prstGeom prst="rect">
            <a:avLst/>
          </a:prstGeom>
          <a:noFill/>
          <a:ln>
            <a:noFill/>
          </a:ln>
        </p:spPr>
      </p:pic>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kel textsida, mörkblå">
  <p:cSld name="Enkel textsida, mörkblå">
    <p:spTree>
      <p:nvGrpSpPr>
        <p:cNvPr id="468" name="Shape 468"/>
        <p:cNvGrpSpPr/>
        <p:nvPr/>
      </p:nvGrpSpPr>
      <p:grpSpPr>
        <a:xfrm>
          <a:off x="0" y="0"/>
          <a:ext cx="0" cy="0"/>
          <a:chOff x="0" y="0"/>
          <a:chExt cx="0" cy="0"/>
        </a:xfrm>
      </p:grpSpPr>
      <p:sp>
        <p:nvSpPr>
          <p:cNvPr id="469" name="Google Shape;469;p79"/>
          <p:cNvSpPr/>
          <p:nvPr/>
        </p:nvSpPr>
        <p:spPr>
          <a:xfrm>
            <a:off x="0" y="0"/>
            <a:ext cx="9144000" cy="5143500"/>
          </a:xfrm>
          <a:prstGeom prst="rect">
            <a:avLst/>
          </a:prstGeom>
          <a:solidFill>
            <a:schemeClr val="dk2"/>
          </a:solidFill>
          <a:ln>
            <a:noFill/>
          </a:ln>
        </p:spPr>
        <p:txBody>
          <a:bodyPr anchorCtr="0" anchor="ctr" bIns="45675" lIns="91375" spcFirstLastPara="1" rIns="91375" wrap="square" tIns="45675">
            <a:noAutofit/>
          </a:bodyPr>
          <a:lstStyle/>
          <a:p>
            <a:pPr indent="0" lvl="0" marL="0" marR="0" rtl="0" algn="ctr">
              <a:spcBef>
                <a:spcPts val="0"/>
              </a:spcBef>
              <a:spcAft>
                <a:spcPts val="0"/>
              </a:spcAft>
              <a:buNone/>
            </a:pPr>
            <a:r>
              <a:t/>
            </a:r>
            <a:endParaRPr b="0" i="0" sz="1800" u="none" cap="none" strike="noStrike">
              <a:solidFill>
                <a:schemeClr val="lt1"/>
              </a:solidFill>
              <a:latin typeface="Open Sans"/>
              <a:ea typeface="Open Sans"/>
              <a:cs typeface="Open Sans"/>
              <a:sym typeface="Open Sans"/>
            </a:endParaRPr>
          </a:p>
        </p:txBody>
      </p:sp>
      <p:sp>
        <p:nvSpPr>
          <p:cNvPr id="470" name="Google Shape;470;p79"/>
          <p:cNvSpPr/>
          <p:nvPr/>
        </p:nvSpPr>
        <p:spPr>
          <a:xfrm>
            <a:off x="0" y="0"/>
            <a:ext cx="9144000" cy="5143500"/>
          </a:xfrm>
          <a:prstGeom prst="rect">
            <a:avLst/>
          </a:prstGeom>
          <a:solidFill>
            <a:srgbClr val="13567D"/>
          </a:solidFill>
          <a:ln>
            <a:noFill/>
          </a:ln>
        </p:spPr>
        <p:txBody>
          <a:bodyPr anchorCtr="0" anchor="ctr" bIns="45675" lIns="91375" spcFirstLastPara="1" rIns="91375" wrap="square" tIns="45675">
            <a:noAutofit/>
          </a:bodyPr>
          <a:lstStyle/>
          <a:p>
            <a:pPr indent="0" lvl="0" marL="0" marR="0" rtl="0" algn="ctr">
              <a:spcBef>
                <a:spcPts val="0"/>
              </a:spcBef>
              <a:spcAft>
                <a:spcPts val="0"/>
              </a:spcAft>
              <a:buNone/>
            </a:pPr>
            <a:r>
              <a:t/>
            </a:r>
            <a:endParaRPr b="0" i="0" sz="1800" u="none" cap="none" strike="noStrike">
              <a:solidFill>
                <a:schemeClr val="lt1"/>
              </a:solidFill>
              <a:latin typeface="Open Sans"/>
              <a:ea typeface="Open Sans"/>
              <a:cs typeface="Open Sans"/>
              <a:sym typeface="Open Sans"/>
            </a:endParaRPr>
          </a:p>
        </p:txBody>
      </p:sp>
      <p:sp>
        <p:nvSpPr>
          <p:cNvPr id="471" name="Google Shape;471;p79"/>
          <p:cNvSpPr txBox="1"/>
          <p:nvPr>
            <p:ph type="title"/>
          </p:nvPr>
        </p:nvSpPr>
        <p:spPr>
          <a:xfrm>
            <a:off x="457200" y="548640"/>
            <a:ext cx="8229600" cy="857400"/>
          </a:xfrm>
          <a:prstGeom prst="rect">
            <a:avLst/>
          </a:prstGeom>
          <a:noFill/>
          <a:ln>
            <a:noFill/>
          </a:ln>
        </p:spPr>
        <p:txBody>
          <a:bodyPr anchorCtr="0" anchor="ctr" bIns="45675" lIns="91375" spcFirstLastPara="1" rIns="91375" wrap="square" tIns="45675">
            <a:noAutofit/>
          </a:bodyPr>
          <a:lstStyle>
            <a:lvl1pPr lvl="0" marR="0" rtl="0" algn="l">
              <a:spcBef>
                <a:spcPts val="0"/>
              </a:spcBef>
              <a:spcAft>
                <a:spcPts val="0"/>
              </a:spcAft>
              <a:buClr>
                <a:srgbClr val="FFFFFF"/>
              </a:buClr>
              <a:buSzPts val="3000"/>
              <a:buFont typeface="Open Sans ExtraBold"/>
              <a:buNone/>
              <a:defRPr b="0" i="0" sz="3000" u="none" cap="none" strike="noStrike">
                <a:solidFill>
                  <a:srgbClr val="FFFFFF"/>
                </a:solidFill>
                <a:latin typeface="Open Sans ExtraBold"/>
                <a:ea typeface="Open Sans ExtraBold"/>
                <a:cs typeface="Open Sans ExtraBold"/>
                <a:sym typeface="Open Sans Extra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472" name="Google Shape;472;p79"/>
          <p:cNvSpPr txBox="1"/>
          <p:nvPr>
            <p:ph idx="1" type="body"/>
          </p:nvPr>
        </p:nvSpPr>
        <p:spPr>
          <a:xfrm>
            <a:off x="457200" y="1405890"/>
            <a:ext cx="8229600" cy="2606100"/>
          </a:xfrm>
          <a:prstGeom prst="rect">
            <a:avLst/>
          </a:prstGeom>
          <a:noFill/>
          <a:ln>
            <a:noFill/>
          </a:ln>
        </p:spPr>
        <p:txBody>
          <a:bodyPr anchorCtr="0" anchor="t" bIns="45675" lIns="91375" spcFirstLastPara="1" rIns="91375" wrap="square" tIns="45675">
            <a:noAutofit/>
          </a:bodyPr>
          <a:lstStyle>
            <a:lvl1pPr indent="-228600" lvl="0" marL="457200" marR="0" rtl="0" algn="l">
              <a:spcBef>
                <a:spcPts val="0"/>
              </a:spcBef>
              <a:spcAft>
                <a:spcPts val="0"/>
              </a:spcAft>
              <a:buClr>
                <a:srgbClr val="FFFFFF"/>
              </a:buClr>
              <a:buSzPts val="1800"/>
              <a:buFont typeface="Arial"/>
              <a:buNone/>
              <a:defRPr b="0" i="0" sz="1800" u="none" cap="none" strike="noStrike">
                <a:solidFill>
                  <a:srgbClr val="FFFFFF"/>
                </a:solidFill>
                <a:latin typeface="Open Sans"/>
                <a:ea typeface="Open Sans"/>
                <a:cs typeface="Open Sans"/>
                <a:sym typeface="Open Sans"/>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pic>
        <p:nvPicPr>
          <p:cNvPr id="473" name="Google Shape;473;p79"/>
          <p:cNvPicPr preferRelativeResize="0"/>
          <p:nvPr/>
        </p:nvPicPr>
        <p:blipFill rotWithShape="1">
          <a:blip r:embed="rId2">
            <a:alphaModFix/>
          </a:blip>
          <a:srcRect b="0" l="0" r="0" t="0"/>
          <a:stretch/>
        </p:blipFill>
        <p:spPr>
          <a:xfrm>
            <a:off x="7009217" y="4286520"/>
            <a:ext cx="1411301" cy="440640"/>
          </a:xfrm>
          <a:prstGeom prst="rect">
            <a:avLst/>
          </a:prstGeom>
          <a:noFill/>
          <a:ln>
            <a:noFill/>
          </a:ln>
        </p:spPr>
      </p:pic>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3 text, blå">
  <p:cSld name="2/3 text, blå">
    <p:spTree>
      <p:nvGrpSpPr>
        <p:cNvPr id="474" name="Shape 474"/>
        <p:cNvGrpSpPr/>
        <p:nvPr/>
      </p:nvGrpSpPr>
      <p:grpSpPr>
        <a:xfrm>
          <a:off x="0" y="0"/>
          <a:ext cx="0" cy="0"/>
          <a:chOff x="0" y="0"/>
          <a:chExt cx="0" cy="0"/>
        </a:xfrm>
      </p:grpSpPr>
      <p:sp>
        <p:nvSpPr>
          <p:cNvPr id="475" name="Google Shape;475;p80"/>
          <p:cNvSpPr/>
          <p:nvPr/>
        </p:nvSpPr>
        <p:spPr>
          <a:xfrm>
            <a:off x="0" y="0"/>
            <a:ext cx="9144000" cy="3431100"/>
          </a:xfrm>
          <a:prstGeom prst="rect">
            <a:avLst/>
          </a:prstGeom>
          <a:solidFill>
            <a:schemeClr val="lt2"/>
          </a:solidFill>
          <a:ln>
            <a:noFill/>
          </a:ln>
        </p:spPr>
        <p:txBody>
          <a:bodyPr anchorCtr="0" anchor="ctr" bIns="45675" lIns="91375" spcFirstLastPara="1" rIns="91375" wrap="square" tIns="45675">
            <a:noAutofit/>
          </a:bodyPr>
          <a:lstStyle/>
          <a:p>
            <a:pPr indent="0" lvl="0" marL="0" marR="0" rtl="0" algn="ctr">
              <a:spcBef>
                <a:spcPts val="0"/>
              </a:spcBef>
              <a:spcAft>
                <a:spcPts val="0"/>
              </a:spcAft>
              <a:buNone/>
            </a:pPr>
            <a:r>
              <a:t/>
            </a:r>
            <a:endParaRPr b="0" i="0" sz="1800" u="none" cap="none" strike="noStrike">
              <a:solidFill>
                <a:schemeClr val="lt1"/>
              </a:solidFill>
              <a:latin typeface="Open Sans"/>
              <a:ea typeface="Open Sans"/>
              <a:cs typeface="Open Sans"/>
              <a:sym typeface="Open Sans"/>
            </a:endParaRPr>
          </a:p>
        </p:txBody>
      </p:sp>
      <p:pic>
        <p:nvPicPr>
          <p:cNvPr descr="Skellefteå kommun_SVART.eps" id="476" name="Google Shape;476;p80"/>
          <p:cNvPicPr preferRelativeResize="0"/>
          <p:nvPr/>
        </p:nvPicPr>
        <p:blipFill rotWithShape="1">
          <a:blip r:embed="rId2">
            <a:alphaModFix/>
          </a:blip>
          <a:srcRect b="0" l="0" r="0" t="0"/>
          <a:stretch/>
        </p:blipFill>
        <p:spPr>
          <a:xfrm>
            <a:off x="7010400" y="4286250"/>
            <a:ext cx="1408886" cy="442049"/>
          </a:xfrm>
          <a:prstGeom prst="rect">
            <a:avLst/>
          </a:prstGeom>
          <a:noFill/>
          <a:ln>
            <a:noFill/>
          </a:ln>
        </p:spPr>
      </p:pic>
      <p:sp>
        <p:nvSpPr>
          <p:cNvPr id="477" name="Google Shape;477;p80"/>
          <p:cNvSpPr txBox="1"/>
          <p:nvPr>
            <p:ph type="title"/>
          </p:nvPr>
        </p:nvSpPr>
        <p:spPr>
          <a:xfrm>
            <a:off x="457200" y="240030"/>
            <a:ext cx="8229600" cy="857400"/>
          </a:xfrm>
          <a:prstGeom prst="rect">
            <a:avLst/>
          </a:prstGeom>
          <a:noFill/>
          <a:ln>
            <a:noFill/>
          </a:ln>
        </p:spPr>
        <p:txBody>
          <a:bodyPr anchorCtr="0" anchor="ctr" bIns="45675" lIns="91375" spcFirstLastPara="1" rIns="91375" wrap="square" tIns="45675">
            <a:noAutofit/>
          </a:bodyPr>
          <a:lstStyle>
            <a:lvl1pPr lvl="0" marR="0" rtl="0" algn="l">
              <a:spcBef>
                <a:spcPts val="0"/>
              </a:spcBef>
              <a:spcAft>
                <a:spcPts val="0"/>
              </a:spcAft>
              <a:buClr>
                <a:srgbClr val="FFFFFF"/>
              </a:buClr>
              <a:buSzPts val="3000"/>
              <a:buFont typeface="Open Sans ExtraBold"/>
              <a:buNone/>
              <a:defRPr b="0" i="0" sz="3000" u="none" cap="none" strike="noStrike">
                <a:solidFill>
                  <a:srgbClr val="FFFFFF"/>
                </a:solidFill>
                <a:latin typeface="Open Sans ExtraBold"/>
                <a:ea typeface="Open Sans ExtraBold"/>
                <a:cs typeface="Open Sans ExtraBold"/>
                <a:sym typeface="Open Sans Extra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478" name="Google Shape;478;p80"/>
          <p:cNvSpPr txBox="1"/>
          <p:nvPr>
            <p:ph idx="1" type="body"/>
          </p:nvPr>
        </p:nvSpPr>
        <p:spPr>
          <a:xfrm>
            <a:off x="457200" y="1097280"/>
            <a:ext cx="8229600" cy="2091600"/>
          </a:xfrm>
          <a:prstGeom prst="rect">
            <a:avLst/>
          </a:prstGeom>
          <a:noFill/>
          <a:ln>
            <a:noFill/>
          </a:ln>
        </p:spPr>
        <p:txBody>
          <a:bodyPr anchorCtr="0" anchor="t" bIns="45675" lIns="91375" spcFirstLastPara="1" rIns="91375" wrap="square" tIns="45675">
            <a:noAutofit/>
          </a:bodyPr>
          <a:lstStyle>
            <a:lvl1pPr indent="-228600" lvl="0" marL="457200" marR="0" rtl="0" algn="l">
              <a:spcBef>
                <a:spcPts val="0"/>
              </a:spcBef>
              <a:spcAft>
                <a:spcPts val="0"/>
              </a:spcAft>
              <a:buClr>
                <a:srgbClr val="FFFFFF"/>
              </a:buClr>
              <a:buSzPts val="1800"/>
              <a:buFont typeface="Arial"/>
              <a:buNone/>
              <a:defRPr b="0" i="0" sz="1800" u="none" cap="none" strike="noStrike">
                <a:solidFill>
                  <a:srgbClr val="FFFFFF"/>
                </a:solidFill>
                <a:latin typeface="Open Sans"/>
                <a:ea typeface="Open Sans"/>
                <a:cs typeface="Open Sans"/>
                <a:sym typeface="Open Sans"/>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sp>
        <p:nvSpPr>
          <p:cNvPr id="479" name="Google Shape;479;p80"/>
          <p:cNvSpPr txBox="1"/>
          <p:nvPr>
            <p:ph idx="2" type="body"/>
          </p:nvPr>
        </p:nvSpPr>
        <p:spPr>
          <a:xfrm>
            <a:off x="533400" y="4354830"/>
            <a:ext cx="4095600" cy="221400"/>
          </a:xfrm>
          <a:prstGeom prst="rect">
            <a:avLst/>
          </a:prstGeom>
          <a:noFill/>
          <a:ln>
            <a:noFill/>
          </a:ln>
        </p:spPr>
        <p:txBody>
          <a:bodyPr anchorCtr="0" anchor="t" bIns="45675" lIns="91375" spcFirstLastPara="1" rIns="91375" wrap="square" tIns="45675">
            <a:noAutofit/>
          </a:bodyPr>
          <a:lstStyle>
            <a:lvl1pPr indent="-228600" lvl="0" marL="457200" marR="0" rtl="0" algn="l">
              <a:spcBef>
                <a:spcPts val="0"/>
              </a:spcBef>
              <a:spcAft>
                <a:spcPts val="0"/>
              </a:spcAft>
              <a:buClr>
                <a:schemeClr val="lt1"/>
              </a:buClr>
              <a:buSzPts val="1000"/>
              <a:buFont typeface="Arial"/>
              <a:buNone/>
              <a:defRPr b="0" i="0" sz="1000" u="none" cap="none" strike="noStrike">
                <a:solidFill>
                  <a:schemeClr val="lt1"/>
                </a:solidFill>
                <a:latin typeface="Open Sans ExtraBold"/>
                <a:ea typeface="Open Sans ExtraBold"/>
                <a:cs typeface="Open Sans ExtraBold"/>
                <a:sym typeface="Open Sans ExtraBold"/>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pic>
        <p:nvPicPr>
          <p:cNvPr descr="Skellefteå kommun_SVART.eps" id="480" name="Google Shape;480;p80"/>
          <p:cNvPicPr preferRelativeResize="0"/>
          <p:nvPr/>
        </p:nvPicPr>
        <p:blipFill rotWithShape="1">
          <a:blip r:embed="rId2">
            <a:alphaModFix/>
          </a:blip>
          <a:srcRect b="0" l="0" r="0" t="0"/>
          <a:stretch/>
        </p:blipFill>
        <p:spPr>
          <a:xfrm>
            <a:off x="7010400" y="4286250"/>
            <a:ext cx="1408886" cy="442049"/>
          </a:xfrm>
          <a:prstGeom prst="rect">
            <a:avLst/>
          </a:prstGeom>
          <a:noFill/>
          <a:ln>
            <a:noFill/>
          </a:ln>
        </p:spPr>
      </p:pic>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3 text och bild, blå">
  <p:cSld name="2/3 text och bild, blå">
    <p:spTree>
      <p:nvGrpSpPr>
        <p:cNvPr id="481" name="Shape 481"/>
        <p:cNvGrpSpPr/>
        <p:nvPr/>
      </p:nvGrpSpPr>
      <p:grpSpPr>
        <a:xfrm>
          <a:off x="0" y="0"/>
          <a:ext cx="0" cy="0"/>
          <a:chOff x="0" y="0"/>
          <a:chExt cx="0" cy="0"/>
        </a:xfrm>
      </p:grpSpPr>
      <p:sp>
        <p:nvSpPr>
          <p:cNvPr id="482" name="Google Shape;482;p81"/>
          <p:cNvSpPr/>
          <p:nvPr/>
        </p:nvSpPr>
        <p:spPr>
          <a:xfrm>
            <a:off x="0" y="0"/>
            <a:ext cx="9144000" cy="3431100"/>
          </a:xfrm>
          <a:prstGeom prst="rect">
            <a:avLst/>
          </a:prstGeom>
          <a:solidFill>
            <a:schemeClr val="lt2"/>
          </a:solidFill>
          <a:ln>
            <a:noFill/>
          </a:ln>
        </p:spPr>
        <p:txBody>
          <a:bodyPr anchorCtr="0" anchor="ctr" bIns="45675" lIns="91375" spcFirstLastPara="1" rIns="91375" wrap="square" tIns="45675">
            <a:noAutofit/>
          </a:bodyPr>
          <a:lstStyle/>
          <a:p>
            <a:pPr indent="0" lvl="0" marL="0" marR="0" rtl="0" algn="ctr">
              <a:spcBef>
                <a:spcPts val="0"/>
              </a:spcBef>
              <a:spcAft>
                <a:spcPts val="0"/>
              </a:spcAft>
              <a:buNone/>
            </a:pPr>
            <a:r>
              <a:t/>
            </a:r>
            <a:endParaRPr b="0" i="0" sz="1800" u="none" cap="none" strike="noStrike">
              <a:solidFill>
                <a:schemeClr val="lt1"/>
              </a:solidFill>
              <a:latin typeface="Open Sans"/>
              <a:ea typeface="Open Sans"/>
              <a:cs typeface="Open Sans"/>
              <a:sym typeface="Open Sans"/>
            </a:endParaRPr>
          </a:p>
        </p:txBody>
      </p:sp>
      <p:pic>
        <p:nvPicPr>
          <p:cNvPr descr="Skellefteå kommun_SVART.eps" id="483" name="Google Shape;483;p81"/>
          <p:cNvPicPr preferRelativeResize="0"/>
          <p:nvPr/>
        </p:nvPicPr>
        <p:blipFill rotWithShape="1">
          <a:blip r:embed="rId2">
            <a:alphaModFix/>
          </a:blip>
          <a:srcRect b="0" l="0" r="0" t="0"/>
          <a:stretch/>
        </p:blipFill>
        <p:spPr>
          <a:xfrm>
            <a:off x="7010400" y="4286250"/>
            <a:ext cx="1408886" cy="442049"/>
          </a:xfrm>
          <a:prstGeom prst="rect">
            <a:avLst/>
          </a:prstGeom>
          <a:noFill/>
          <a:ln>
            <a:noFill/>
          </a:ln>
        </p:spPr>
      </p:pic>
      <p:sp>
        <p:nvSpPr>
          <p:cNvPr id="484" name="Google Shape;484;p81"/>
          <p:cNvSpPr txBox="1"/>
          <p:nvPr>
            <p:ph type="title"/>
          </p:nvPr>
        </p:nvSpPr>
        <p:spPr>
          <a:xfrm>
            <a:off x="457200" y="240030"/>
            <a:ext cx="3733800" cy="857400"/>
          </a:xfrm>
          <a:prstGeom prst="rect">
            <a:avLst/>
          </a:prstGeom>
          <a:noFill/>
          <a:ln>
            <a:noFill/>
          </a:ln>
        </p:spPr>
        <p:txBody>
          <a:bodyPr anchorCtr="0" anchor="ctr" bIns="45675" lIns="91375" spcFirstLastPara="1" rIns="91375" wrap="square" tIns="45675">
            <a:noAutofit/>
          </a:bodyPr>
          <a:lstStyle>
            <a:lvl1pPr lvl="0" marR="0" rtl="0" algn="l">
              <a:spcBef>
                <a:spcPts val="0"/>
              </a:spcBef>
              <a:spcAft>
                <a:spcPts val="0"/>
              </a:spcAft>
              <a:buClr>
                <a:srgbClr val="FFFFFF"/>
              </a:buClr>
              <a:buSzPts val="2400"/>
              <a:buFont typeface="Open Sans ExtraBold"/>
              <a:buNone/>
              <a:defRPr b="0" i="0" sz="2400" u="none" cap="none" strike="noStrike">
                <a:solidFill>
                  <a:srgbClr val="FFFFFF"/>
                </a:solidFill>
                <a:latin typeface="Open Sans ExtraBold"/>
                <a:ea typeface="Open Sans ExtraBold"/>
                <a:cs typeface="Open Sans ExtraBold"/>
                <a:sym typeface="Open Sans Extra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485" name="Google Shape;485;p81"/>
          <p:cNvSpPr txBox="1"/>
          <p:nvPr>
            <p:ph idx="1" type="body"/>
          </p:nvPr>
        </p:nvSpPr>
        <p:spPr>
          <a:xfrm>
            <a:off x="457200" y="1097280"/>
            <a:ext cx="3733800" cy="2091600"/>
          </a:xfrm>
          <a:prstGeom prst="rect">
            <a:avLst/>
          </a:prstGeom>
          <a:noFill/>
          <a:ln>
            <a:noFill/>
          </a:ln>
        </p:spPr>
        <p:txBody>
          <a:bodyPr anchorCtr="0" anchor="t" bIns="45675" lIns="91375" spcFirstLastPara="1" rIns="91375" wrap="square" tIns="45675">
            <a:noAutofit/>
          </a:bodyPr>
          <a:lstStyle>
            <a:lvl1pPr indent="-228600" lvl="0" marL="457200" marR="0" rtl="0" algn="l">
              <a:spcBef>
                <a:spcPts val="0"/>
              </a:spcBef>
              <a:spcAft>
                <a:spcPts val="0"/>
              </a:spcAft>
              <a:buClr>
                <a:srgbClr val="FFFFFF"/>
              </a:buClr>
              <a:buSzPts val="1600"/>
              <a:buFont typeface="Arial"/>
              <a:buNone/>
              <a:defRPr b="0" i="0" sz="1600" u="none" cap="none" strike="noStrike">
                <a:solidFill>
                  <a:srgbClr val="FFFFFF"/>
                </a:solidFill>
                <a:latin typeface="Open Sans"/>
                <a:ea typeface="Open Sans"/>
                <a:cs typeface="Open Sans"/>
                <a:sym typeface="Open Sans"/>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sp>
        <p:nvSpPr>
          <p:cNvPr id="486" name="Google Shape;486;p81"/>
          <p:cNvSpPr txBox="1"/>
          <p:nvPr>
            <p:ph idx="2" type="body"/>
          </p:nvPr>
        </p:nvSpPr>
        <p:spPr>
          <a:xfrm>
            <a:off x="533400" y="4354830"/>
            <a:ext cx="4095600" cy="221400"/>
          </a:xfrm>
          <a:prstGeom prst="rect">
            <a:avLst/>
          </a:prstGeom>
          <a:noFill/>
          <a:ln>
            <a:noFill/>
          </a:ln>
        </p:spPr>
        <p:txBody>
          <a:bodyPr anchorCtr="0" anchor="t" bIns="45675" lIns="91375" spcFirstLastPara="1" rIns="91375" wrap="square" tIns="45675">
            <a:noAutofit/>
          </a:bodyPr>
          <a:lstStyle>
            <a:lvl1pPr indent="-228600" lvl="0" marL="457200" marR="0" rtl="0" algn="l">
              <a:spcBef>
                <a:spcPts val="0"/>
              </a:spcBef>
              <a:spcAft>
                <a:spcPts val="0"/>
              </a:spcAft>
              <a:buClr>
                <a:schemeClr val="lt1"/>
              </a:buClr>
              <a:buSzPts val="1000"/>
              <a:buFont typeface="Arial"/>
              <a:buNone/>
              <a:defRPr b="0" i="0" sz="1000" u="none" cap="none" strike="noStrike">
                <a:solidFill>
                  <a:schemeClr val="lt1"/>
                </a:solidFill>
                <a:latin typeface="Open Sans ExtraBold"/>
                <a:ea typeface="Open Sans ExtraBold"/>
                <a:cs typeface="Open Sans ExtraBold"/>
                <a:sym typeface="Open Sans ExtraBold"/>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sp>
        <p:nvSpPr>
          <p:cNvPr id="487" name="Google Shape;487;p81"/>
          <p:cNvSpPr/>
          <p:nvPr>
            <p:ph idx="3" type="pic"/>
          </p:nvPr>
        </p:nvSpPr>
        <p:spPr>
          <a:xfrm>
            <a:off x="4572000" y="0"/>
            <a:ext cx="4572000" cy="3431100"/>
          </a:xfrm>
          <a:prstGeom prst="rect">
            <a:avLst/>
          </a:prstGeom>
          <a:noFill/>
          <a:ln>
            <a:noFill/>
          </a:ln>
        </p:spPr>
        <p:txBody>
          <a:bodyPr anchorCtr="0" anchor="ctr" bIns="45675" lIns="91375" spcFirstLastPara="1" rIns="91375" wrap="square" tIns="45675">
            <a:noAutofit/>
          </a:bodyPr>
          <a:lstStyle>
            <a:lvl1pPr lvl="0" marR="0" rtl="0" algn="ctr">
              <a:spcBef>
                <a:spcPts val="280"/>
              </a:spcBef>
              <a:spcAft>
                <a:spcPts val="0"/>
              </a:spcAft>
              <a:buClr>
                <a:schemeClr val="lt1"/>
              </a:buClr>
              <a:buSzPts val="1400"/>
              <a:buFont typeface="Arial"/>
              <a:buChar char="•"/>
              <a:defRPr b="0" i="0" sz="1400" u="none" cap="none" strike="noStrike">
                <a:solidFill>
                  <a:schemeClr val="lt1"/>
                </a:solidFill>
                <a:latin typeface="Open Sans Light"/>
                <a:ea typeface="Open Sans Light"/>
                <a:cs typeface="Open Sans Light"/>
                <a:sym typeface="Open Sans Light"/>
              </a:defRPr>
            </a:lvl1pPr>
            <a:lvl2pPr lvl="1"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lvl="2"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lvl="3"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lvl="4"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pic>
        <p:nvPicPr>
          <p:cNvPr descr="Skellefteå kommun_SVART.eps" id="488" name="Google Shape;488;p81"/>
          <p:cNvPicPr preferRelativeResize="0"/>
          <p:nvPr/>
        </p:nvPicPr>
        <p:blipFill rotWithShape="1">
          <a:blip r:embed="rId2">
            <a:alphaModFix/>
          </a:blip>
          <a:srcRect b="0" l="0" r="0" t="0"/>
          <a:stretch/>
        </p:blipFill>
        <p:spPr>
          <a:xfrm>
            <a:off x="7010400" y="4286250"/>
            <a:ext cx="1408886" cy="442049"/>
          </a:xfrm>
          <a:prstGeom prst="rect">
            <a:avLst/>
          </a:prstGeom>
          <a:noFill/>
          <a:ln>
            <a:noFill/>
          </a:ln>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kel textsida, blå">
  <p:cSld name="Enkel textsida, blå">
    <p:spTree>
      <p:nvGrpSpPr>
        <p:cNvPr id="489" name="Shape 489"/>
        <p:cNvGrpSpPr/>
        <p:nvPr/>
      </p:nvGrpSpPr>
      <p:grpSpPr>
        <a:xfrm>
          <a:off x="0" y="0"/>
          <a:ext cx="0" cy="0"/>
          <a:chOff x="0" y="0"/>
          <a:chExt cx="0" cy="0"/>
        </a:xfrm>
      </p:grpSpPr>
      <p:sp>
        <p:nvSpPr>
          <p:cNvPr id="490" name="Google Shape;490;p82"/>
          <p:cNvSpPr/>
          <p:nvPr/>
        </p:nvSpPr>
        <p:spPr>
          <a:xfrm>
            <a:off x="0" y="0"/>
            <a:ext cx="9144000" cy="5143500"/>
          </a:xfrm>
          <a:prstGeom prst="rect">
            <a:avLst/>
          </a:prstGeom>
          <a:solidFill>
            <a:schemeClr val="dk2"/>
          </a:solidFill>
          <a:ln>
            <a:noFill/>
          </a:ln>
        </p:spPr>
        <p:txBody>
          <a:bodyPr anchorCtr="0" anchor="ctr" bIns="45675" lIns="91375" spcFirstLastPara="1" rIns="91375" wrap="square" tIns="45675">
            <a:noAutofit/>
          </a:bodyPr>
          <a:lstStyle/>
          <a:p>
            <a:pPr indent="0" lvl="0" marL="0" marR="0" rtl="0" algn="ctr">
              <a:spcBef>
                <a:spcPts val="0"/>
              </a:spcBef>
              <a:spcAft>
                <a:spcPts val="0"/>
              </a:spcAft>
              <a:buNone/>
            </a:pPr>
            <a:r>
              <a:t/>
            </a:r>
            <a:endParaRPr b="0" i="0" sz="1800" u="none" cap="none" strike="noStrike">
              <a:solidFill>
                <a:schemeClr val="lt1"/>
              </a:solidFill>
              <a:latin typeface="Open Sans"/>
              <a:ea typeface="Open Sans"/>
              <a:cs typeface="Open Sans"/>
              <a:sym typeface="Open Sans"/>
            </a:endParaRPr>
          </a:p>
        </p:txBody>
      </p:sp>
      <p:sp>
        <p:nvSpPr>
          <p:cNvPr id="491" name="Google Shape;491;p82"/>
          <p:cNvSpPr/>
          <p:nvPr/>
        </p:nvSpPr>
        <p:spPr>
          <a:xfrm>
            <a:off x="0" y="0"/>
            <a:ext cx="9144000" cy="5143500"/>
          </a:xfrm>
          <a:prstGeom prst="rect">
            <a:avLst/>
          </a:prstGeom>
          <a:solidFill>
            <a:schemeClr val="lt2"/>
          </a:solidFill>
          <a:ln>
            <a:noFill/>
          </a:ln>
        </p:spPr>
        <p:txBody>
          <a:bodyPr anchorCtr="0" anchor="ctr" bIns="45675" lIns="91375" spcFirstLastPara="1" rIns="91375" wrap="square" tIns="45675">
            <a:noAutofit/>
          </a:bodyPr>
          <a:lstStyle/>
          <a:p>
            <a:pPr indent="0" lvl="0" marL="0" marR="0" rtl="0" algn="ctr">
              <a:spcBef>
                <a:spcPts val="0"/>
              </a:spcBef>
              <a:spcAft>
                <a:spcPts val="0"/>
              </a:spcAft>
              <a:buNone/>
            </a:pPr>
            <a:r>
              <a:t/>
            </a:r>
            <a:endParaRPr b="0" i="0" sz="1800" u="none" cap="none" strike="noStrike">
              <a:solidFill>
                <a:schemeClr val="lt1"/>
              </a:solidFill>
              <a:latin typeface="Open Sans"/>
              <a:ea typeface="Open Sans"/>
              <a:cs typeface="Open Sans"/>
              <a:sym typeface="Open Sans"/>
            </a:endParaRPr>
          </a:p>
        </p:txBody>
      </p:sp>
      <p:sp>
        <p:nvSpPr>
          <p:cNvPr id="492" name="Google Shape;492;p82"/>
          <p:cNvSpPr txBox="1"/>
          <p:nvPr>
            <p:ph type="title"/>
          </p:nvPr>
        </p:nvSpPr>
        <p:spPr>
          <a:xfrm>
            <a:off x="457200" y="548640"/>
            <a:ext cx="8229600" cy="857400"/>
          </a:xfrm>
          <a:prstGeom prst="rect">
            <a:avLst/>
          </a:prstGeom>
          <a:noFill/>
          <a:ln>
            <a:noFill/>
          </a:ln>
        </p:spPr>
        <p:txBody>
          <a:bodyPr anchorCtr="0" anchor="ctr" bIns="45675" lIns="91375" spcFirstLastPara="1" rIns="91375" wrap="square" tIns="45675">
            <a:noAutofit/>
          </a:bodyPr>
          <a:lstStyle>
            <a:lvl1pPr lvl="0" marR="0" rtl="0" algn="l">
              <a:spcBef>
                <a:spcPts val="0"/>
              </a:spcBef>
              <a:spcAft>
                <a:spcPts val="0"/>
              </a:spcAft>
              <a:buClr>
                <a:srgbClr val="FFFFFF"/>
              </a:buClr>
              <a:buSzPts val="3000"/>
              <a:buFont typeface="Open Sans ExtraBold"/>
              <a:buNone/>
              <a:defRPr b="0" i="0" sz="3000" u="none" cap="none" strike="noStrike">
                <a:solidFill>
                  <a:srgbClr val="FFFFFF"/>
                </a:solidFill>
                <a:latin typeface="Open Sans ExtraBold"/>
                <a:ea typeface="Open Sans ExtraBold"/>
                <a:cs typeface="Open Sans ExtraBold"/>
                <a:sym typeface="Open Sans Extra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493" name="Google Shape;493;p82"/>
          <p:cNvSpPr txBox="1"/>
          <p:nvPr>
            <p:ph idx="1" type="body"/>
          </p:nvPr>
        </p:nvSpPr>
        <p:spPr>
          <a:xfrm>
            <a:off x="457200" y="1405890"/>
            <a:ext cx="8229600" cy="2606100"/>
          </a:xfrm>
          <a:prstGeom prst="rect">
            <a:avLst/>
          </a:prstGeom>
          <a:noFill/>
          <a:ln>
            <a:noFill/>
          </a:ln>
        </p:spPr>
        <p:txBody>
          <a:bodyPr anchorCtr="0" anchor="t" bIns="45675" lIns="91375" spcFirstLastPara="1" rIns="91375" wrap="square" tIns="45675">
            <a:noAutofit/>
          </a:bodyPr>
          <a:lstStyle>
            <a:lvl1pPr indent="-228600" lvl="0" marL="457200" marR="0" rtl="0" algn="l">
              <a:spcBef>
                <a:spcPts val="0"/>
              </a:spcBef>
              <a:spcAft>
                <a:spcPts val="0"/>
              </a:spcAft>
              <a:buClr>
                <a:srgbClr val="FFFFFF"/>
              </a:buClr>
              <a:buSzPts val="1800"/>
              <a:buFont typeface="Arial"/>
              <a:buNone/>
              <a:defRPr b="0" i="0" sz="1800" u="none" cap="none" strike="noStrike">
                <a:solidFill>
                  <a:srgbClr val="FFFFFF"/>
                </a:solidFill>
                <a:latin typeface="Open Sans"/>
                <a:ea typeface="Open Sans"/>
                <a:cs typeface="Open Sans"/>
                <a:sym typeface="Open Sans"/>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pic>
        <p:nvPicPr>
          <p:cNvPr id="494" name="Google Shape;494;p82"/>
          <p:cNvPicPr preferRelativeResize="0"/>
          <p:nvPr/>
        </p:nvPicPr>
        <p:blipFill rotWithShape="1">
          <a:blip r:embed="rId2">
            <a:alphaModFix/>
          </a:blip>
          <a:srcRect b="0" l="0" r="0" t="0"/>
          <a:stretch/>
        </p:blipFill>
        <p:spPr>
          <a:xfrm>
            <a:off x="7009217" y="4286520"/>
            <a:ext cx="1411301" cy="44064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nnehåll med bildtext" type="objTx">
  <p:cSld name="OBJECT_WITH_CAPTION_TEXT">
    <p:spTree>
      <p:nvGrpSpPr>
        <p:cNvPr id="56" name="Shape 56"/>
        <p:cNvGrpSpPr/>
        <p:nvPr/>
      </p:nvGrpSpPr>
      <p:grpSpPr>
        <a:xfrm>
          <a:off x="0" y="0"/>
          <a:ext cx="0" cy="0"/>
          <a:chOff x="0" y="0"/>
          <a:chExt cx="0" cy="0"/>
        </a:xfrm>
      </p:grpSpPr>
      <p:sp>
        <p:nvSpPr>
          <p:cNvPr id="57" name="Google Shape;57;p9"/>
          <p:cNvSpPr txBox="1"/>
          <p:nvPr>
            <p:ph type="title"/>
          </p:nvPr>
        </p:nvSpPr>
        <p:spPr>
          <a:xfrm>
            <a:off x="457203" y="204787"/>
            <a:ext cx="3008313" cy="871538"/>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Clr>
                <a:schemeClr val="dk1"/>
              </a:buClr>
              <a:buSzPts val="1400"/>
              <a:buFont typeface="Calibri"/>
              <a:buNone/>
              <a:defRPr b="1" i="0" sz="20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58" name="Google Shape;58;p9"/>
          <p:cNvSpPr txBox="1"/>
          <p:nvPr>
            <p:ph idx="1" type="body"/>
          </p:nvPr>
        </p:nvSpPr>
        <p:spPr>
          <a:xfrm>
            <a:off x="3575050" y="204789"/>
            <a:ext cx="5111750" cy="4389835"/>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9" name="Google Shape;59;p9"/>
          <p:cNvSpPr txBox="1"/>
          <p:nvPr>
            <p:ph idx="2" type="body"/>
          </p:nvPr>
        </p:nvSpPr>
        <p:spPr>
          <a:xfrm>
            <a:off x="457203" y="1076327"/>
            <a:ext cx="3008313" cy="3518297"/>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4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14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14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14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14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14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1400"/>
              <a:buFont typeface="Arial"/>
              <a:buNone/>
              <a:defRPr b="0" i="0" sz="900" u="none" cap="none" strike="noStrike">
                <a:solidFill>
                  <a:schemeClr val="dk1"/>
                </a:solidFill>
                <a:latin typeface="Calibri"/>
                <a:ea typeface="Calibri"/>
                <a:cs typeface="Calibri"/>
                <a:sym typeface="Calibri"/>
              </a:defRPr>
            </a:lvl9pPr>
          </a:lstStyle>
          <a:p/>
        </p:txBody>
      </p:sp>
      <p:sp>
        <p:nvSpPr>
          <p:cNvPr id="60" name="Google Shape;60;p9"/>
          <p:cNvSpPr txBox="1"/>
          <p:nvPr>
            <p:ph idx="10" type="dt"/>
          </p:nvPr>
        </p:nvSpPr>
        <p:spPr>
          <a:xfrm>
            <a:off x="457200" y="4767264"/>
            <a:ext cx="2133600" cy="273844"/>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sz="1800">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1" name="Google Shape;61;p9"/>
          <p:cNvSpPr txBox="1"/>
          <p:nvPr>
            <p:ph idx="11" type="ftr"/>
          </p:nvPr>
        </p:nvSpPr>
        <p:spPr>
          <a:xfrm>
            <a:off x="3124200" y="4767264"/>
            <a:ext cx="2895600" cy="273844"/>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sz="1800">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2" name="Google Shape;62;p9"/>
          <p:cNvSpPr txBox="1"/>
          <p:nvPr>
            <p:ph idx="12" type="sldNum"/>
          </p:nvPr>
        </p:nvSpPr>
        <p:spPr>
          <a:xfrm>
            <a:off x="6553200" y="4767264"/>
            <a:ext cx="2133600" cy="27384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3 text, gul">
  <p:cSld name="2/3 text, gul">
    <p:spTree>
      <p:nvGrpSpPr>
        <p:cNvPr id="495" name="Shape 495"/>
        <p:cNvGrpSpPr/>
        <p:nvPr/>
      </p:nvGrpSpPr>
      <p:grpSpPr>
        <a:xfrm>
          <a:off x="0" y="0"/>
          <a:ext cx="0" cy="0"/>
          <a:chOff x="0" y="0"/>
          <a:chExt cx="0" cy="0"/>
        </a:xfrm>
      </p:grpSpPr>
      <p:sp>
        <p:nvSpPr>
          <p:cNvPr id="496" name="Google Shape;496;p83"/>
          <p:cNvSpPr/>
          <p:nvPr/>
        </p:nvSpPr>
        <p:spPr>
          <a:xfrm>
            <a:off x="0" y="0"/>
            <a:ext cx="9144000" cy="3431100"/>
          </a:xfrm>
          <a:prstGeom prst="rect">
            <a:avLst/>
          </a:prstGeom>
          <a:solidFill>
            <a:schemeClr val="accent2"/>
          </a:solidFill>
          <a:ln>
            <a:noFill/>
          </a:ln>
        </p:spPr>
        <p:txBody>
          <a:bodyPr anchorCtr="0" anchor="ctr" bIns="45675" lIns="91375" spcFirstLastPara="1" rIns="91375" wrap="square" tIns="45675">
            <a:noAutofit/>
          </a:bodyPr>
          <a:lstStyle/>
          <a:p>
            <a:pPr indent="0" lvl="0" marL="0" marR="0" rtl="0" algn="ctr">
              <a:spcBef>
                <a:spcPts val="0"/>
              </a:spcBef>
              <a:spcAft>
                <a:spcPts val="0"/>
              </a:spcAft>
              <a:buNone/>
            </a:pPr>
            <a:r>
              <a:t/>
            </a:r>
            <a:endParaRPr b="0" i="0" sz="1800" u="none" cap="none" strike="noStrike">
              <a:solidFill>
                <a:schemeClr val="lt1"/>
              </a:solidFill>
              <a:latin typeface="Open Sans"/>
              <a:ea typeface="Open Sans"/>
              <a:cs typeface="Open Sans"/>
              <a:sym typeface="Open Sans"/>
            </a:endParaRPr>
          </a:p>
        </p:txBody>
      </p:sp>
      <p:pic>
        <p:nvPicPr>
          <p:cNvPr descr="Skellefteå kommun_SVART.eps" id="497" name="Google Shape;497;p83"/>
          <p:cNvPicPr preferRelativeResize="0"/>
          <p:nvPr/>
        </p:nvPicPr>
        <p:blipFill rotWithShape="1">
          <a:blip r:embed="rId2">
            <a:alphaModFix/>
          </a:blip>
          <a:srcRect b="0" l="0" r="0" t="0"/>
          <a:stretch/>
        </p:blipFill>
        <p:spPr>
          <a:xfrm>
            <a:off x="7010400" y="4286250"/>
            <a:ext cx="1408886" cy="442049"/>
          </a:xfrm>
          <a:prstGeom prst="rect">
            <a:avLst/>
          </a:prstGeom>
          <a:noFill/>
          <a:ln>
            <a:noFill/>
          </a:ln>
        </p:spPr>
      </p:pic>
      <p:sp>
        <p:nvSpPr>
          <p:cNvPr id="498" name="Google Shape;498;p83"/>
          <p:cNvSpPr txBox="1"/>
          <p:nvPr>
            <p:ph type="title"/>
          </p:nvPr>
        </p:nvSpPr>
        <p:spPr>
          <a:xfrm>
            <a:off x="457200" y="240030"/>
            <a:ext cx="8229600" cy="857400"/>
          </a:xfrm>
          <a:prstGeom prst="rect">
            <a:avLst/>
          </a:prstGeom>
          <a:noFill/>
          <a:ln>
            <a:noFill/>
          </a:ln>
        </p:spPr>
        <p:txBody>
          <a:bodyPr anchorCtr="0" anchor="ctr" bIns="45675" lIns="91375" spcFirstLastPara="1" rIns="91375" wrap="square" tIns="45675">
            <a:noAutofit/>
          </a:bodyPr>
          <a:lstStyle>
            <a:lvl1pPr lvl="0" marR="0" rtl="0" algn="l">
              <a:spcBef>
                <a:spcPts val="0"/>
              </a:spcBef>
              <a:spcAft>
                <a:spcPts val="0"/>
              </a:spcAft>
              <a:buClr>
                <a:schemeClr val="lt1"/>
              </a:buClr>
              <a:buSzPts val="3000"/>
              <a:buFont typeface="Open Sans ExtraBold"/>
              <a:buNone/>
              <a:defRPr b="0" i="0" sz="3000" u="none" cap="none" strike="noStrike">
                <a:solidFill>
                  <a:schemeClr val="lt1"/>
                </a:solidFill>
                <a:latin typeface="Open Sans ExtraBold"/>
                <a:ea typeface="Open Sans ExtraBold"/>
                <a:cs typeface="Open Sans ExtraBold"/>
                <a:sym typeface="Open Sans Extra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499" name="Google Shape;499;p83"/>
          <p:cNvSpPr txBox="1"/>
          <p:nvPr>
            <p:ph idx="1" type="body"/>
          </p:nvPr>
        </p:nvSpPr>
        <p:spPr>
          <a:xfrm>
            <a:off x="457200" y="1097280"/>
            <a:ext cx="8229600" cy="2091600"/>
          </a:xfrm>
          <a:prstGeom prst="rect">
            <a:avLst/>
          </a:prstGeom>
          <a:noFill/>
          <a:ln>
            <a:noFill/>
          </a:ln>
        </p:spPr>
        <p:txBody>
          <a:bodyPr anchorCtr="0" anchor="t" bIns="45675" lIns="91375" spcFirstLastPara="1" rIns="91375" wrap="square" tIns="45675">
            <a:noAutofit/>
          </a:bodyPr>
          <a:lstStyle>
            <a:lvl1pPr indent="-228600" lvl="0" marL="457200" marR="0" rtl="0" algn="l">
              <a:spcBef>
                <a:spcPts val="0"/>
              </a:spcBef>
              <a:spcAft>
                <a:spcPts val="0"/>
              </a:spcAft>
              <a:buClr>
                <a:schemeClr val="lt1"/>
              </a:buClr>
              <a:buSzPts val="1800"/>
              <a:buFont typeface="Arial"/>
              <a:buNone/>
              <a:defRPr b="0" i="0" sz="1800" u="none" cap="none" strike="noStrike">
                <a:solidFill>
                  <a:schemeClr val="lt1"/>
                </a:solidFill>
                <a:latin typeface="Open Sans"/>
                <a:ea typeface="Open Sans"/>
                <a:cs typeface="Open Sans"/>
                <a:sym typeface="Open Sans"/>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sp>
        <p:nvSpPr>
          <p:cNvPr id="500" name="Google Shape;500;p83"/>
          <p:cNvSpPr txBox="1"/>
          <p:nvPr>
            <p:ph idx="2" type="body"/>
          </p:nvPr>
        </p:nvSpPr>
        <p:spPr>
          <a:xfrm>
            <a:off x="533400" y="4354830"/>
            <a:ext cx="4095600" cy="221400"/>
          </a:xfrm>
          <a:prstGeom prst="rect">
            <a:avLst/>
          </a:prstGeom>
          <a:noFill/>
          <a:ln>
            <a:noFill/>
          </a:ln>
        </p:spPr>
        <p:txBody>
          <a:bodyPr anchorCtr="0" anchor="t" bIns="45675" lIns="91375" spcFirstLastPara="1" rIns="91375" wrap="square" tIns="45675">
            <a:noAutofit/>
          </a:bodyPr>
          <a:lstStyle>
            <a:lvl1pPr indent="-228600" lvl="0" marL="457200" marR="0" rtl="0" algn="l">
              <a:spcBef>
                <a:spcPts val="0"/>
              </a:spcBef>
              <a:spcAft>
                <a:spcPts val="0"/>
              </a:spcAft>
              <a:buClr>
                <a:schemeClr val="lt1"/>
              </a:buClr>
              <a:buSzPts val="1000"/>
              <a:buFont typeface="Arial"/>
              <a:buNone/>
              <a:defRPr b="0" i="0" sz="1000" u="none" cap="none" strike="noStrike">
                <a:solidFill>
                  <a:schemeClr val="lt1"/>
                </a:solidFill>
                <a:latin typeface="Open Sans ExtraBold"/>
                <a:ea typeface="Open Sans ExtraBold"/>
                <a:cs typeface="Open Sans ExtraBold"/>
                <a:sym typeface="Open Sans ExtraBold"/>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pic>
        <p:nvPicPr>
          <p:cNvPr descr="Skellefteå kommun_SVART.eps" id="501" name="Google Shape;501;p83"/>
          <p:cNvPicPr preferRelativeResize="0"/>
          <p:nvPr/>
        </p:nvPicPr>
        <p:blipFill rotWithShape="1">
          <a:blip r:embed="rId2">
            <a:alphaModFix/>
          </a:blip>
          <a:srcRect b="0" l="0" r="0" t="0"/>
          <a:stretch/>
        </p:blipFill>
        <p:spPr>
          <a:xfrm>
            <a:off x="7010400" y="4286250"/>
            <a:ext cx="1408886" cy="442049"/>
          </a:xfrm>
          <a:prstGeom prst="rect">
            <a:avLst/>
          </a:prstGeom>
          <a:noFill/>
          <a:ln>
            <a:noFill/>
          </a:ln>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2/3 text och bild, orange">
  <p:cSld name="1_2/3 text och bild, orange">
    <p:spTree>
      <p:nvGrpSpPr>
        <p:cNvPr id="502" name="Shape 502"/>
        <p:cNvGrpSpPr/>
        <p:nvPr/>
      </p:nvGrpSpPr>
      <p:grpSpPr>
        <a:xfrm>
          <a:off x="0" y="0"/>
          <a:ext cx="0" cy="0"/>
          <a:chOff x="0" y="0"/>
          <a:chExt cx="0" cy="0"/>
        </a:xfrm>
      </p:grpSpPr>
      <p:sp>
        <p:nvSpPr>
          <p:cNvPr id="503" name="Google Shape;503;p84"/>
          <p:cNvSpPr/>
          <p:nvPr/>
        </p:nvSpPr>
        <p:spPr>
          <a:xfrm>
            <a:off x="0" y="0"/>
            <a:ext cx="9144000" cy="3431100"/>
          </a:xfrm>
          <a:prstGeom prst="rect">
            <a:avLst/>
          </a:prstGeom>
          <a:solidFill>
            <a:schemeClr val="accent2"/>
          </a:solidFill>
          <a:ln>
            <a:noFill/>
          </a:ln>
        </p:spPr>
        <p:txBody>
          <a:bodyPr anchorCtr="0" anchor="ctr" bIns="45675" lIns="91375" spcFirstLastPara="1" rIns="91375" wrap="square" tIns="45675">
            <a:noAutofit/>
          </a:bodyPr>
          <a:lstStyle/>
          <a:p>
            <a:pPr indent="0" lvl="0" marL="0" marR="0" rtl="0" algn="ctr">
              <a:spcBef>
                <a:spcPts val="0"/>
              </a:spcBef>
              <a:spcAft>
                <a:spcPts val="0"/>
              </a:spcAft>
              <a:buNone/>
            </a:pPr>
            <a:r>
              <a:t/>
            </a:r>
            <a:endParaRPr b="0" i="0" sz="1800" u="none" cap="none" strike="noStrike">
              <a:solidFill>
                <a:schemeClr val="lt1"/>
              </a:solidFill>
              <a:latin typeface="Open Sans"/>
              <a:ea typeface="Open Sans"/>
              <a:cs typeface="Open Sans"/>
              <a:sym typeface="Open Sans"/>
            </a:endParaRPr>
          </a:p>
        </p:txBody>
      </p:sp>
      <p:pic>
        <p:nvPicPr>
          <p:cNvPr descr="Skellefteå kommun_SVART.eps" id="504" name="Google Shape;504;p84"/>
          <p:cNvPicPr preferRelativeResize="0"/>
          <p:nvPr/>
        </p:nvPicPr>
        <p:blipFill rotWithShape="1">
          <a:blip r:embed="rId2">
            <a:alphaModFix/>
          </a:blip>
          <a:srcRect b="0" l="0" r="0" t="0"/>
          <a:stretch/>
        </p:blipFill>
        <p:spPr>
          <a:xfrm>
            <a:off x="7010400" y="4286250"/>
            <a:ext cx="1408886" cy="442049"/>
          </a:xfrm>
          <a:prstGeom prst="rect">
            <a:avLst/>
          </a:prstGeom>
          <a:noFill/>
          <a:ln>
            <a:noFill/>
          </a:ln>
        </p:spPr>
      </p:pic>
      <p:sp>
        <p:nvSpPr>
          <p:cNvPr id="505" name="Google Shape;505;p84"/>
          <p:cNvSpPr txBox="1"/>
          <p:nvPr>
            <p:ph type="title"/>
          </p:nvPr>
        </p:nvSpPr>
        <p:spPr>
          <a:xfrm>
            <a:off x="457200" y="240030"/>
            <a:ext cx="3733800" cy="857400"/>
          </a:xfrm>
          <a:prstGeom prst="rect">
            <a:avLst/>
          </a:prstGeom>
          <a:noFill/>
          <a:ln>
            <a:noFill/>
          </a:ln>
        </p:spPr>
        <p:txBody>
          <a:bodyPr anchorCtr="0" anchor="ctr" bIns="45675" lIns="91375" spcFirstLastPara="1" rIns="91375" wrap="square" tIns="45675">
            <a:noAutofit/>
          </a:bodyPr>
          <a:lstStyle>
            <a:lvl1pPr lvl="0" marR="0" rtl="0" algn="l">
              <a:spcBef>
                <a:spcPts val="0"/>
              </a:spcBef>
              <a:spcAft>
                <a:spcPts val="0"/>
              </a:spcAft>
              <a:buClr>
                <a:schemeClr val="lt1"/>
              </a:buClr>
              <a:buSzPts val="2400"/>
              <a:buFont typeface="Open Sans ExtraBold"/>
              <a:buNone/>
              <a:defRPr b="0" i="0" sz="2400" u="none" cap="none" strike="noStrike">
                <a:solidFill>
                  <a:schemeClr val="lt1"/>
                </a:solidFill>
                <a:latin typeface="Open Sans ExtraBold"/>
                <a:ea typeface="Open Sans ExtraBold"/>
                <a:cs typeface="Open Sans ExtraBold"/>
                <a:sym typeface="Open Sans Extra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506" name="Google Shape;506;p84"/>
          <p:cNvSpPr txBox="1"/>
          <p:nvPr>
            <p:ph idx="1" type="body"/>
          </p:nvPr>
        </p:nvSpPr>
        <p:spPr>
          <a:xfrm>
            <a:off x="457200" y="1097280"/>
            <a:ext cx="3733800" cy="2091600"/>
          </a:xfrm>
          <a:prstGeom prst="rect">
            <a:avLst/>
          </a:prstGeom>
          <a:noFill/>
          <a:ln>
            <a:noFill/>
          </a:ln>
        </p:spPr>
        <p:txBody>
          <a:bodyPr anchorCtr="0" anchor="t" bIns="45675" lIns="91375" spcFirstLastPara="1" rIns="91375" wrap="square" tIns="45675">
            <a:noAutofit/>
          </a:bodyPr>
          <a:lstStyle>
            <a:lvl1pPr indent="-228600" lvl="0" marL="457200" marR="0" rtl="0" algn="l">
              <a:spcBef>
                <a:spcPts val="0"/>
              </a:spcBef>
              <a:spcAft>
                <a:spcPts val="0"/>
              </a:spcAft>
              <a:buClr>
                <a:schemeClr val="lt1"/>
              </a:buClr>
              <a:buSzPts val="1600"/>
              <a:buFont typeface="Arial"/>
              <a:buNone/>
              <a:defRPr b="0" i="0" sz="1600" u="none" cap="none" strike="noStrike">
                <a:solidFill>
                  <a:schemeClr val="lt1"/>
                </a:solidFill>
                <a:latin typeface="Open Sans"/>
                <a:ea typeface="Open Sans"/>
                <a:cs typeface="Open Sans"/>
                <a:sym typeface="Open Sans"/>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sp>
        <p:nvSpPr>
          <p:cNvPr id="507" name="Google Shape;507;p84"/>
          <p:cNvSpPr txBox="1"/>
          <p:nvPr>
            <p:ph idx="2" type="body"/>
          </p:nvPr>
        </p:nvSpPr>
        <p:spPr>
          <a:xfrm>
            <a:off x="533400" y="4354830"/>
            <a:ext cx="4095600" cy="221400"/>
          </a:xfrm>
          <a:prstGeom prst="rect">
            <a:avLst/>
          </a:prstGeom>
          <a:noFill/>
          <a:ln>
            <a:noFill/>
          </a:ln>
        </p:spPr>
        <p:txBody>
          <a:bodyPr anchorCtr="0" anchor="t" bIns="45675" lIns="91375" spcFirstLastPara="1" rIns="91375" wrap="square" tIns="45675">
            <a:noAutofit/>
          </a:bodyPr>
          <a:lstStyle>
            <a:lvl1pPr indent="-228600" lvl="0" marL="457200" marR="0" rtl="0" algn="l">
              <a:spcBef>
                <a:spcPts val="0"/>
              </a:spcBef>
              <a:spcAft>
                <a:spcPts val="0"/>
              </a:spcAft>
              <a:buClr>
                <a:schemeClr val="lt1"/>
              </a:buClr>
              <a:buSzPts val="1000"/>
              <a:buFont typeface="Arial"/>
              <a:buNone/>
              <a:defRPr b="0" i="0" sz="1000" u="none" cap="none" strike="noStrike">
                <a:solidFill>
                  <a:schemeClr val="lt1"/>
                </a:solidFill>
                <a:latin typeface="Open Sans ExtraBold"/>
                <a:ea typeface="Open Sans ExtraBold"/>
                <a:cs typeface="Open Sans ExtraBold"/>
                <a:sym typeface="Open Sans ExtraBold"/>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sp>
        <p:nvSpPr>
          <p:cNvPr id="508" name="Google Shape;508;p84"/>
          <p:cNvSpPr/>
          <p:nvPr>
            <p:ph idx="3" type="pic"/>
          </p:nvPr>
        </p:nvSpPr>
        <p:spPr>
          <a:xfrm>
            <a:off x="4572000" y="0"/>
            <a:ext cx="4572000" cy="3431100"/>
          </a:xfrm>
          <a:prstGeom prst="rect">
            <a:avLst/>
          </a:prstGeom>
          <a:noFill/>
          <a:ln>
            <a:noFill/>
          </a:ln>
        </p:spPr>
        <p:txBody>
          <a:bodyPr anchorCtr="0" anchor="ctr" bIns="45675" lIns="91375" spcFirstLastPara="1" rIns="91375" wrap="square" tIns="45675">
            <a:noAutofit/>
          </a:bodyPr>
          <a:lstStyle>
            <a:lvl1pPr lvl="0" marR="0" rtl="0" algn="ctr">
              <a:spcBef>
                <a:spcPts val="280"/>
              </a:spcBef>
              <a:spcAft>
                <a:spcPts val="0"/>
              </a:spcAft>
              <a:buClr>
                <a:schemeClr val="lt1"/>
              </a:buClr>
              <a:buSzPts val="1400"/>
              <a:buFont typeface="Arial"/>
              <a:buChar char="•"/>
              <a:defRPr b="0" i="0" sz="1400" u="none" cap="none" strike="noStrike">
                <a:solidFill>
                  <a:schemeClr val="lt1"/>
                </a:solidFill>
                <a:latin typeface="Open Sans Light"/>
                <a:ea typeface="Open Sans Light"/>
                <a:cs typeface="Open Sans Light"/>
                <a:sym typeface="Open Sans Light"/>
              </a:defRPr>
            </a:lvl1pPr>
            <a:lvl2pPr lvl="1"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lvl="2"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lvl="3"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lvl="4"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pic>
        <p:nvPicPr>
          <p:cNvPr descr="Skellefteå kommun_SVART.eps" id="509" name="Google Shape;509;p84"/>
          <p:cNvPicPr preferRelativeResize="0"/>
          <p:nvPr/>
        </p:nvPicPr>
        <p:blipFill rotWithShape="1">
          <a:blip r:embed="rId2">
            <a:alphaModFix/>
          </a:blip>
          <a:srcRect b="0" l="0" r="0" t="0"/>
          <a:stretch/>
        </p:blipFill>
        <p:spPr>
          <a:xfrm>
            <a:off x="7010400" y="4286250"/>
            <a:ext cx="1408886" cy="442049"/>
          </a:xfrm>
          <a:prstGeom prst="rect">
            <a:avLst/>
          </a:prstGeom>
          <a:noFill/>
          <a:ln>
            <a:noFill/>
          </a:ln>
        </p:spPr>
      </p:pic>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kel textsida, gul">
  <p:cSld name="Enkel textsida, gul">
    <p:spTree>
      <p:nvGrpSpPr>
        <p:cNvPr id="510" name="Shape 510"/>
        <p:cNvGrpSpPr/>
        <p:nvPr/>
      </p:nvGrpSpPr>
      <p:grpSpPr>
        <a:xfrm>
          <a:off x="0" y="0"/>
          <a:ext cx="0" cy="0"/>
          <a:chOff x="0" y="0"/>
          <a:chExt cx="0" cy="0"/>
        </a:xfrm>
      </p:grpSpPr>
      <p:sp>
        <p:nvSpPr>
          <p:cNvPr id="511" name="Google Shape;511;p85"/>
          <p:cNvSpPr/>
          <p:nvPr/>
        </p:nvSpPr>
        <p:spPr>
          <a:xfrm>
            <a:off x="0" y="0"/>
            <a:ext cx="9144000" cy="5143500"/>
          </a:xfrm>
          <a:prstGeom prst="rect">
            <a:avLst/>
          </a:prstGeom>
          <a:solidFill>
            <a:schemeClr val="dk2"/>
          </a:solidFill>
          <a:ln>
            <a:noFill/>
          </a:ln>
        </p:spPr>
        <p:txBody>
          <a:bodyPr anchorCtr="0" anchor="ctr" bIns="45675" lIns="91375" spcFirstLastPara="1" rIns="91375" wrap="square" tIns="45675">
            <a:noAutofit/>
          </a:bodyPr>
          <a:lstStyle/>
          <a:p>
            <a:pPr indent="0" lvl="0" marL="0" marR="0" rtl="0" algn="ctr">
              <a:spcBef>
                <a:spcPts val="0"/>
              </a:spcBef>
              <a:spcAft>
                <a:spcPts val="0"/>
              </a:spcAft>
              <a:buNone/>
            </a:pPr>
            <a:r>
              <a:t/>
            </a:r>
            <a:endParaRPr b="0" i="0" sz="1800" u="none" cap="none" strike="noStrike">
              <a:solidFill>
                <a:schemeClr val="lt1"/>
              </a:solidFill>
              <a:latin typeface="Open Sans"/>
              <a:ea typeface="Open Sans"/>
              <a:cs typeface="Open Sans"/>
              <a:sym typeface="Open Sans"/>
            </a:endParaRPr>
          </a:p>
        </p:txBody>
      </p:sp>
      <p:sp>
        <p:nvSpPr>
          <p:cNvPr id="512" name="Google Shape;512;p85"/>
          <p:cNvSpPr/>
          <p:nvPr/>
        </p:nvSpPr>
        <p:spPr>
          <a:xfrm>
            <a:off x="0" y="0"/>
            <a:ext cx="9144000" cy="5143500"/>
          </a:xfrm>
          <a:prstGeom prst="rect">
            <a:avLst/>
          </a:prstGeom>
          <a:solidFill>
            <a:schemeClr val="accent2"/>
          </a:solidFill>
          <a:ln>
            <a:noFill/>
          </a:ln>
        </p:spPr>
        <p:txBody>
          <a:bodyPr anchorCtr="0" anchor="ctr" bIns="45675" lIns="91375" spcFirstLastPara="1" rIns="91375" wrap="square" tIns="45675">
            <a:noAutofit/>
          </a:bodyPr>
          <a:lstStyle/>
          <a:p>
            <a:pPr indent="0" lvl="0" marL="0" marR="0" rtl="0" algn="ctr">
              <a:spcBef>
                <a:spcPts val="0"/>
              </a:spcBef>
              <a:spcAft>
                <a:spcPts val="0"/>
              </a:spcAft>
              <a:buNone/>
            </a:pPr>
            <a:r>
              <a:t/>
            </a:r>
            <a:endParaRPr b="0" i="0" sz="1800" u="none" cap="none" strike="noStrike">
              <a:solidFill>
                <a:schemeClr val="lt1"/>
              </a:solidFill>
              <a:latin typeface="Open Sans"/>
              <a:ea typeface="Open Sans"/>
              <a:cs typeface="Open Sans"/>
              <a:sym typeface="Open Sans"/>
            </a:endParaRPr>
          </a:p>
        </p:txBody>
      </p:sp>
      <p:sp>
        <p:nvSpPr>
          <p:cNvPr id="513" name="Google Shape;513;p85"/>
          <p:cNvSpPr txBox="1"/>
          <p:nvPr>
            <p:ph type="title"/>
          </p:nvPr>
        </p:nvSpPr>
        <p:spPr>
          <a:xfrm>
            <a:off x="457200" y="548640"/>
            <a:ext cx="8229600" cy="857400"/>
          </a:xfrm>
          <a:prstGeom prst="rect">
            <a:avLst/>
          </a:prstGeom>
          <a:noFill/>
          <a:ln>
            <a:noFill/>
          </a:ln>
        </p:spPr>
        <p:txBody>
          <a:bodyPr anchorCtr="0" anchor="ctr" bIns="45675" lIns="91375" spcFirstLastPara="1" rIns="91375" wrap="square" tIns="45675">
            <a:noAutofit/>
          </a:bodyPr>
          <a:lstStyle>
            <a:lvl1pPr lvl="0" marR="0" rtl="0" algn="l">
              <a:spcBef>
                <a:spcPts val="0"/>
              </a:spcBef>
              <a:spcAft>
                <a:spcPts val="0"/>
              </a:spcAft>
              <a:buClr>
                <a:schemeClr val="lt1"/>
              </a:buClr>
              <a:buSzPts val="3000"/>
              <a:buFont typeface="Open Sans ExtraBold"/>
              <a:buNone/>
              <a:defRPr b="0" i="0" sz="3000" u="none" cap="none" strike="noStrike">
                <a:solidFill>
                  <a:schemeClr val="lt1"/>
                </a:solidFill>
                <a:latin typeface="Open Sans ExtraBold"/>
                <a:ea typeface="Open Sans ExtraBold"/>
                <a:cs typeface="Open Sans ExtraBold"/>
                <a:sym typeface="Open Sans Extra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514" name="Google Shape;514;p85"/>
          <p:cNvSpPr txBox="1"/>
          <p:nvPr>
            <p:ph idx="1" type="body"/>
          </p:nvPr>
        </p:nvSpPr>
        <p:spPr>
          <a:xfrm>
            <a:off x="457200" y="1405890"/>
            <a:ext cx="8229600" cy="2606100"/>
          </a:xfrm>
          <a:prstGeom prst="rect">
            <a:avLst/>
          </a:prstGeom>
          <a:noFill/>
          <a:ln>
            <a:noFill/>
          </a:ln>
        </p:spPr>
        <p:txBody>
          <a:bodyPr anchorCtr="0" anchor="t" bIns="45675" lIns="91375" spcFirstLastPara="1" rIns="91375" wrap="square" tIns="45675">
            <a:noAutofit/>
          </a:bodyPr>
          <a:lstStyle>
            <a:lvl1pPr indent="-228600" lvl="0" marL="457200" marR="0" rtl="0" algn="l">
              <a:spcBef>
                <a:spcPts val="0"/>
              </a:spcBef>
              <a:spcAft>
                <a:spcPts val="0"/>
              </a:spcAft>
              <a:buClr>
                <a:schemeClr val="lt1"/>
              </a:buClr>
              <a:buSzPts val="1800"/>
              <a:buFont typeface="Arial"/>
              <a:buNone/>
              <a:defRPr b="0" i="0" sz="1800" u="none" cap="none" strike="noStrike">
                <a:solidFill>
                  <a:schemeClr val="lt1"/>
                </a:solidFill>
                <a:latin typeface="Open Sans"/>
                <a:ea typeface="Open Sans"/>
                <a:cs typeface="Open Sans"/>
                <a:sym typeface="Open Sans"/>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pic>
        <p:nvPicPr>
          <p:cNvPr descr="Skellefteå kommun_SVART.eps" id="515" name="Google Shape;515;p85"/>
          <p:cNvPicPr preferRelativeResize="0"/>
          <p:nvPr/>
        </p:nvPicPr>
        <p:blipFill rotWithShape="1">
          <a:blip r:embed="rId2">
            <a:alphaModFix/>
          </a:blip>
          <a:srcRect b="0" l="0" r="0" t="0"/>
          <a:stretch/>
        </p:blipFill>
        <p:spPr>
          <a:xfrm>
            <a:off x="7010400" y="4286250"/>
            <a:ext cx="1408886" cy="442049"/>
          </a:xfrm>
          <a:prstGeom prst="rect">
            <a:avLst/>
          </a:prstGeom>
          <a:noFill/>
          <a:ln>
            <a:noFill/>
          </a:ln>
        </p:spPr>
      </p:pic>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3 text, svart">
  <p:cSld name="2/3 text, svart">
    <p:spTree>
      <p:nvGrpSpPr>
        <p:cNvPr id="516" name="Shape 516"/>
        <p:cNvGrpSpPr/>
        <p:nvPr/>
      </p:nvGrpSpPr>
      <p:grpSpPr>
        <a:xfrm>
          <a:off x="0" y="0"/>
          <a:ext cx="0" cy="0"/>
          <a:chOff x="0" y="0"/>
          <a:chExt cx="0" cy="0"/>
        </a:xfrm>
      </p:grpSpPr>
      <p:sp>
        <p:nvSpPr>
          <p:cNvPr id="517" name="Google Shape;517;p86"/>
          <p:cNvSpPr/>
          <p:nvPr/>
        </p:nvSpPr>
        <p:spPr>
          <a:xfrm>
            <a:off x="0" y="0"/>
            <a:ext cx="9144000" cy="3431100"/>
          </a:xfrm>
          <a:prstGeom prst="rect">
            <a:avLst/>
          </a:prstGeom>
          <a:solidFill>
            <a:schemeClr val="dk1"/>
          </a:solidFill>
          <a:ln>
            <a:noFill/>
          </a:ln>
        </p:spPr>
        <p:txBody>
          <a:bodyPr anchorCtr="0" anchor="ctr" bIns="45675" lIns="91375" spcFirstLastPara="1" rIns="91375" wrap="square" tIns="45675">
            <a:noAutofit/>
          </a:bodyPr>
          <a:lstStyle/>
          <a:p>
            <a:pPr indent="0" lvl="0" marL="0" marR="0" rtl="0" algn="ctr">
              <a:spcBef>
                <a:spcPts val="0"/>
              </a:spcBef>
              <a:spcAft>
                <a:spcPts val="0"/>
              </a:spcAft>
              <a:buNone/>
            </a:pPr>
            <a:r>
              <a:t/>
            </a:r>
            <a:endParaRPr b="0" i="0" sz="1800" u="none" cap="none" strike="noStrike">
              <a:solidFill>
                <a:schemeClr val="lt1"/>
              </a:solidFill>
              <a:latin typeface="Open Sans"/>
              <a:ea typeface="Open Sans"/>
              <a:cs typeface="Open Sans"/>
              <a:sym typeface="Open Sans"/>
            </a:endParaRPr>
          </a:p>
        </p:txBody>
      </p:sp>
      <p:pic>
        <p:nvPicPr>
          <p:cNvPr descr="Skellefteå kommun_SVART.eps" id="518" name="Google Shape;518;p86"/>
          <p:cNvPicPr preferRelativeResize="0"/>
          <p:nvPr/>
        </p:nvPicPr>
        <p:blipFill rotWithShape="1">
          <a:blip r:embed="rId2">
            <a:alphaModFix/>
          </a:blip>
          <a:srcRect b="0" l="0" r="0" t="0"/>
          <a:stretch/>
        </p:blipFill>
        <p:spPr>
          <a:xfrm>
            <a:off x="7010400" y="4286250"/>
            <a:ext cx="1408886" cy="442049"/>
          </a:xfrm>
          <a:prstGeom prst="rect">
            <a:avLst/>
          </a:prstGeom>
          <a:noFill/>
          <a:ln>
            <a:noFill/>
          </a:ln>
        </p:spPr>
      </p:pic>
      <p:sp>
        <p:nvSpPr>
          <p:cNvPr id="519" name="Google Shape;519;p86"/>
          <p:cNvSpPr txBox="1"/>
          <p:nvPr>
            <p:ph type="title"/>
          </p:nvPr>
        </p:nvSpPr>
        <p:spPr>
          <a:xfrm>
            <a:off x="457200" y="240030"/>
            <a:ext cx="8229600" cy="857400"/>
          </a:xfrm>
          <a:prstGeom prst="rect">
            <a:avLst/>
          </a:prstGeom>
          <a:noFill/>
          <a:ln>
            <a:noFill/>
          </a:ln>
        </p:spPr>
        <p:txBody>
          <a:bodyPr anchorCtr="0" anchor="ctr" bIns="45675" lIns="91375" spcFirstLastPara="1" rIns="91375" wrap="square" tIns="45675">
            <a:noAutofit/>
          </a:bodyPr>
          <a:lstStyle>
            <a:lvl1pPr lvl="0" marR="0" rtl="0" algn="l">
              <a:spcBef>
                <a:spcPts val="0"/>
              </a:spcBef>
              <a:spcAft>
                <a:spcPts val="0"/>
              </a:spcAft>
              <a:buClr>
                <a:srgbClr val="FFFFFF"/>
              </a:buClr>
              <a:buSzPts val="3000"/>
              <a:buFont typeface="Open Sans ExtraBold"/>
              <a:buNone/>
              <a:defRPr b="0" i="0" sz="3000" u="none" cap="none" strike="noStrike">
                <a:solidFill>
                  <a:srgbClr val="FFFFFF"/>
                </a:solidFill>
                <a:latin typeface="Open Sans ExtraBold"/>
                <a:ea typeface="Open Sans ExtraBold"/>
                <a:cs typeface="Open Sans ExtraBold"/>
                <a:sym typeface="Open Sans Extra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520" name="Google Shape;520;p86"/>
          <p:cNvSpPr txBox="1"/>
          <p:nvPr>
            <p:ph idx="1" type="body"/>
          </p:nvPr>
        </p:nvSpPr>
        <p:spPr>
          <a:xfrm>
            <a:off x="457200" y="1097280"/>
            <a:ext cx="8229600" cy="2091600"/>
          </a:xfrm>
          <a:prstGeom prst="rect">
            <a:avLst/>
          </a:prstGeom>
          <a:noFill/>
          <a:ln>
            <a:noFill/>
          </a:ln>
        </p:spPr>
        <p:txBody>
          <a:bodyPr anchorCtr="0" anchor="t" bIns="45675" lIns="91375" spcFirstLastPara="1" rIns="91375" wrap="square" tIns="45675">
            <a:noAutofit/>
          </a:bodyPr>
          <a:lstStyle>
            <a:lvl1pPr indent="-228600" lvl="0" marL="457200" marR="0" rtl="0" algn="l">
              <a:spcBef>
                <a:spcPts val="0"/>
              </a:spcBef>
              <a:spcAft>
                <a:spcPts val="0"/>
              </a:spcAft>
              <a:buClr>
                <a:srgbClr val="FFFFFF"/>
              </a:buClr>
              <a:buSzPts val="1800"/>
              <a:buFont typeface="Arial"/>
              <a:buNone/>
              <a:defRPr b="0" i="0" sz="1800" u="none" cap="none" strike="noStrike">
                <a:solidFill>
                  <a:srgbClr val="FFFFFF"/>
                </a:solidFill>
                <a:latin typeface="Open Sans"/>
                <a:ea typeface="Open Sans"/>
                <a:cs typeface="Open Sans"/>
                <a:sym typeface="Open Sans"/>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sp>
        <p:nvSpPr>
          <p:cNvPr id="521" name="Google Shape;521;p86"/>
          <p:cNvSpPr txBox="1"/>
          <p:nvPr>
            <p:ph idx="2" type="body"/>
          </p:nvPr>
        </p:nvSpPr>
        <p:spPr>
          <a:xfrm>
            <a:off x="533400" y="4354830"/>
            <a:ext cx="4095600" cy="221400"/>
          </a:xfrm>
          <a:prstGeom prst="rect">
            <a:avLst/>
          </a:prstGeom>
          <a:noFill/>
          <a:ln>
            <a:noFill/>
          </a:ln>
        </p:spPr>
        <p:txBody>
          <a:bodyPr anchorCtr="0" anchor="t" bIns="45675" lIns="91375" spcFirstLastPara="1" rIns="91375" wrap="square" tIns="45675">
            <a:noAutofit/>
          </a:bodyPr>
          <a:lstStyle>
            <a:lvl1pPr indent="-228600" lvl="0" marL="457200" marR="0" rtl="0" algn="l">
              <a:spcBef>
                <a:spcPts val="0"/>
              </a:spcBef>
              <a:spcAft>
                <a:spcPts val="0"/>
              </a:spcAft>
              <a:buClr>
                <a:schemeClr val="lt1"/>
              </a:buClr>
              <a:buSzPts val="1000"/>
              <a:buFont typeface="Arial"/>
              <a:buNone/>
              <a:defRPr b="0" i="0" sz="1000" u="none" cap="none" strike="noStrike">
                <a:solidFill>
                  <a:schemeClr val="lt1"/>
                </a:solidFill>
                <a:latin typeface="Open Sans ExtraBold"/>
                <a:ea typeface="Open Sans ExtraBold"/>
                <a:cs typeface="Open Sans ExtraBold"/>
                <a:sym typeface="Open Sans ExtraBold"/>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pic>
        <p:nvPicPr>
          <p:cNvPr descr="Skellefteå kommun_SVART.eps" id="522" name="Google Shape;522;p86"/>
          <p:cNvPicPr preferRelativeResize="0"/>
          <p:nvPr/>
        </p:nvPicPr>
        <p:blipFill rotWithShape="1">
          <a:blip r:embed="rId2">
            <a:alphaModFix/>
          </a:blip>
          <a:srcRect b="0" l="0" r="0" t="0"/>
          <a:stretch/>
        </p:blipFill>
        <p:spPr>
          <a:xfrm>
            <a:off x="7010400" y="4286250"/>
            <a:ext cx="1408886" cy="442049"/>
          </a:xfrm>
          <a:prstGeom prst="rect">
            <a:avLst/>
          </a:prstGeom>
          <a:noFill/>
          <a:ln>
            <a:noFill/>
          </a:ln>
        </p:spPr>
      </p:pic>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3 text och bild, svart">
  <p:cSld name="2/3 text och bild, svart">
    <p:spTree>
      <p:nvGrpSpPr>
        <p:cNvPr id="523" name="Shape 523"/>
        <p:cNvGrpSpPr/>
        <p:nvPr/>
      </p:nvGrpSpPr>
      <p:grpSpPr>
        <a:xfrm>
          <a:off x="0" y="0"/>
          <a:ext cx="0" cy="0"/>
          <a:chOff x="0" y="0"/>
          <a:chExt cx="0" cy="0"/>
        </a:xfrm>
      </p:grpSpPr>
      <p:sp>
        <p:nvSpPr>
          <p:cNvPr id="524" name="Google Shape;524;p87"/>
          <p:cNvSpPr/>
          <p:nvPr/>
        </p:nvSpPr>
        <p:spPr>
          <a:xfrm>
            <a:off x="0" y="0"/>
            <a:ext cx="9144000" cy="3431100"/>
          </a:xfrm>
          <a:prstGeom prst="rect">
            <a:avLst/>
          </a:prstGeom>
          <a:solidFill>
            <a:schemeClr val="dk1"/>
          </a:solidFill>
          <a:ln>
            <a:noFill/>
          </a:ln>
        </p:spPr>
        <p:txBody>
          <a:bodyPr anchorCtr="0" anchor="ctr" bIns="45675" lIns="91375" spcFirstLastPara="1" rIns="91375" wrap="square" tIns="45675">
            <a:noAutofit/>
          </a:bodyPr>
          <a:lstStyle/>
          <a:p>
            <a:pPr indent="0" lvl="0" marL="0" marR="0" rtl="0" algn="ctr">
              <a:spcBef>
                <a:spcPts val="0"/>
              </a:spcBef>
              <a:spcAft>
                <a:spcPts val="0"/>
              </a:spcAft>
              <a:buNone/>
            </a:pPr>
            <a:r>
              <a:t/>
            </a:r>
            <a:endParaRPr b="0" i="0" sz="1800" u="none" cap="none" strike="noStrike">
              <a:solidFill>
                <a:schemeClr val="lt1"/>
              </a:solidFill>
              <a:latin typeface="Open Sans"/>
              <a:ea typeface="Open Sans"/>
              <a:cs typeface="Open Sans"/>
              <a:sym typeface="Open Sans"/>
            </a:endParaRPr>
          </a:p>
        </p:txBody>
      </p:sp>
      <p:pic>
        <p:nvPicPr>
          <p:cNvPr descr="Skellefteå kommun_SVART.eps" id="525" name="Google Shape;525;p87"/>
          <p:cNvPicPr preferRelativeResize="0"/>
          <p:nvPr/>
        </p:nvPicPr>
        <p:blipFill rotWithShape="1">
          <a:blip r:embed="rId2">
            <a:alphaModFix/>
          </a:blip>
          <a:srcRect b="0" l="0" r="0" t="0"/>
          <a:stretch/>
        </p:blipFill>
        <p:spPr>
          <a:xfrm>
            <a:off x="7010400" y="4286250"/>
            <a:ext cx="1408886" cy="442049"/>
          </a:xfrm>
          <a:prstGeom prst="rect">
            <a:avLst/>
          </a:prstGeom>
          <a:noFill/>
          <a:ln>
            <a:noFill/>
          </a:ln>
        </p:spPr>
      </p:pic>
      <p:sp>
        <p:nvSpPr>
          <p:cNvPr id="526" name="Google Shape;526;p87"/>
          <p:cNvSpPr txBox="1"/>
          <p:nvPr>
            <p:ph type="title"/>
          </p:nvPr>
        </p:nvSpPr>
        <p:spPr>
          <a:xfrm>
            <a:off x="457200" y="240030"/>
            <a:ext cx="3733800" cy="857400"/>
          </a:xfrm>
          <a:prstGeom prst="rect">
            <a:avLst/>
          </a:prstGeom>
          <a:noFill/>
          <a:ln>
            <a:noFill/>
          </a:ln>
        </p:spPr>
        <p:txBody>
          <a:bodyPr anchorCtr="0" anchor="ctr" bIns="45675" lIns="91375" spcFirstLastPara="1" rIns="91375" wrap="square" tIns="45675">
            <a:noAutofit/>
          </a:bodyPr>
          <a:lstStyle>
            <a:lvl1pPr lvl="0" marR="0" rtl="0" algn="l">
              <a:spcBef>
                <a:spcPts val="0"/>
              </a:spcBef>
              <a:spcAft>
                <a:spcPts val="0"/>
              </a:spcAft>
              <a:buClr>
                <a:srgbClr val="FFFFFF"/>
              </a:buClr>
              <a:buSzPts val="2400"/>
              <a:buFont typeface="Open Sans ExtraBold"/>
              <a:buNone/>
              <a:defRPr b="0" i="0" sz="2400" u="none" cap="none" strike="noStrike">
                <a:solidFill>
                  <a:srgbClr val="FFFFFF"/>
                </a:solidFill>
                <a:latin typeface="Open Sans ExtraBold"/>
                <a:ea typeface="Open Sans ExtraBold"/>
                <a:cs typeface="Open Sans ExtraBold"/>
                <a:sym typeface="Open Sans Extra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527" name="Google Shape;527;p87"/>
          <p:cNvSpPr txBox="1"/>
          <p:nvPr>
            <p:ph idx="1" type="body"/>
          </p:nvPr>
        </p:nvSpPr>
        <p:spPr>
          <a:xfrm>
            <a:off x="457200" y="1097280"/>
            <a:ext cx="3733800" cy="2091600"/>
          </a:xfrm>
          <a:prstGeom prst="rect">
            <a:avLst/>
          </a:prstGeom>
          <a:noFill/>
          <a:ln>
            <a:noFill/>
          </a:ln>
        </p:spPr>
        <p:txBody>
          <a:bodyPr anchorCtr="0" anchor="t" bIns="45675" lIns="91375" spcFirstLastPara="1" rIns="91375" wrap="square" tIns="45675">
            <a:noAutofit/>
          </a:bodyPr>
          <a:lstStyle>
            <a:lvl1pPr indent="-228600" lvl="0" marL="457200" marR="0" rtl="0" algn="l">
              <a:spcBef>
                <a:spcPts val="0"/>
              </a:spcBef>
              <a:spcAft>
                <a:spcPts val="0"/>
              </a:spcAft>
              <a:buClr>
                <a:srgbClr val="FFFFFF"/>
              </a:buClr>
              <a:buSzPts val="1600"/>
              <a:buFont typeface="Arial"/>
              <a:buNone/>
              <a:defRPr b="0" i="0" sz="1600" u="none" cap="none" strike="noStrike">
                <a:solidFill>
                  <a:srgbClr val="FFFFFF"/>
                </a:solidFill>
                <a:latin typeface="Open Sans"/>
                <a:ea typeface="Open Sans"/>
                <a:cs typeface="Open Sans"/>
                <a:sym typeface="Open Sans"/>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sp>
        <p:nvSpPr>
          <p:cNvPr id="528" name="Google Shape;528;p87"/>
          <p:cNvSpPr txBox="1"/>
          <p:nvPr>
            <p:ph idx="2" type="body"/>
          </p:nvPr>
        </p:nvSpPr>
        <p:spPr>
          <a:xfrm>
            <a:off x="533400" y="4354830"/>
            <a:ext cx="4095600" cy="221400"/>
          </a:xfrm>
          <a:prstGeom prst="rect">
            <a:avLst/>
          </a:prstGeom>
          <a:noFill/>
          <a:ln>
            <a:noFill/>
          </a:ln>
        </p:spPr>
        <p:txBody>
          <a:bodyPr anchorCtr="0" anchor="t" bIns="45675" lIns="91375" spcFirstLastPara="1" rIns="91375" wrap="square" tIns="45675">
            <a:noAutofit/>
          </a:bodyPr>
          <a:lstStyle>
            <a:lvl1pPr indent="-228600" lvl="0" marL="457200" marR="0" rtl="0" algn="l">
              <a:spcBef>
                <a:spcPts val="0"/>
              </a:spcBef>
              <a:spcAft>
                <a:spcPts val="0"/>
              </a:spcAft>
              <a:buClr>
                <a:schemeClr val="lt1"/>
              </a:buClr>
              <a:buSzPts val="1000"/>
              <a:buFont typeface="Arial"/>
              <a:buNone/>
              <a:defRPr b="0" i="0" sz="1000" u="none" cap="none" strike="noStrike">
                <a:solidFill>
                  <a:schemeClr val="lt1"/>
                </a:solidFill>
                <a:latin typeface="Open Sans ExtraBold"/>
                <a:ea typeface="Open Sans ExtraBold"/>
                <a:cs typeface="Open Sans ExtraBold"/>
                <a:sym typeface="Open Sans ExtraBold"/>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sp>
        <p:nvSpPr>
          <p:cNvPr id="529" name="Google Shape;529;p87"/>
          <p:cNvSpPr/>
          <p:nvPr>
            <p:ph idx="3" type="pic"/>
          </p:nvPr>
        </p:nvSpPr>
        <p:spPr>
          <a:xfrm>
            <a:off x="4572000" y="0"/>
            <a:ext cx="4572000" cy="3431100"/>
          </a:xfrm>
          <a:prstGeom prst="rect">
            <a:avLst/>
          </a:prstGeom>
          <a:noFill/>
          <a:ln>
            <a:noFill/>
          </a:ln>
        </p:spPr>
        <p:txBody>
          <a:bodyPr anchorCtr="0" anchor="ctr" bIns="45675" lIns="91375" spcFirstLastPara="1" rIns="91375" wrap="square" tIns="45675">
            <a:noAutofit/>
          </a:bodyPr>
          <a:lstStyle>
            <a:lvl1pPr lvl="0" marR="0" rtl="0" algn="ctr">
              <a:spcBef>
                <a:spcPts val="280"/>
              </a:spcBef>
              <a:spcAft>
                <a:spcPts val="0"/>
              </a:spcAft>
              <a:buClr>
                <a:schemeClr val="lt1"/>
              </a:buClr>
              <a:buSzPts val="1400"/>
              <a:buFont typeface="Arial"/>
              <a:buChar char="•"/>
              <a:defRPr b="0" i="0" sz="1400" u="none" cap="none" strike="noStrike">
                <a:solidFill>
                  <a:schemeClr val="lt1"/>
                </a:solidFill>
                <a:latin typeface="Open Sans Light"/>
                <a:ea typeface="Open Sans Light"/>
                <a:cs typeface="Open Sans Light"/>
                <a:sym typeface="Open Sans Light"/>
              </a:defRPr>
            </a:lvl1pPr>
            <a:lvl2pPr lvl="1"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lvl="2"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lvl="3"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lvl="4"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pic>
        <p:nvPicPr>
          <p:cNvPr descr="Skellefteå kommun_SVART.eps" id="530" name="Google Shape;530;p87"/>
          <p:cNvPicPr preferRelativeResize="0"/>
          <p:nvPr/>
        </p:nvPicPr>
        <p:blipFill rotWithShape="1">
          <a:blip r:embed="rId2">
            <a:alphaModFix/>
          </a:blip>
          <a:srcRect b="0" l="0" r="0" t="0"/>
          <a:stretch/>
        </p:blipFill>
        <p:spPr>
          <a:xfrm>
            <a:off x="7010400" y="4286250"/>
            <a:ext cx="1408886" cy="442049"/>
          </a:xfrm>
          <a:prstGeom prst="rect">
            <a:avLst/>
          </a:prstGeom>
          <a:noFill/>
          <a:ln>
            <a:noFill/>
          </a:ln>
        </p:spPr>
      </p:pic>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kel textsida, svart">
  <p:cSld name="Enkel textsida, svart">
    <p:spTree>
      <p:nvGrpSpPr>
        <p:cNvPr id="531" name="Shape 531"/>
        <p:cNvGrpSpPr/>
        <p:nvPr/>
      </p:nvGrpSpPr>
      <p:grpSpPr>
        <a:xfrm>
          <a:off x="0" y="0"/>
          <a:ext cx="0" cy="0"/>
          <a:chOff x="0" y="0"/>
          <a:chExt cx="0" cy="0"/>
        </a:xfrm>
      </p:grpSpPr>
      <p:sp>
        <p:nvSpPr>
          <p:cNvPr id="532" name="Google Shape;532;p88"/>
          <p:cNvSpPr/>
          <p:nvPr/>
        </p:nvSpPr>
        <p:spPr>
          <a:xfrm>
            <a:off x="0" y="0"/>
            <a:ext cx="9144000" cy="5143500"/>
          </a:xfrm>
          <a:prstGeom prst="rect">
            <a:avLst/>
          </a:prstGeom>
          <a:solidFill>
            <a:schemeClr val="dk2"/>
          </a:solidFill>
          <a:ln>
            <a:noFill/>
          </a:ln>
        </p:spPr>
        <p:txBody>
          <a:bodyPr anchorCtr="0" anchor="ctr" bIns="45675" lIns="91375" spcFirstLastPara="1" rIns="91375" wrap="square" tIns="45675">
            <a:noAutofit/>
          </a:bodyPr>
          <a:lstStyle/>
          <a:p>
            <a:pPr indent="0" lvl="0" marL="0" marR="0" rtl="0" algn="ctr">
              <a:spcBef>
                <a:spcPts val="0"/>
              </a:spcBef>
              <a:spcAft>
                <a:spcPts val="0"/>
              </a:spcAft>
              <a:buNone/>
            </a:pPr>
            <a:r>
              <a:t/>
            </a:r>
            <a:endParaRPr b="0" i="0" sz="1800" u="none" cap="none" strike="noStrike">
              <a:solidFill>
                <a:schemeClr val="lt1"/>
              </a:solidFill>
              <a:latin typeface="Open Sans"/>
              <a:ea typeface="Open Sans"/>
              <a:cs typeface="Open Sans"/>
              <a:sym typeface="Open Sans"/>
            </a:endParaRPr>
          </a:p>
        </p:txBody>
      </p:sp>
      <p:sp>
        <p:nvSpPr>
          <p:cNvPr id="533" name="Google Shape;533;p88"/>
          <p:cNvSpPr/>
          <p:nvPr/>
        </p:nvSpPr>
        <p:spPr>
          <a:xfrm>
            <a:off x="0" y="0"/>
            <a:ext cx="9144000" cy="5143500"/>
          </a:xfrm>
          <a:prstGeom prst="rect">
            <a:avLst/>
          </a:prstGeom>
          <a:solidFill>
            <a:schemeClr val="dk1"/>
          </a:solidFill>
          <a:ln>
            <a:noFill/>
          </a:ln>
        </p:spPr>
        <p:txBody>
          <a:bodyPr anchorCtr="0" anchor="ctr" bIns="45675" lIns="91375" spcFirstLastPara="1" rIns="91375" wrap="square" tIns="45675">
            <a:noAutofit/>
          </a:bodyPr>
          <a:lstStyle/>
          <a:p>
            <a:pPr indent="0" lvl="0" marL="0" marR="0" rtl="0" algn="ctr">
              <a:spcBef>
                <a:spcPts val="0"/>
              </a:spcBef>
              <a:spcAft>
                <a:spcPts val="0"/>
              </a:spcAft>
              <a:buNone/>
            </a:pPr>
            <a:r>
              <a:t/>
            </a:r>
            <a:endParaRPr b="0" i="0" sz="1800" u="none" cap="none" strike="noStrike">
              <a:solidFill>
                <a:schemeClr val="lt1"/>
              </a:solidFill>
              <a:latin typeface="Open Sans"/>
              <a:ea typeface="Open Sans"/>
              <a:cs typeface="Open Sans"/>
              <a:sym typeface="Open Sans"/>
            </a:endParaRPr>
          </a:p>
        </p:txBody>
      </p:sp>
      <p:sp>
        <p:nvSpPr>
          <p:cNvPr id="534" name="Google Shape;534;p88"/>
          <p:cNvSpPr txBox="1"/>
          <p:nvPr>
            <p:ph type="title"/>
          </p:nvPr>
        </p:nvSpPr>
        <p:spPr>
          <a:xfrm>
            <a:off x="457200" y="548640"/>
            <a:ext cx="8229600" cy="857400"/>
          </a:xfrm>
          <a:prstGeom prst="rect">
            <a:avLst/>
          </a:prstGeom>
          <a:noFill/>
          <a:ln>
            <a:noFill/>
          </a:ln>
        </p:spPr>
        <p:txBody>
          <a:bodyPr anchorCtr="0" anchor="ctr" bIns="45675" lIns="91375" spcFirstLastPara="1" rIns="91375" wrap="square" tIns="45675">
            <a:noAutofit/>
          </a:bodyPr>
          <a:lstStyle>
            <a:lvl1pPr lvl="0" marR="0" rtl="0" algn="l">
              <a:spcBef>
                <a:spcPts val="0"/>
              </a:spcBef>
              <a:spcAft>
                <a:spcPts val="0"/>
              </a:spcAft>
              <a:buClr>
                <a:srgbClr val="FFFFFF"/>
              </a:buClr>
              <a:buSzPts val="3000"/>
              <a:buFont typeface="Open Sans ExtraBold"/>
              <a:buNone/>
              <a:defRPr b="0" i="0" sz="3000" u="none" cap="none" strike="noStrike">
                <a:solidFill>
                  <a:srgbClr val="FFFFFF"/>
                </a:solidFill>
                <a:latin typeface="Open Sans ExtraBold"/>
                <a:ea typeface="Open Sans ExtraBold"/>
                <a:cs typeface="Open Sans ExtraBold"/>
                <a:sym typeface="Open Sans Extra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535" name="Google Shape;535;p88"/>
          <p:cNvSpPr txBox="1"/>
          <p:nvPr>
            <p:ph idx="1" type="body"/>
          </p:nvPr>
        </p:nvSpPr>
        <p:spPr>
          <a:xfrm>
            <a:off x="457200" y="1405890"/>
            <a:ext cx="8229600" cy="2606100"/>
          </a:xfrm>
          <a:prstGeom prst="rect">
            <a:avLst/>
          </a:prstGeom>
          <a:noFill/>
          <a:ln>
            <a:noFill/>
          </a:ln>
        </p:spPr>
        <p:txBody>
          <a:bodyPr anchorCtr="0" anchor="t" bIns="45675" lIns="91375" spcFirstLastPara="1" rIns="91375" wrap="square" tIns="45675">
            <a:noAutofit/>
          </a:bodyPr>
          <a:lstStyle>
            <a:lvl1pPr indent="-228600" lvl="0" marL="457200" marR="0" rtl="0" algn="l">
              <a:spcBef>
                <a:spcPts val="0"/>
              </a:spcBef>
              <a:spcAft>
                <a:spcPts val="0"/>
              </a:spcAft>
              <a:buClr>
                <a:srgbClr val="FFFFFF"/>
              </a:buClr>
              <a:buSzPts val="1800"/>
              <a:buFont typeface="Arial"/>
              <a:buNone/>
              <a:defRPr b="0" i="0" sz="1800" u="none" cap="none" strike="noStrike">
                <a:solidFill>
                  <a:srgbClr val="FFFFFF"/>
                </a:solidFill>
                <a:latin typeface="Open Sans"/>
                <a:ea typeface="Open Sans"/>
                <a:cs typeface="Open Sans"/>
                <a:sym typeface="Open Sans"/>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pic>
        <p:nvPicPr>
          <p:cNvPr id="536" name="Google Shape;536;p88"/>
          <p:cNvPicPr preferRelativeResize="0"/>
          <p:nvPr/>
        </p:nvPicPr>
        <p:blipFill rotWithShape="1">
          <a:blip r:embed="rId2">
            <a:alphaModFix/>
          </a:blip>
          <a:srcRect b="0" l="0" r="0" t="0"/>
          <a:stretch/>
        </p:blipFill>
        <p:spPr>
          <a:xfrm>
            <a:off x="7009217" y="4286520"/>
            <a:ext cx="1411301" cy="440640"/>
          </a:xfrm>
          <a:prstGeom prst="rect">
            <a:avLst/>
          </a:prstGeom>
          <a:noFill/>
          <a:ln>
            <a:noFill/>
          </a:ln>
        </p:spPr>
      </p:pic>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3 text, grafit">
  <p:cSld name="2/3 text, grafit">
    <p:spTree>
      <p:nvGrpSpPr>
        <p:cNvPr id="537" name="Shape 537"/>
        <p:cNvGrpSpPr/>
        <p:nvPr/>
      </p:nvGrpSpPr>
      <p:grpSpPr>
        <a:xfrm>
          <a:off x="0" y="0"/>
          <a:ext cx="0" cy="0"/>
          <a:chOff x="0" y="0"/>
          <a:chExt cx="0" cy="0"/>
        </a:xfrm>
      </p:grpSpPr>
      <p:sp>
        <p:nvSpPr>
          <p:cNvPr id="538" name="Google Shape;538;p89"/>
          <p:cNvSpPr/>
          <p:nvPr/>
        </p:nvSpPr>
        <p:spPr>
          <a:xfrm>
            <a:off x="0" y="0"/>
            <a:ext cx="9144000" cy="3431100"/>
          </a:xfrm>
          <a:prstGeom prst="rect">
            <a:avLst/>
          </a:prstGeom>
          <a:solidFill>
            <a:schemeClr val="lt1"/>
          </a:solidFill>
          <a:ln>
            <a:noFill/>
          </a:ln>
        </p:spPr>
        <p:txBody>
          <a:bodyPr anchorCtr="0" anchor="ctr" bIns="45675" lIns="91375" spcFirstLastPara="1" rIns="91375" wrap="square" tIns="45675">
            <a:noAutofit/>
          </a:bodyPr>
          <a:lstStyle/>
          <a:p>
            <a:pPr indent="0" lvl="0" marL="0" marR="0" rtl="0" algn="ctr">
              <a:spcBef>
                <a:spcPts val="0"/>
              </a:spcBef>
              <a:spcAft>
                <a:spcPts val="0"/>
              </a:spcAft>
              <a:buNone/>
            </a:pPr>
            <a:r>
              <a:t/>
            </a:r>
            <a:endParaRPr b="0" i="0" sz="1800" u="none" cap="none" strike="noStrike">
              <a:solidFill>
                <a:schemeClr val="lt1"/>
              </a:solidFill>
              <a:latin typeface="Open Sans"/>
              <a:ea typeface="Open Sans"/>
              <a:cs typeface="Open Sans"/>
              <a:sym typeface="Open Sans"/>
            </a:endParaRPr>
          </a:p>
        </p:txBody>
      </p:sp>
      <p:pic>
        <p:nvPicPr>
          <p:cNvPr descr="Skellefteå kommun_SVART.eps" id="539" name="Google Shape;539;p89"/>
          <p:cNvPicPr preferRelativeResize="0"/>
          <p:nvPr/>
        </p:nvPicPr>
        <p:blipFill rotWithShape="1">
          <a:blip r:embed="rId2">
            <a:alphaModFix/>
          </a:blip>
          <a:srcRect b="0" l="0" r="0" t="0"/>
          <a:stretch/>
        </p:blipFill>
        <p:spPr>
          <a:xfrm>
            <a:off x="7010400" y="4286250"/>
            <a:ext cx="1408886" cy="442049"/>
          </a:xfrm>
          <a:prstGeom prst="rect">
            <a:avLst/>
          </a:prstGeom>
          <a:noFill/>
          <a:ln>
            <a:noFill/>
          </a:ln>
        </p:spPr>
      </p:pic>
      <p:sp>
        <p:nvSpPr>
          <p:cNvPr id="540" name="Google Shape;540;p89"/>
          <p:cNvSpPr txBox="1"/>
          <p:nvPr>
            <p:ph type="title"/>
          </p:nvPr>
        </p:nvSpPr>
        <p:spPr>
          <a:xfrm>
            <a:off x="457200" y="240030"/>
            <a:ext cx="8229600" cy="857400"/>
          </a:xfrm>
          <a:prstGeom prst="rect">
            <a:avLst/>
          </a:prstGeom>
          <a:noFill/>
          <a:ln>
            <a:noFill/>
          </a:ln>
        </p:spPr>
        <p:txBody>
          <a:bodyPr anchorCtr="0" anchor="ctr" bIns="45675" lIns="91375" spcFirstLastPara="1" rIns="91375" wrap="square" tIns="45675">
            <a:noAutofit/>
          </a:bodyPr>
          <a:lstStyle>
            <a:lvl1pPr lvl="0" marR="0" rtl="0" algn="l">
              <a:spcBef>
                <a:spcPts val="0"/>
              </a:spcBef>
              <a:spcAft>
                <a:spcPts val="0"/>
              </a:spcAft>
              <a:buClr>
                <a:srgbClr val="FFFFFF"/>
              </a:buClr>
              <a:buSzPts val="3000"/>
              <a:buFont typeface="Open Sans ExtraBold"/>
              <a:buNone/>
              <a:defRPr b="0" i="0" sz="3000" u="none" cap="none" strike="noStrike">
                <a:solidFill>
                  <a:srgbClr val="FFFFFF"/>
                </a:solidFill>
                <a:latin typeface="Open Sans ExtraBold"/>
                <a:ea typeface="Open Sans ExtraBold"/>
                <a:cs typeface="Open Sans ExtraBold"/>
                <a:sym typeface="Open Sans Extra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541" name="Google Shape;541;p89"/>
          <p:cNvSpPr txBox="1"/>
          <p:nvPr>
            <p:ph idx="1" type="body"/>
          </p:nvPr>
        </p:nvSpPr>
        <p:spPr>
          <a:xfrm>
            <a:off x="457200" y="1097280"/>
            <a:ext cx="8229600" cy="2091600"/>
          </a:xfrm>
          <a:prstGeom prst="rect">
            <a:avLst/>
          </a:prstGeom>
          <a:noFill/>
          <a:ln>
            <a:noFill/>
          </a:ln>
        </p:spPr>
        <p:txBody>
          <a:bodyPr anchorCtr="0" anchor="t" bIns="45675" lIns="91375" spcFirstLastPara="1" rIns="91375" wrap="square" tIns="45675">
            <a:noAutofit/>
          </a:bodyPr>
          <a:lstStyle>
            <a:lvl1pPr indent="-228600" lvl="0" marL="457200" marR="0" rtl="0" algn="l">
              <a:spcBef>
                <a:spcPts val="0"/>
              </a:spcBef>
              <a:spcAft>
                <a:spcPts val="0"/>
              </a:spcAft>
              <a:buClr>
                <a:srgbClr val="FFFFFF"/>
              </a:buClr>
              <a:buSzPts val="1800"/>
              <a:buFont typeface="Arial"/>
              <a:buNone/>
              <a:defRPr b="0" i="0" sz="1800" u="none" cap="none" strike="noStrike">
                <a:solidFill>
                  <a:srgbClr val="FFFFFF"/>
                </a:solidFill>
                <a:latin typeface="Open Sans"/>
                <a:ea typeface="Open Sans"/>
                <a:cs typeface="Open Sans"/>
                <a:sym typeface="Open Sans"/>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sp>
        <p:nvSpPr>
          <p:cNvPr id="542" name="Google Shape;542;p89"/>
          <p:cNvSpPr txBox="1"/>
          <p:nvPr>
            <p:ph idx="2" type="body"/>
          </p:nvPr>
        </p:nvSpPr>
        <p:spPr>
          <a:xfrm>
            <a:off x="533400" y="4354830"/>
            <a:ext cx="4095600" cy="221400"/>
          </a:xfrm>
          <a:prstGeom prst="rect">
            <a:avLst/>
          </a:prstGeom>
          <a:noFill/>
          <a:ln>
            <a:noFill/>
          </a:ln>
        </p:spPr>
        <p:txBody>
          <a:bodyPr anchorCtr="0" anchor="t" bIns="45675" lIns="91375" spcFirstLastPara="1" rIns="91375" wrap="square" tIns="45675">
            <a:noAutofit/>
          </a:bodyPr>
          <a:lstStyle>
            <a:lvl1pPr indent="-228600" lvl="0" marL="457200" marR="0" rtl="0" algn="l">
              <a:spcBef>
                <a:spcPts val="0"/>
              </a:spcBef>
              <a:spcAft>
                <a:spcPts val="0"/>
              </a:spcAft>
              <a:buClr>
                <a:schemeClr val="lt1"/>
              </a:buClr>
              <a:buSzPts val="1000"/>
              <a:buFont typeface="Arial"/>
              <a:buNone/>
              <a:defRPr b="0" i="0" sz="1000" u="none" cap="none" strike="noStrike">
                <a:solidFill>
                  <a:schemeClr val="lt1"/>
                </a:solidFill>
                <a:latin typeface="Open Sans ExtraBold"/>
                <a:ea typeface="Open Sans ExtraBold"/>
                <a:cs typeface="Open Sans ExtraBold"/>
                <a:sym typeface="Open Sans ExtraBold"/>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pic>
        <p:nvPicPr>
          <p:cNvPr descr="Skellefteå kommun_SVART.eps" id="543" name="Google Shape;543;p89"/>
          <p:cNvPicPr preferRelativeResize="0"/>
          <p:nvPr/>
        </p:nvPicPr>
        <p:blipFill rotWithShape="1">
          <a:blip r:embed="rId2">
            <a:alphaModFix/>
          </a:blip>
          <a:srcRect b="0" l="0" r="0" t="0"/>
          <a:stretch/>
        </p:blipFill>
        <p:spPr>
          <a:xfrm>
            <a:off x="7010400" y="4286250"/>
            <a:ext cx="1408886" cy="442049"/>
          </a:xfrm>
          <a:prstGeom prst="rect">
            <a:avLst/>
          </a:prstGeom>
          <a:noFill/>
          <a:ln>
            <a:noFill/>
          </a:ln>
        </p:spPr>
      </p:pic>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3 text och bild, grafit">
  <p:cSld name="2/3 text och bild, grafit">
    <p:spTree>
      <p:nvGrpSpPr>
        <p:cNvPr id="544" name="Shape 544"/>
        <p:cNvGrpSpPr/>
        <p:nvPr/>
      </p:nvGrpSpPr>
      <p:grpSpPr>
        <a:xfrm>
          <a:off x="0" y="0"/>
          <a:ext cx="0" cy="0"/>
          <a:chOff x="0" y="0"/>
          <a:chExt cx="0" cy="0"/>
        </a:xfrm>
      </p:grpSpPr>
      <p:sp>
        <p:nvSpPr>
          <p:cNvPr id="545" name="Google Shape;545;p90"/>
          <p:cNvSpPr/>
          <p:nvPr/>
        </p:nvSpPr>
        <p:spPr>
          <a:xfrm>
            <a:off x="0" y="0"/>
            <a:ext cx="9144000" cy="3431100"/>
          </a:xfrm>
          <a:prstGeom prst="rect">
            <a:avLst/>
          </a:prstGeom>
          <a:solidFill>
            <a:schemeClr val="lt1"/>
          </a:solidFill>
          <a:ln>
            <a:noFill/>
          </a:ln>
        </p:spPr>
        <p:txBody>
          <a:bodyPr anchorCtr="0" anchor="ctr" bIns="45675" lIns="91375" spcFirstLastPara="1" rIns="91375" wrap="square" tIns="45675">
            <a:noAutofit/>
          </a:bodyPr>
          <a:lstStyle/>
          <a:p>
            <a:pPr indent="0" lvl="0" marL="0" marR="0" rtl="0" algn="ctr">
              <a:spcBef>
                <a:spcPts val="0"/>
              </a:spcBef>
              <a:spcAft>
                <a:spcPts val="0"/>
              </a:spcAft>
              <a:buNone/>
            </a:pPr>
            <a:r>
              <a:t/>
            </a:r>
            <a:endParaRPr b="0" i="0" sz="1800" u="none" cap="none" strike="noStrike">
              <a:solidFill>
                <a:schemeClr val="lt1"/>
              </a:solidFill>
              <a:latin typeface="Open Sans"/>
              <a:ea typeface="Open Sans"/>
              <a:cs typeface="Open Sans"/>
              <a:sym typeface="Open Sans"/>
            </a:endParaRPr>
          </a:p>
        </p:txBody>
      </p:sp>
      <p:pic>
        <p:nvPicPr>
          <p:cNvPr descr="Skellefteå kommun_SVART.eps" id="546" name="Google Shape;546;p90"/>
          <p:cNvPicPr preferRelativeResize="0"/>
          <p:nvPr/>
        </p:nvPicPr>
        <p:blipFill rotWithShape="1">
          <a:blip r:embed="rId2">
            <a:alphaModFix/>
          </a:blip>
          <a:srcRect b="0" l="0" r="0" t="0"/>
          <a:stretch/>
        </p:blipFill>
        <p:spPr>
          <a:xfrm>
            <a:off x="7010400" y="4286250"/>
            <a:ext cx="1408886" cy="442049"/>
          </a:xfrm>
          <a:prstGeom prst="rect">
            <a:avLst/>
          </a:prstGeom>
          <a:noFill/>
          <a:ln>
            <a:noFill/>
          </a:ln>
        </p:spPr>
      </p:pic>
      <p:sp>
        <p:nvSpPr>
          <p:cNvPr id="547" name="Google Shape;547;p90"/>
          <p:cNvSpPr txBox="1"/>
          <p:nvPr>
            <p:ph type="title"/>
          </p:nvPr>
        </p:nvSpPr>
        <p:spPr>
          <a:xfrm>
            <a:off x="457200" y="240030"/>
            <a:ext cx="3733800" cy="857400"/>
          </a:xfrm>
          <a:prstGeom prst="rect">
            <a:avLst/>
          </a:prstGeom>
          <a:noFill/>
          <a:ln>
            <a:noFill/>
          </a:ln>
        </p:spPr>
        <p:txBody>
          <a:bodyPr anchorCtr="0" anchor="ctr" bIns="45675" lIns="91375" spcFirstLastPara="1" rIns="91375" wrap="square" tIns="45675">
            <a:noAutofit/>
          </a:bodyPr>
          <a:lstStyle>
            <a:lvl1pPr lvl="0" marR="0" rtl="0" algn="l">
              <a:spcBef>
                <a:spcPts val="0"/>
              </a:spcBef>
              <a:spcAft>
                <a:spcPts val="0"/>
              </a:spcAft>
              <a:buClr>
                <a:srgbClr val="FFFFFF"/>
              </a:buClr>
              <a:buSzPts val="2400"/>
              <a:buFont typeface="Open Sans ExtraBold"/>
              <a:buNone/>
              <a:defRPr b="0" i="0" sz="2400" u="none" cap="none" strike="noStrike">
                <a:solidFill>
                  <a:srgbClr val="FFFFFF"/>
                </a:solidFill>
                <a:latin typeface="Open Sans ExtraBold"/>
                <a:ea typeface="Open Sans ExtraBold"/>
                <a:cs typeface="Open Sans ExtraBold"/>
                <a:sym typeface="Open Sans Extra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548" name="Google Shape;548;p90"/>
          <p:cNvSpPr txBox="1"/>
          <p:nvPr>
            <p:ph idx="1" type="body"/>
          </p:nvPr>
        </p:nvSpPr>
        <p:spPr>
          <a:xfrm>
            <a:off x="457200" y="1097280"/>
            <a:ext cx="3733800" cy="2091600"/>
          </a:xfrm>
          <a:prstGeom prst="rect">
            <a:avLst/>
          </a:prstGeom>
          <a:noFill/>
          <a:ln>
            <a:noFill/>
          </a:ln>
        </p:spPr>
        <p:txBody>
          <a:bodyPr anchorCtr="0" anchor="t" bIns="45675" lIns="91375" spcFirstLastPara="1" rIns="91375" wrap="square" tIns="45675">
            <a:noAutofit/>
          </a:bodyPr>
          <a:lstStyle>
            <a:lvl1pPr indent="-228600" lvl="0" marL="457200" marR="0" rtl="0" algn="l">
              <a:spcBef>
                <a:spcPts val="0"/>
              </a:spcBef>
              <a:spcAft>
                <a:spcPts val="0"/>
              </a:spcAft>
              <a:buClr>
                <a:srgbClr val="FFFFFF"/>
              </a:buClr>
              <a:buSzPts val="1600"/>
              <a:buFont typeface="Arial"/>
              <a:buNone/>
              <a:defRPr b="0" i="0" sz="1600" u="none" cap="none" strike="noStrike">
                <a:solidFill>
                  <a:srgbClr val="FFFFFF"/>
                </a:solidFill>
                <a:latin typeface="Open Sans"/>
                <a:ea typeface="Open Sans"/>
                <a:cs typeface="Open Sans"/>
                <a:sym typeface="Open Sans"/>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sp>
        <p:nvSpPr>
          <p:cNvPr id="549" name="Google Shape;549;p90"/>
          <p:cNvSpPr txBox="1"/>
          <p:nvPr>
            <p:ph idx="2" type="body"/>
          </p:nvPr>
        </p:nvSpPr>
        <p:spPr>
          <a:xfrm>
            <a:off x="533400" y="4354830"/>
            <a:ext cx="4095600" cy="221400"/>
          </a:xfrm>
          <a:prstGeom prst="rect">
            <a:avLst/>
          </a:prstGeom>
          <a:noFill/>
          <a:ln>
            <a:noFill/>
          </a:ln>
        </p:spPr>
        <p:txBody>
          <a:bodyPr anchorCtr="0" anchor="t" bIns="45675" lIns="91375" spcFirstLastPara="1" rIns="91375" wrap="square" tIns="45675">
            <a:noAutofit/>
          </a:bodyPr>
          <a:lstStyle>
            <a:lvl1pPr indent="-228600" lvl="0" marL="457200" marR="0" rtl="0" algn="l">
              <a:spcBef>
                <a:spcPts val="0"/>
              </a:spcBef>
              <a:spcAft>
                <a:spcPts val="0"/>
              </a:spcAft>
              <a:buClr>
                <a:schemeClr val="lt1"/>
              </a:buClr>
              <a:buSzPts val="1000"/>
              <a:buFont typeface="Arial"/>
              <a:buNone/>
              <a:defRPr b="0" i="0" sz="1000" u="none" cap="none" strike="noStrike">
                <a:solidFill>
                  <a:schemeClr val="lt1"/>
                </a:solidFill>
                <a:latin typeface="Open Sans ExtraBold"/>
                <a:ea typeface="Open Sans ExtraBold"/>
                <a:cs typeface="Open Sans ExtraBold"/>
                <a:sym typeface="Open Sans ExtraBold"/>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sp>
        <p:nvSpPr>
          <p:cNvPr id="550" name="Google Shape;550;p90"/>
          <p:cNvSpPr/>
          <p:nvPr>
            <p:ph idx="3" type="pic"/>
          </p:nvPr>
        </p:nvSpPr>
        <p:spPr>
          <a:xfrm>
            <a:off x="4572000" y="0"/>
            <a:ext cx="4572000" cy="3431100"/>
          </a:xfrm>
          <a:prstGeom prst="rect">
            <a:avLst/>
          </a:prstGeom>
          <a:noFill/>
          <a:ln>
            <a:noFill/>
          </a:ln>
        </p:spPr>
        <p:txBody>
          <a:bodyPr anchorCtr="0" anchor="ctr" bIns="45675" lIns="91375" spcFirstLastPara="1" rIns="91375" wrap="square" tIns="45675">
            <a:noAutofit/>
          </a:bodyPr>
          <a:lstStyle>
            <a:lvl1pPr lvl="0" marR="0" rtl="0" algn="ctr">
              <a:spcBef>
                <a:spcPts val="280"/>
              </a:spcBef>
              <a:spcAft>
                <a:spcPts val="0"/>
              </a:spcAft>
              <a:buClr>
                <a:schemeClr val="lt1"/>
              </a:buClr>
              <a:buSzPts val="1400"/>
              <a:buFont typeface="Arial"/>
              <a:buChar char="•"/>
              <a:defRPr b="0" i="0" sz="1400" u="none" cap="none" strike="noStrike">
                <a:solidFill>
                  <a:schemeClr val="lt1"/>
                </a:solidFill>
                <a:latin typeface="Open Sans Light"/>
                <a:ea typeface="Open Sans Light"/>
                <a:cs typeface="Open Sans Light"/>
                <a:sym typeface="Open Sans Light"/>
              </a:defRPr>
            </a:lvl1pPr>
            <a:lvl2pPr lvl="1"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lvl="2"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lvl="3"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lvl="4"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pic>
        <p:nvPicPr>
          <p:cNvPr descr="Skellefteå kommun_SVART.eps" id="551" name="Google Shape;551;p90"/>
          <p:cNvPicPr preferRelativeResize="0"/>
          <p:nvPr/>
        </p:nvPicPr>
        <p:blipFill rotWithShape="1">
          <a:blip r:embed="rId2">
            <a:alphaModFix/>
          </a:blip>
          <a:srcRect b="0" l="0" r="0" t="0"/>
          <a:stretch/>
        </p:blipFill>
        <p:spPr>
          <a:xfrm>
            <a:off x="7010400" y="4286250"/>
            <a:ext cx="1408886" cy="442049"/>
          </a:xfrm>
          <a:prstGeom prst="rect">
            <a:avLst/>
          </a:prstGeom>
          <a:noFill/>
          <a:ln>
            <a:noFill/>
          </a:ln>
        </p:spPr>
      </p:pic>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kel textsida, grafit">
  <p:cSld name="Enkel textsida, grafit">
    <p:spTree>
      <p:nvGrpSpPr>
        <p:cNvPr id="552" name="Shape 552"/>
        <p:cNvGrpSpPr/>
        <p:nvPr/>
      </p:nvGrpSpPr>
      <p:grpSpPr>
        <a:xfrm>
          <a:off x="0" y="0"/>
          <a:ext cx="0" cy="0"/>
          <a:chOff x="0" y="0"/>
          <a:chExt cx="0" cy="0"/>
        </a:xfrm>
      </p:grpSpPr>
      <p:sp>
        <p:nvSpPr>
          <p:cNvPr id="553" name="Google Shape;553;p91"/>
          <p:cNvSpPr/>
          <p:nvPr/>
        </p:nvSpPr>
        <p:spPr>
          <a:xfrm>
            <a:off x="0" y="0"/>
            <a:ext cx="9144000" cy="5143500"/>
          </a:xfrm>
          <a:prstGeom prst="rect">
            <a:avLst/>
          </a:prstGeom>
          <a:solidFill>
            <a:schemeClr val="dk2"/>
          </a:solidFill>
          <a:ln>
            <a:noFill/>
          </a:ln>
        </p:spPr>
        <p:txBody>
          <a:bodyPr anchorCtr="0" anchor="ctr" bIns="45675" lIns="91375" spcFirstLastPara="1" rIns="91375" wrap="square" tIns="45675">
            <a:noAutofit/>
          </a:bodyPr>
          <a:lstStyle/>
          <a:p>
            <a:pPr indent="0" lvl="0" marL="0" marR="0" rtl="0" algn="ctr">
              <a:spcBef>
                <a:spcPts val="0"/>
              </a:spcBef>
              <a:spcAft>
                <a:spcPts val="0"/>
              </a:spcAft>
              <a:buNone/>
            </a:pPr>
            <a:r>
              <a:t/>
            </a:r>
            <a:endParaRPr b="0" i="0" sz="1800" u="none" cap="none" strike="noStrike">
              <a:solidFill>
                <a:schemeClr val="lt1"/>
              </a:solidFill>
              <a:latin typeface="Open Sans"/>
              <a:ea typeface="Open Sans"/>
              <a:cs typeface="Open Sans"/>
              <a:sym typeface="Open Sans"/>
            </a:endParaRPr>
          </a:p>
        </p:txBody>
      </p:sp>
      <p:sp>
        <p:nvSpPr>
          <p:cNvPr id="554" name="Google Shape;554;p91"/>
          <p:cNvSpPr/>
          <p:nvPr/>
        </p:nvSpPr>
        <p:spPr>
          <a:xfrm>
            <a:off x="0" y="0"/>
            <a:ext cx="9144000" cy="5143500"/>
          </a:xfrm>
          <a:prstGeom prst="rect">
            <a:avLst/>
          </a:prstGeom>
          <a:solidFill>
            <a:schemeClr val="lt1"/>
          </a:solidFill>
          <a:ln>
            <a:noFill/>
          </a:ln>
        </p:spPr>
        <p:txBody>
          <a:bodyPr anchorCtr="0" anchor="ctr" bIns="45675" lIns="91375" spcFirstLastPara="1" rIns="91375" wrap="square" tIns="45675">
            <a:noAutofit/>
          </a:bodyPr>
          <a:lstStyle/>
          <a:p>
            <a:pPr indent="0" lvl="0" marL="0" marR="0" rtl="0" algn="ctr">
              <a:spcBef>
                <a:spcPts val="0"/>
              </a:spcBef>
              <a:spcAft>
                <a:spcPts val="0"/>
              </a:spcAft>
              <a:buNone/>
            </a:pPr>
            <a:r>
              <a:t/>
            </a:r>
            <a:endParaRPr b="0" i="0" sz="1800" u="none" cap="none" strike="noStrike">
              <a:solidFill>
                <a:schemeClr val="lt1"/>
              </a:solidFill>
              <a:latin typeface="Open Sans"/>
              <a:ea typeface="Open Sans"/>
              <a:cs typeface="Open Sans"/>
              <a:sym typeface="Open Sans"/>
            </a:endParaRPr>
          </a:p>
        </p:txBody>
      </p:sp>
      <p:sp>
        <p:nvSpPr>
          <p:cNvPr id="555" name="Google Shape;555;p91"/>
          <p:cNvSpPr txBox="1"/>
          <p:nvPr>
            <p:ph type="title"/>
          </p:nvPr>
        </p:nvSpPr>
        <p:spPr>
          <a:xfrm>
            <a:off x="457200" y="548640"/>
            <a:ext cx="8229600" cy="857400"/>
          </a:xfrm>
          <a:prstGeom prst="rect">
            <a:avLst/>
          </a:prstGeom>
          <a:noFill/>
          <a:ln>
            <a:noFill/>
          </a:ln>
        </p:spPr>
        <p:txBody>
          <a:bodyPr anchorCtr="0" anchor="ctr" bIns="45675" lIns="91375" spcFirstLastPara="1" rIns="91375" wrap="square" tIns="45675">
            <a:noAutofit/>
          </a:bodyPr>
          <a:lstStyle>
            <a:lvl1pPr lvl="0" marR="0" rtl="0" algn="l">
              <a:spcBef>
                <a:spcPts val="0"/>
              </a:spcBef>
              <a:spcAft>
                <a:spcPts val="0"/>
              </a:spcAft>
              <a:buClr>
                <a:srgbClr val="FFFFFF"/>
              </a:buClr>
              <a:buSzPts val="3000"/>
              <a:buFont typeface="Open Sans ExtraBold"/>
              <a:buNone/>
              <a:defRPr b="0" i="0" sz="3000" u="none" cap="none" strike="noStrike">
                <a:solidFill>
                  <a:srgbClr val="FFFFFF"/>
                </a:solidFill>
                <a:latin typeface="Open Sans ExtraBold"/>
                <a:ea typeface="Open Sans ExtraBold"/>
                <a:cs typeface="Open Sans ExtraBold"/>
                <a:sym typeface="Open Sans Extra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556" name="Google Shape;556;p91"/>
          <p:cNvSpPr txBox="1"/>
          <p:nvPr>
            <p:ph idx="1" type="body"/>
          </p:nvPr>
        </p:nvSpPr>
        <p:spPr>
          <a:xfrm>
            <a:off x="457200" y="1405890"/>
            <a:ext cx="8229600" cy="2606100"/>
          </a:xfrm>
          <a:prstGeom prst="rect">
            <a:avLst/>
          </a:prstGeom>
          <a:noFill/>
          <a:ln>
            <a:noFill/>
          </a:ln>
        </p:spPr>
        <p:txBody>
          <a:bodyPr anchorCtr="0" anchor="t" bIns="45675" lIns="91375" spcFirstLastPara="1" rIns="91375" wrap="square" tIns="45675">
            <a:noAutofit/>
          </a:bodyPr>
          <a:lstStyle>
            <a:lvl1pPr indent="-228600" lvl="0" marL="457200" marR="0" rtl="0" algn="l">
              <a:spcBef>
                <a:spcPts val="0"/>
              </a:spcBef>
              <a:spcAft>
                <a:spcPts val="0"/>
              </a:spcAft>
              <a:buClr>
                <a:srgbClr val="FFFFFF"/>
              </a:buClr>
              <a:buSzPts val="1800"/>
              <a:buFont typeface="Arial"/>
              <a:buNone/>
              <a:defRPr b="0" i="0" sz="1800" u="none" cap="none" strike="noStrike">
                <a:solidFill>
                  <a:srgbClr val="FFFFFF"/>
                </a:solidFill>
                <a:latin typeface="Open Sans"/>
                <a:ea typeface="Open Sans"/>
                <a:cs typeface="Open Sans"/>
                <a:sym typeface="Open Sans"/>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pic>
        <p:nvPicPr>
          <p:cNvPr id="557" name="Google Shape;557;p91"/>
          <p:cNvPicPr preferRelativeResize="0"/>
          <p:nvPr/>
        </p:nvPicPr>
        <p:blipFill rotWithShape="1">
          <a:blip r:embed="rId2">
            <a:alphaModFix/>
          </a:blip>
          <a:srcRect b="0" l="0" r="0" t="0"/>
          <a:stretch/>
        </p:blipFill>
        <p:spPr>
          <a:xfrm>
            <a:off x="7009217" y="4286520"/>
            <a:ext cx="1411301" cy="440640"/>
          </a:xfrm>
          <a:prstGeom prst="rect">
            <a:avLst/>
          </a:prstGeom>
          <a:noFill/>
          <a:ln>
            <a:noFill/>
          </a:ln>
        </p:spPr>
      </p:pic>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3 text, varm brun">
  <p:cSld name="2/3 text, varm brun">
    <p:spTree>
      <p:nvGrpSpPr>
        <p:cNvPr id="558" name="Shape 558"/>
        <p:cNvGrpSpPr/>
        <p:nvPr/>
      </p:nvGrpSpPr>
      <p:grpSpPr>
        <a:xfrm>
          <a:off x="0" y="0"/>
          <a:ext cx="0" cy="0"/>
          <a:chOff x="0" y="0"/>
          <a:chExt cx="0" cy="0"/>
        </a:xfrm>
      </p:grpSpPr>
      <p:sp>
        <p:nvSpPr>
          <p:cNvPr id="559" name="Google Shape;559;p92"/>
          <p:cNvSpPr/>
          <p:nvPr/>
        </p:nvSpPr>
        <p:spPr>
          <a:xfrm>
            <a:off x="0" y="0"/>
            <a:ext cx="9144000" cy="3431100"/>
          </a:xfrm>
          <a:prstGeom prst="rect">
            <a:avLst/>
          </a:prstGeom>
          <a:solidFill>
            <a:schemeClr val="accent6"/>
          </a:solidFill>
          <a:ln>
            <a:noFill/>
          </a:ln>
        </p:spPr>
        <p:txBody>
          <a:bodyPr anchorCtr="0" anchor="ctr" bIns="45675" lIns="91375" spcFirstLastPara="1" rIns="91375" wrap="square" tIns="45675">
            <a:noAutofit/>
          </a:bodyPr>
          <a:lstStyle/>
          <a:p>
            <a:pPr indent="0" lvl="0" marL="0" marR="0" rtl="0" algn="ctr">
              <a:spcBef>
                <a:spcPts val="0"/>
              </a:spcBef>
              <a:spcAft>
                <a:spcPts val="0"/>
              </a:spcAft>
              <a:buNone/>
            </a:pPr>
            <a:r>
              <a:t/>
            </a:r>
            <a:endParaRPr b="0" i="0" sz="1800" u="none" cap="none" strike="noStrike">
              <a:solidFill>
                <a:schemeClr val="lt1"/>
              </a:solidFill>
              <a:latin typeface="Open Sans"/>
              <a:ea typeface="Open Sans"/>
              <a:cs typeface="Open Sans"/>
              <a:sym typeface="Open Sans"/>
            </a:endParaRPr>
          </a:p>
        </p:txBody>
      </p:sp>
      <p:pic>
        <p:nvPicPr>
          <p:cNvPr descr="Skellefteå kommun_SVART.eps" id="560" name="Google Shape;560;p92"/>
          <p:cNvPicPr preferRelativeResize="0"/>
          <p:nvPr/>
        </p:nvPicPr>
        <p:blipFill rotWithShape="1">
          <a:blip r:embed="rId2">
            <a:alphaModFix/>
          </a:blip>
          <a:srcRect b="0" l="0" r="0" t="0"/>
          <a:stretch/>
        </p:blipFill>
        <p:spPr>
          <a:xfrm>
            <a:off x="7010400" y="4286250"/>
            <a:ext cx="1408886" cy="442049"/>
          </a:xfrm>
          <a:prstGeom prst="rect">
            <a:avLst/>
          </a:prstGeom>
          <a:noFill/>
          <a:ln>
            <a:noFill/>
          </a:ln>
        </p:spPr>
      </p:pic>
      <p:sp>
        <p:nvSpPr>
          <p:cNvPr id="561" name="Google Shape;561;p92"/>
          <p:cNvSpPr txBox="1"/>
          <p:nvPr>
            <p:ph type="title"/>
          </p:nvPr>
        </p:nvSpPr>
        <p:spPr>
          <a:xfrm>
            <a:off x="457200" y="240030"/>
            <a:ext cx="8229600" cy="857400"/>
          </a:xfrm>
          <a:prstGeom prst="rect">
            <a:avLst/>
          </a:prstGeom>
          <a:noFill/>
          <a:ln>
            <a:noFill/>
          </a:ln>
        </p:spPr>
        <p:txBody>
          <a:bodyPr anchorCtr="0" anchor="ctr" bIns="45675" lIns="91375" spcFirstLastPara="1" rIns="91375" wrap="square" tIns="45675">
            <a:noAutofit/>
          </a:bodyPr>
          <a:lstStyle>
            <a:lvl1pPr lvl="0" marR="0" rtl="0" algn="l">
              <a:spcBef>
                <a:spcPts val="0"/>
              </a:spcBef>
              <a:spcAft>
                <a:spcPts val="0"/>
              </a:spcAft>
              <a:buClr>
                <a:srgbClr val="FFFFFF"/>
              </a:buClr>
              <a:buSzPts val="3000"/>
              <a:buFont typeface="Open Sans ExtraBold"/>
              <a:buNone/>
              <a:defRPr b="0" i="0" sz="3000" u="none" cap="none" strike="noStrike">
                <a:solidFill>
                  <a:srgbClr val="FFFFFF"/>
                </a:solidFill>
                <a:latin typeface="Open Sans ExtraBold"/>
                <a:ea typeface="Open Sans ExtraBold"/>
                <a:cs typeface="Open Sans ExtraBold"/>
                <a:sym typeface="Open Sans Extra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562" name="Google Shape;562;p92"/>
          <p:cNvSpPr txBox="1"/>
          <p:nvPr>
            <p:ph idx="1" type="body"/>
          </p:nvPr>
        </p:nvSpPr>
        <p:spPr>
          <a:xfrm>
            <a:off x="457200" y="1097280"/>
            <a:ext cx="8229600" cy="2091600"/>
          </a:xfrm>
          <a:prstGeom prst="rect">
            <a:avLst/>
          </a:prstGeom>
          <a:noFill/>
          <a:ln>
            <a:noFill/>
          </a:ln>
        </p:spPr>
        <p:txBody>
          <a:bodyPr anchorCtr="0" anchor="t" bIns="45675" lIns="91375" spcFirstLastPara="1" rIns="91375" wrap="square" tIns="45675">
            <a:noAutofit/>
          </a:bodyPr>
          <a:lstStyle>
            <a:lvl1pPr indent="-228600" lvl="0" marL="457200" marR="0" rtl="0" algn="l">
              <a:spcBef>
                <a:spcPts val="0"/>
              </a:spcBef>
              <a:spcAft>
                <a:spcPts val="0"/>
              </a:spcAft>
              <a:buClr>
                <a:srgbClr val="FFFFFF"/>
              </a:buClr>
              <a:buSzPts val="1800"/>
              <a:buFont typeface="Arial"/>
              <a:buNone/>
              <a:defRPr b="0" i="0" sz="1800" u="none" cap="none" strike="noStrike">
                <a:solidFill>
                  <a:srgbClr val="FFFFFF"/>
                </a:solidFill>
                <a:latin typeface="Open Sans"/>
                <a:ea typeface="Open Sans"/>
                <a:cs typeface="Open Sans"/>
                <a:sym typeface="Open Sans"/>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sp>
        <p:nvSpPr>
          <p:cNvPr id="563" name="Google Shape;563;p92"/>
          <p:cNvSpPr txBox="1"/>
          <p:nvPr>
            <p:ph idx="2" type="body"/>
          </p:nvPr>
        </p:nvSpPr>
        <p:spPr>
          <a:xfrm>
            <a:off x="533400" y="4354830"/>
            <a:ext cx="4095600" cy="221400"/>
          </a:xfrm>
          <a:prstGeom prst="rect">
            <a:avLst/>
          </a:prstGeom>
          <a:noFill/>
          <a:ln>
            <a:noFill/>
          </a:ln>
        </p:spPr>
        <p:txBody>
          <a:bodyPr anchorCtr="0" anchor="t" bIns="45675" lIns="91375" spcFirstLastPara="1" rIns="91375" wrap="square" tIns="45675">
            <a:noAutofit/>
          </a:bodyPr>
          <a:lstStyle>
            <a:lvl1pPr indent="-228600" lvl="0" marL="457200" marR="0" rtl="0" algn="l">
              <a:spcBef>
                <a:spcPts val="0"/>
              </a:spcBef>
              <a:spcAft>
                <a:spcPts val="0"/>
              </a:spcAft>
              <a:buClr>
                <a:schemeClr val="lt1"/>
              </a:buClr>
              <a:buSzPts val="1000"/>
              <a:buFont typeface="Arial"/>
              <a:buNone/>
              <a:defRPr b="0" i="0" sz="1000" u="none" cap="none" strike="noStrike">
                <a:solidFill>
                  <a:schemeClr val="lt1"/>
                </a:solidFill>
                <a:latin typeface="Open Sans ExtraBold"/>
                <a:ea typeface="Open Sans ExtraBold"/>
                <a:cs typeface="Open Sans ExtraBold"/>
                <a:sym typeface="Open Sans ExtraBold"/>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pic>
        <p:nvPicPr>
          <p:cNvPr descr="Skellefteå kommun_SVART.eps" id="564" name="Google Shape;564;p92"/>
          <p:cNvPicPr preferRelativeResize="0"/>
          <p:nvPr/>
        </p:nvPicPr>
        <p:blipFill rotWithShape="1">
          <a:blip r:embed="rId2">
            <a:alphaModFix/>
          </a:blip>
          <a:srcRect b="0" l="0" r="0" t="0"/>
          <a:stretch/>
        </p:blipFill>
        <p:spPr>
          <a:xfrm>
            <a:off x="7010400" y="4286250"/>
            <a:ext cx="1408886" cy="442049"/>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ld med bildtext" type="picTx">
  <p:cSld name="PICTURE_WITH_CAPTION_TEXT">
    <p:spTree>
      <p:nvGrpSpPr>
        <p:cNvPr id="63" name="Shape 63"/>
        <p:cNvGrpSpPr/>
        <p:nvPr/>
      </p:nvGrpSpPr>
      <p:grpSpPr>
        <a:xfrm>
          <a:off x="0" y="0"/>
          <a:ext cx="0" cy="0"/>
          <a:chOff x="0" y="0"/>
          <a:chExt cx="0" cy="0"/>
        </a:xfrm>
      </p:grpSpPr>
      <p:sp>
        <p:nvSpPr>
          <p:cNvPr id="64" name="Google Shape;64;p10"/>
          <p:cNvSpPr txBox="1"/>
          <p:nvPr>
            <p:ph type="title"/>
          </p:nvPr>
        </p:nvSpPr>
        <p:spPr>
          <a:xfrm>
            <a:off x="1792288" y="3600451"/>
            <a:ext cx="5486400" cy="425054"/>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Clr>
                <a:schemeClr val="dk1"/>
              </a:buClr>
              <a:buSzPts val="1400"/>
              <a:buFont typeface="Calibri"/>
              <a:buNone/>
              <a:defRPr b="1" i="0" sz="20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65" name="Google Shape;65;p10"/>
          <p:cNvSpPr/>
          <p:nvPr>
            <p:ph idx="2" type="pic"/>
          </p:nvPr>
        </p:nvSpPr>
        <p:spPr>
          <a:xfrm>
            <a:off x="1792288" y="459581"/>
            <a:ext cx="5486400" cy="3086100"/>
          </a:xfrm>
          <a:prstGeom prst="rect">
            <a:avLst/>
          </a:prstGeom>
          <a:noFill/>
          <a:ln>
            <a:noFill/>
          </a:ln>
        </p:spPr>
        <p:txBody>
          <a:bodyPr anchorCtr="0" anchor="t" bIns="91425" lIns="91425" spcFirstLastPara="1" rIns="91425" wrap="square" tIns="91425">
            <a:noAutofit/>
          </a:bodyPr>
          <a:lstStyle>
            <a:lvl1pPr indent="0" lvl="0" marL="0" marR="0" rtl="0" algn="l">
              <a:spcBef>
                <a:spcPts val="640"/>
              </a:spcBef>
              <a:spcAft>
                <a:spcPts val="0"/>
              </a:spcAft>
              <a:buClr>
                <a:schemeClr val="dk1"/>
              </a:buClr>
              <a:buSzPts val="1400"/>
              <a:buFont typeface="Arial"/>
              <a:buNone/>
              <a:defRPr b="0" i="0" sz="3200" u="none" cap="none" strike="noStrike">
                <a:solidFill>
                  <a:schemeClr val="dk1"/>
                </a:solidFill>
                <a:latin typeface="Calibri"/>
                <a:ea typeface="Calibri"/>
                <a:cs typeface="Calibri"/>
                <a:sym typeface="Calibri"/>
              </a:defRPr>
            </a:lvl1pPr>
            <a:lvl2pPr indent="0" lvl="1" marL="457200" marR="0" rtl="0" algn="l">
              <a:spcBef>
                <a:spcPts val="560"/>
              </a:spcBef>
              <a:spcAft>
                <a:spcPts val="0"/>
              </a:spcAft>
              <a:buClr>
                <a:schemeClr val="dk1"/>
              </a:buClr>
              <a:buSzPts val="1400"/>
              <a:buFont typeface="Arial"/>
              <a:buNone/>
              <a:defRPr b="0" i="0" sz="2800" u="none" cap="none" strike="noStrike">
                <a:solidFill>
                  <a:schemeClr val="dk1"/>
                </a:solidFill>
                <a:latin typeface="Calibri"/>
                <a:ea typeface="Calibri"/>
                <a:cs typeface="Calibri"/>
                <a:sym typeface="Calibri"/>
              </a:defRPr>
            </a:lvl2pPr>
            <a:lvl3pPr indent="0" lvl="2" marL="914400" marR="0" rtl="0" algn="l">
              <a:spcBef>
                <a:spcPts val="480"/>
              </a:spcBef>
              <a:spcAft>
                <a:spcPts val="0"/>
              </a:spcAft>
              <a:buClr>
                <a:schemeClr val="dk1"/>
              </a:buClr>
              <a:buSzPts val="1400"/>
              <a:buFont typeface="Arial"/>
              <a:buNone/>
              <a:defRPr b="0" i="0" sz="2400" u="none" cap="none" strike="noStrike">
                <a:solidFill>
                  <a:schemeClr val="dk1"/>
                </a:solidFill>
                <a:latin typeface="Calibri"/>
                <a:ea typeface="Calibri"/>
                <a:cs typeface="Calibri"/>
                <a:sym typeface="Calibri"/>
              </a:defRPr>
            </a:lvl3pPr>
            <a:lvl4pPr indent="0" lvl="3" marL="13716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4pPr>
            <a:lvl5pPr indent="0" lvl="4" marL="18288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5pPr>
            <a:lvl6pPr indent="0" lvl="5" marL="22860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9pPr>
          </a:lstStyle>
          <a:p/>
        </p:txBody>
      </p:sp>
      <p:sp>
        <p:nvSpPr>
          <p:cNvPr id="66" name="Google Shape;66;p10"/>
          <p:cNvSpPr txBox="1"/>
          <p:nvPr>
            <p:ph idx="1" type="body"/>
          </p:nvPr>
        </p:nvSpPr>
        <p:spPr>
          <a:xfrm>
            <a:off x="1792288" y="4025504"/>
            <a:ext cx="5486400" cy="603647"/>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4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14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14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14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14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14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1400"/>
              <a:buFont typeface="Arial"/>
              <a:buNone/>
              <a:defRPr b="0" i="0" sz="900" u="none" cap="none" strike="noStrike">
                <a:solidFill>
                  <a:schemeClr val="dk1"/>
                </a:solidFill>
                <a:latin typeface="Calibri"/>
                <a:ea typeface="Calibri"/>
                <a:cs typeface="Calibri"/>
                <a:sym typeface="Calibri"/>
              </a:defRPr>
            </a:lvl9pPr>
          </a:lstStyle>
          <a:p/>
        </p:txBody>
      </p:sp>
      <p:sp>
        <p:nvSpPr>
          <p:cNvPr id="67" name="Google Shape;67;p10"/>
          <p:cNvSpPr txBox="1"/>
          <p:nvPr>
            <p:ph idx="10" type="dt"/>
          </p:nvPr>
        </p:nvSpPr>
        <p:spPr>
          <a:xfrm>
            <a:off x="457200" y="4767264"/>
            <a:ext cx="2133600" cy="273844"/>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sz="1800">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8" name="Google Shape;68;p10"/>
          <p:cNvSpPr txBox="1"/>
          <p:nvPr>
            <p:ph idx="11" type="ftr"/>
          </p:nvPr>
        </p:nvSpPr>
        <p:spPr>
          <a:xfrm>
            <a:off x="3124200" y="4767264"/>
            <a:ext cx="2895600" cy="273844"/>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sz="1800">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9" name="Google Shape;69;p10"/>
          <p:cNvSpPr txBox="1"/>
          <p:nvPr>
            <p:ph idx="12" type="sldNum"/>
          </p:nvPr>
        </p:nvSpPr>
        <p:spPr>
          <a:xfrm>
            <a:off x="6553200" y="4767264"/>
            <a:ext cx="2133600" cy="27384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3 text och bild, varm brun">
  <p:cSld name="2/3 text och bild, varm brun">
    <p:spTree>
      <p:nvGrpSpPr>
        <p:cNvPr id="565" name="Shape 565"/>
        <p:cNvGrpSpPr/>
        <p:nvPr/>
      </p:nvGrpSpPr>
      <p:grpSpPr>
        <a:xfrm>
          <a:off x="0" y="0"/>
          <a:ext cx="0" cy="0"/>
          <a:chOff x="0" y="0"/>
          <a:chExt cx="0" cy="0"/>
        </a:xfrm>
      </p:grpSpPr>
      <p:sp>
        <p:nvSpPr>
          <p:cNvPr id="566" name="Google Shape;566;p93"/>
          <p:cNvSpPr/>
          <p:nvPr/>
        </p:nvSpPr>
        <p:spPr>
          <a:xfrm>
            <a:off x="0" y="0"/>
            <a:ext cx="9144000" cy="3431100"/>
          </a:xfrm>
          <a:prstGeom prst="rect">
            <a:avLst/>
          </a:prstGeom>
          <a:solidFill>
            <a:schemeClr val="accent6"/>
          </a:solidFill>
          <a:ln>
            <a:noFill/>
          </a:ln>
        </p:spPr>
        <p:txBody>
          <a:bodyPr anchorCtr="0" anchor="ctr" bIns="45675" lIns="91375" spcFirstLastPara="1" rIns="91375" wrap="square" tIns="45675">
            <a:noAutofit/>
          </a:bodyPr>
          <a:lstStyle/>
          <a:p>
            <a:pPr indent="0" lvl="0" marL="0" marR="0" rtl="0" algn="ctr">
              <a:spcBef>
                <a:spcPts val="0"/>
              </a:spcBef>
              <a:spcAft>
                <a:spcPts val="0"/>
              </a:spcAft>
              <a:buNone/>
            </a:pPr>
            <a:r>
              <a:t/>
            </a:r>
            <a:endParaRPr b="0" i="0" sz="1800" u="none" cap="none" strike="noStrike">
              <a:solidFill>
                <a:schemeClr val="lt1"/>
              </a:solidFill>
              <a:latin typeface="Open Sans"/>
              <a:ea typeface="Open Sans"/>
              <a:cs typeface="Open Sans"/>
              <a:sym typeface="Open Sans"/>
            </a:endParaRPr>
          </a:p>
        </p:txBody>
      </p:sp>
      <p:pic>
        <p:nvPicPr>
          <p:cNvPr descr="Skellefteå kommun_SVART.eps" id="567" name="Google Shape;567;p93"/>
          <p:cNvPicPr preferRelativeResize="0"/>
          <p:nvPr/>
        </p:nvPicPr>
        <p:blipFill rotWithShape="1">
          <a:blip r:embed="rId2">
            <a:alphaModFix/>
          </a:blip>
          <a:srcRect b="0" l="0" r="0" t="0"/>
          <a:stretch/>
        </p:blipFill>
        <p:spPr>
          <a:xfrm>
            <a:off x="7010400" y="4286250"/>
            <a:ext cx="1408886" cy="442049"/>
          </a:xfrm>
          <a:prstGeom prst="rect">
            <a:avLst/>
          </a:prstGeom>
          <a:noFill/>
          <a:ln>
            <a:noFill/>
          </a:ln>
        </p:spPr>
      </p:pic>
      <p:sp>
        <p:nvSpPr>
          <p:cNvPr id="568" name="Google Shape;568;p93"/>
          <p:cNvSpPr txBox="1"/>
          <p:nvPr>
            <p:ph type="title"/>
          </p:nvPr>
        </p:nvSpPr>
        <p:spPr>
          <a:xfrm>
            <a:off x="457200" y="240030"/>
            <a:ext cx="3733800" cy="857400"/>
          </a:xfrm>
          <a:prstGeom prst="rect">
            <a:avLst/>
          </a:prstGeom>
          <a:noFill/>
          <a:ln>
            <a:noFill/>
          </a:ln>
        </p:spPr>
        <p:txBody>
          <a:bodyPr anchorCtr="0" anchor="ctr" bIns="45675" lIns="91375" spcFirstLastPara="1" rIns="91375" wrap="square" tIns="45675">
            <a:noAutofit/>
          </a:bodyPr>
          <a:lstStyle>
            <a:lvl1pPr lvl="0" marR="0" rtl="0" algn="l">
              <a:spcBef>
                <a:spcPts val="0"/>
              </a:spcBef>
              <a:spcAft>
                <a:spcPts val="0"/>
              </a:spcAft>
              <a:buClr>
                <a:srgbClr val="FFFFFF"/>
              </a:buClr>
              <a:buSzPts val="2400"/>
              <a:buFont typeface="Open Sans ExtraBold"/>
              <a:buNone/>
              <a:defRPr b="0" i="0" sz="2400" u="none" cap="none" strike="noStrike">
                <a:solidFill>
                  <a:srgbClr val="FFFFFF"/>
                </a:solidFill>
                <a:latin typeface="Open Sans ExtraBold"/>
                <a:ea typeface="Open Sans ExtraBold"/>
                <a:cs typeface="Open Sans ExtraBold"/>
                <a:sym typeface="Open Sans Extra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569" name="Google Shape;569;p93"/>
          <p:cNvSpPr txBox="1"/>
          <p:nvPr>
            <p:ph idx="1" type="body"/>
          </p:nvPr>
        </p:nvSpPr>
        <p:spPr>
          <a:xfrm>
            <a:off x="457200" y="1097280"/>
            <a:ext cx="3733800" cy="2091600"/>
          </a:xfrm>
          <a:prstGeom prst="rect">
            <a:avLst/>
          </a:prstGeom>
          <a:noFill/>
          <a:ln>
            <a:noFill/>
          </a:ln>
        </p:spPr>
        <p:txBody>
          <a:bodyPr anchorCtr="0" anchor="t" bIns="45675" lIns="91375" spcFirstLastPara="1" rIns="91375" wrap="square" tIns="45675">
            <a:noAutofit/>
          </a:bodyPr>
          <a:lstStyle>
            <a:lvl1pPr indent="-228600" lvl="0" marL="457200" marR="0" rtl="0" algn="l">
              <a:spcBef>
                <a:spcPts val="0"/>
              </a:spcBef>
              <a:spcAft>
                <a:spcPts val="0"/>
              </a:spcAft>
              <a:buClr>
                <a:srgbClr val="FFFFFF"/>
              </a:buClr>
              <a:buSzPts val="1600"/>
              <a:buFont typeface="Arial"/>
              <a:buNone/>
              <a:defRPr b="0" i="0" sz="1600" u="none" cap="none" strike="noStrike">
                <a:solidFill>
                  <a:srgbClr val="FFFFFF"/>
                </a:solidFill>
                <a:latin typeface="Open Sans"/>
                <a:ea typeface="Open Sans"/>
                <a:cs typeface="Open Sans"/>
                <a:sym typeface="Open Sans"/>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sp>
        <p:nvSpPr>
          <p:cNvPr id="570" name="Google Shape;570;p93"/>
          <p:cNvSpPr txBox="1"/>
          <p:nvPr>
            <p:ph idx="2" type="body"/>
          </p:nvPr>
        </p:nvSpPr>
        <p:spPr>
          <a:xfrm>
            <a:off x="533400" y="4354830"/>
            <a:ext cx="4095600" cy="221400"/>
          </a:xfrm>
          <a:prstGeom prst="rect">
            <a:avLst/>
          </a:prstGeom>
          <a:noFill/>
          <a:ln>
            <a:noFill/>
          </a:ln>
        </p:spPr>
        <p:txBody>
          <a:bodyPr anchorCtr="0" anchor="t" bIns="45675" lIns="91375" spcFirstLastPara="1" rIns="91375" wrap="square" tIns="45675">
            <a:noAutofit/>
          </a:bodyPr>
          <a:lstStyle>
            <a:lvl1pPr indent="-228600" lvl="0" marL="457200" marR="0" rtl="0" algn="l">
              <a:spcBef>
                <a:spcPts val="0"/>
              </a:spcBef>
              <a:spcAft>
                <a:spcPts val="0"/>
              </a:spcAft>
              <a:buClr>
                <a:schemeClr val="lt1"/>
              </a:buClr>
              <a:buSzPts val="1000"/>
              <a:buFont typeface="Arial"/>
              <a:buNone/>
              <a:defRPr b="0" i="0" sz="1000" u="none" cap="none" strike="noStrike">
                <a:solidFill>
                  <a:schemeClr val="lt1"/>
                </a:solidFill>
                <a:latin typeface="Open Sans ExtraBold"/>
                <a:ea typeface="Open Sans ExtraBold"/>
                <a:cs typeface="Open Sans ExtraBold"/>
                <a:sym typeface="Open Sans ExtraBold"/>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sp>
        <p:nvSpPr>
          <p:cNvPr id="571" name="Google Shape;571;p93"/>
          <p:cNvSpPr/>
          <p:nvPr>
            <p:ph idx="3" type="pic"/>
          </p:nvPr>
        </p:nvSpPr>
        <p:spPr>
          <a:xfrm>
            <a:off x="4572000" y="0"/>
            <a:ext cx="4572000" cy="3431100"/>
          </a:xfrm>
          <a:prstGeom prst="rect">
            <a:avLst/>
          </a:prstGeom>
          <a:noFill/>
          <a:ln>
            <a:noFill/>
          </a:ln>
        </p:spPr>
        <p:txBody>
          <a:bodyPr anchorCtr="0" anchor="ctr" bIns="45675" lIns="91375" spcFirstLastPara="1" rIns="91375" wrap="square" tIns="45675">
            <a:noAutofit/>
          </a:bodyPr>
          <a:lstStyle>
            <a:lvl1pPr lvl="0" marR="0" rtl="0" algn="ctr">
              <a:spcBef>
                <a:spcPts val="280"/>
              </a:spcBef>
              <a:spcAft>
                <a:spcPts val="0"/>
              </a:spcAft>
              <a:buClr>
                <a:schemeClr val="lt1"/>
              </a:buClr>
              <a:buSzPts val="1400"/>
              <a:buFont typeface="Arial"/>
              <a:buChar char="•"/>
              <a:defRPr b="0" i="0" sz="1400" u="none" cap="none" strike="noStrike">
                <a:solidFill>
                  <a:schemeClr val="lt1"/>
                </a:solidFill>
                <a:latin typeface="Open Sans Light"/>
                <a:ea typeface="Open Sans Light"/>
                <a:cs typeface="Open Sans Light"/>
                <a:sym typeface="Open Sans Light"/>
              </a:defRPr>
            </a:lvl1pPr>
            <a:lvl2pPr lvl="1"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lvl="2"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lvl="3"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lvl="4"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pic>
        <p:nvPicPr>
          <p:cNvPr descr="Skellefteå kommun_SVART.eps" id="572" name="Google Shape;572;p93"/>
          <p:cNvPicPr preferRelativeResize="0"/>
          <p:nvPr/>
        </p:nvPicPr>
        <p:blipFill rotWithShape="1">
          <a:blip r:embed="rId2">
            <a:alphaModFix/>
          </a:blip>
          <a:srcRect b="0" l="0" r="0" t="0"/>
          <a:stretch/>
        </p:blipFill>
        <p:spPr>
          <a:xfrm>
            <a:off x="7010400" y="4286250"/>
            <a:ext cx="1408886" cy="442049"/>
          </a:xfrm>
          <a:prstGeom prst="rect">
            <a:avLst/>
          </a:prstGeom>
          <a:noFill/>
          <a:ln>
            <a:noFill/>
          </a:ln>
        </p:spPr>
      </p:pic>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kel textsida, varm brun">
  <p:cSld name="Enkel textsida, varm brun">
    <p:spTree>
      <p:nvGrpSpPr>
        <p:cNvPr id="573" name="Shape 573"/>
        <p:cNvGrpSpPr/>
        <p:nvPr/>
      </p:nvGrpSpPr>
      <p:grpSpPr>
        <a:xfrm>
          <a:off x="0" y="0"/>
          <a:ext cx="0" cy="0"/>
          <a:chOff x="0" y="0"/>
          <a:chExt cx="0" cy="0"/>
        </a:xfrm>
      </p:grpSpPr>
      <p:sp>
        <p:nvSpPr>
          <p:cNvPr id="574" name="Google Shape;574;p94"/>
          <p:cNvSpPr/>
          <p:nvPr/>
        </p:nvSpPr>
        <p:spPr>
          <a:xfrm>
            <a:off x="0" y="0"/>
            <a:ext cx="9144000" cy="5143500"/>
          </a:xfrm>
          <a:prstGeom prst="rect">
            <a:avLst/>
          </a:prstGeom>
          <a:solidFill>
            <a:schemeClr val="dk2"/>
          </a:solidFill>
          <a:ln>
            <a:noFill/>
          </a:ln>
        </p:spPr>
        <p:txBody>
          <a:bodyPr anchorCtr="0" anchor="ctr" bIns="45675" lIns="91375" spcFirstLastPara="1" rIns="91375" wrap="square" tIns="45675">
            <a:noAutofit/>
          </a:bodyPr>
          <a:lstStyle/>
          <a:p>
            <a:pPr indent="0" lvl="0" marL="0" marR="0" rtl="0" algn="ctr">
              <a:spcBef>
                <a:spcPts val="0"/>
              </a:spcBef>
              <a:spcAft>
                <a:spcPts val="0"/>
              </a:spcAft>
              <a:buNone/>
            </a:pPr>
            <a:r>
              <a:t/>
            </a:r>
            <a:endParaRPr b="0" i="0" sz="1800" u="none" cap="none" strike="noStrike">
              <a:solidFill>
                <a:schemeClr val="lt1"/>
              </a:solidFill>
              <a:latin typeface="Open Sans"/>
              <a:ea typeface="Open Sans"/>
              <a:cs typeface="Open Sans"/>
              <a:sym typeface="Open Sans"/>
            </a:endParaRPr>
          </a:p>
        </p:txBody>
      </p:sp>
      <p:sp>
        <p:nvSpPr>
          <p:cNvPr id="575" name="Google Shape;575;p94"/>
          <p:cNvSpPr/>
          <p:nvPr/>
        </p:nvSpPr>
        <p:spPr>
          <a:xfrm>
            <a:off x="0" y="0"/>
            <a:ext cx="9144000" cy="5143500"/>
          </a:xfrm>
          <a:prstGeom prst="rect">
            <a:avLst/>
          </a:prstGeom>
          <a:solidFill>
            <a:schemeClr val="accent6"/>
          </a:solidFill>
          <a:ln>
            <a:noFill/>
          </a:ln>
        </p:spPr>
        <p:txBody>
          <a:bodyPr anchorCtr="0" anchor="ctr" bIns="45675" lIns="91375" spcFirstLastPara="1" rIns="91375" wrap="square" tIns="45675">
            <a:noAutofit/>
          </a:bodyPr>
          <a:lstStyle/>
          <a:p>
            <a:pPr indent="0" lvl="0" marL="0" marR="0" rtl="0" algn="ctr">
              <a:spcBef>
                <a:spcPts val="0"/>
              </a:spcBef>
              <a:spcAft>
                <a:spcPts val="0"/>
              </a:spcAft>
              <a:buNone/>
            </a:pPr>
            <a:r>
              <a:t/>
            </a:r>
            <a:endParaRPr b="0" i="0" sz="1800" u="none" cap="none" strike="noStrike">
              <a:solidFill>
                <a:schemeClr val="lt1"/>
              </a:solidFill>
              <a:latin typeface="Open Sans"/>
              <a:ea typeface="Open Sans"/>
              <a:cs typeface="Open Sans"/>
              <a:sym typeface="Open Sans"/>
            </a:endParaRPr>
          </a:p>
        </p:txBody>
      </p:sp>
      <p:sp>
        <p:nvSpPr>
          <p:cNvPr id="576" name="Google Shape;576;p94"/>
          <p:cNvSpPr txBox="1"/>
          <p:nvPr>
            <p:ph type="title"/>
          </p:nvPr>
        </p:nvSpPr>
        <p:spPr>
          <a:xfrm>
            <a:off x="457200" y="548640"/>
            <a:ext cx="8229600" cy="857400"/>
          </a:xfrm>
          <a:prstGeom prst="rect">
            <a:avLst/>
          </a:prstGeom>
          <a:noFill/>
          <a:ln>
            <a:noFill/>
          </a:ln>
        </p:spPr>
        <p:txBody>
          <a:bodyPr anchorCtr="0" anchor="ctr" bIns="45675" lIns="91375" spcFirstLastPara="1" rIns="91375" wrap="square" tIns="45675">
            <a:noAutofit/>
          </a:bodyPr>
          <a:lstStyle>
            <a:lvl1pPr lvl="0" marR="0" rtl="0" algn="l">
              <a:spcBef>
                <a:spcPts val="0"/>
              </a:spcBef>
              <a:spcAft>
                <a:spcPts val="0"/>
              </a:spcAft>
              <a:buClr>
                <a:srgbClr val="FFFFFF"/>
              </a:buClr>
              <a:buSzPts val="3000"/>
              <a:buFont typeface="Open Sans ExtraBold"/>
              <a:buNone/>
              <a:defRPr b="0" i="0" sz="3000" u="none" cap="none" strike="noStrike">
                <a:solidFill>
                  <a:srgbClr val="FFFFFF"/>
                </a:solidFill>
                <a:latin typeface="Open Sans ExtraBold"/>
                <a:ea typeface="Open Sans ExtraBold"/>
                <a:cs typeface="Open Sans ExtraBold"/>
                <a:sym typeface="Open Sans Extra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577" name="Google Shape;577;p94"/>
          <p:cNvSpPr txBox="1"/>
          <p:nvPr>
            <p:ph idx="1" type="body"/>
          </p:nvPr>
        </p:nvSpPr>
        <p:spPr>
          <a:xfrm>
            <a:off x="457200" y="1405890"/>
            <a:ext cx="8229600" cy="2606100"/>
          </a:xfrm>
          <a:prstGeom prst="rect">
            <a:avLst/>
          </a:prstGeom>
          <a:noFill/>
          <a:ln>
            <a:noFill/>
          </a:ln>
        </p:spPr>
        <p:txBody>
          <a:bodyPr anchorCtr="0" anchor="t" bIns="45675" lIns="91375" spcFirstLastPara="1" rIns="91375" wrap="square" tIns="45675">
            <a:noAutofit/>
          </a:bodyPr>
          <a:lstStyle>
            <a:lvl1pPr indent="-228600" lvl="0" marL="457200" marR="0" rtl="0" algn="l">
              <a:spcBef>
                <a:spcPts val="0"/>
              </a:spcBef>
              <a:spcAft>
                <a:spcPts val="0"/>
              </a:spcAft>
              <a:buClr>
                <a:srgbClr val="FFFFFF"/>
              </a:buClr>
              <a:buSzPts val="1800"/>
              <a:buFont typeface="Arial"/>
              <a:buNone/>
              <a:defRPr b="0" i="0" sz="1800" u="none" cap="none" strike="noStrike">
                <a:solidFill>
                  <a:srgbClr val="FFFFFF"/>
                </a:solidFill>
                <a:latin typeface="Open Sans"/>
                <a:ea typeface="Open Sans"/>
                <a:cs typeface="Open Sans"/>
                <a:sym typeface="Open Sans"/>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pic>
        <p:nvPicPr>
          <p:cNvPr id="578" name="Google Shape;578;p94"/>
          <p:cNvPicPr preferRelativeResize="0"/>
          <p:nvPr/>
        </p:nvPicPr>
        <p:blipFill rotWithShape="1">
          <a:blip r:embed="rId2">
            <a:alphaModFix/>
          </a:blip>
          <a:srcRect b="0" l="0" r="0" t="0"/>
          <a:stretch/>
        </p:blipFill>
        <p:spPr>
          <a:xfrm>
            <a:off x="7009217" y="4286520"/>
            <a:ext cx="1411301" cy="440640"/>
          </a:xfrm>
          <a:prstGeom prst="rect">
            <a:avLst/>
          </a:prstGeom>
          <a:noFill/>
          <a:ln>
            <a:noFill/>
          </a:ln>
        </p:spPr>
      </p:pic>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Rubrikbild">
  <p:cSld name="1_Rubrikbild">
    <p:spTree>
      <p:nvGrpSpPr>
        <p:cNvPr id="579" name="Shape 579"/>
        <p:cNvGrpSpPr/>
        <p:nvPr/>
      </p:nvGrpSpPr>
      <p:grpSpPr>
        <a:xfrm>
          <a:off x="0" y="0"/>
          <a:ext cx="0" cy="0"/>
          <a:chOff x="0" y="0"/>
          <a:chExt cx="0" cy="0"/>
        </a:xfrm>
      </p:grpSpPr>
      <p:sp>
        <p:nvSpPr>
          <p:cNvPr id="580" name="Google Shape;580;p95"/>
          <p:cNvSpPr/>
          <p:nvPr/>
        </p:nvSpPr>
        <p:spPr>
          <a:xfrm>
            <a:off x="0" y="0"/>
            <a:ext cx="9144000" cy="5143500"/>
          </a:xfrm>
          <a:prstGeom prst="rect">
            <a:avLst/>
          </a:prstGeom>
          <a:solidFill>
            <a:srgbClr val="474747"/>
          </a:solidFill>
          <a:ln>
            <a:noFill/>
          </a:ln>
        </p:spPr>
        <p:txBody>
          <a:bodyPr anchorCtr="0" anchor="ctr" bIns="45675" lIns="91375" spcFirstLastPara="1" rIns="91375" wrap="square" tIns="45675">
            <a:noAutofit/>
          </a:bodyPr>
          <a:lstStyle/>
          <a:p>
            <a:pPr indent="0" lvl="0" marL="0" marR="0" rtl="0" algn="ctr">
              <a:spcBef>
                <a:spcPts val="0"/>
              </a:spcBef>
              <a:spcAft>
                <a:spcPts val="0"/>
              </a:spcAft>
              <a:buNone/>
            </a:pPr>
            <a:r>
              <a:t/>
            </a:r>
            <a:endParaRPr b="0" i="0" sz="1800" u="none" cap="none" strike="noStrike">
              <a:solidFill>
                <a:schemeClr val="lt1"/>
              </a:solidFill>
              <a:latin typeface="Open Sans"/>
              <a:ea typeface="Open Sans"/>
              <a:cs typeface="Open Sans"/>
              <a:sym typeface="Open Sans"/>
            </a:endParaRPr>
          </a:p>
        </p:txBody>
      </p:sp>
      <p:pic>
        <p:nvPicPr>
          <p:cNvPr descr="Skellefteå kommun_SVART.eps" id="581" name="Google Shape;581;p95"/>
          <p:cNvPicPr preferRelativeResize="0"/>
          <p:nvPr/>
        </p:nvPicPr>
        <p:blipFill rotWithShape="1">
          <a:blip r:embed="rId2">
            <a:alphaModFix/>
          </a:blip>
          <a:srcRect b="0" l="0" r="0" t="0"/>
          <a:stretch/>
        </p:blipFill>
        <p:spPr>
          <a:xfrm>
            <a:off x="7010400" y="4286250"/>
            <a:ext cx="1408886" cy="442049"/>
          </a:xfrm>
          <a:prstGeom prst="rect">
            <a:avLst/>
          </a:prstGeom>
          <a:noFill/>
          <a:ln>
            <a:noFill/>
          </a:ln>
        </p:spPr>
      </p:pic>
      <p:sp>
        <p:nvSpPr>
          <p:cNvPr id="582" name="Google Shape;582;p95"/>
          <p:cNvSpPr txBox="1"/>
          <p:nvPr>
            <p:ph type="title"/>
          </p:nvPr>
        </p:nvSpPr>
        <p:spPr>
          <a:xfrm>
            <a:off x="457200" y="548640"/>
            <a:ext cx="8229600" cy="857400"/>
          </a:xfrm>
          <a:prstGeom prst="rect">
            <a:avLst/>
          </a:prstGeom>
          <a:noFill/>
          <a:ln>
            <a:noFill/>
          </a:ln>
        </p:spPr>
        <p:txBody>
          <a:bodyPr anchorCtr="0" anchor="ctr" bIns="45675" lIns="91375" spcFirstLastPara="1" rIns="91375" wrap="square" tIns="45675">
            <a:noAutofit/>
          </a:bodyPr>
          <a:lstStyle>
            <a:lvl1pPr lvl="0" marR="0" rtl="0" algn="l">
              <a:spcBef>
                <a:spcPts val="0"/>
              </a:spcBef>
              <a:spcAft>
                <a:spcPts val="0"/>
              </a:spcAft>
              <a:buClr>
                <a:schemeClr val="lt1"/>
              </a:buClr>
              <a:buSzPts val="3000"/>
              <a:buFont typeface="Open Sans ExtraBold"/>
              <a:buNone/>
              <a:defRPr b="0" i="0" sz="3000" u="none" cap="none" strike="noStrike">
                <a:solidFill>
                  <a:schemeClr val="lt1"/>
                </a:solidFill>
                <a:latin typeface="Open Sans ExtraBold"/>
                <a:ea typeface="Open Sans ExtraBold"/>
                <a:cs typeface="Open Sans ExtraBold"/>
                <a:sym typeface="Open Sans Extra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583" name="Google Shape;583;p95"/>
          <p:cNvSpPr txBox="1"/>
          <p:nvPr>
            <p:ph idx="1" type="body"/>
          </p:nvPr>
        </p:nvSpPr>
        <p:spPr>
          <a:xfrm>
            <a:off x="457200" y="1405890"/>
            <a:ext cx="8229600" cy="2606100"/>
          </a:xfrm>
          <a:prstGeom prst="rect">
            <a:avLst/>
          </a:prstGeom>
          <a:noFill/>
          <a:ln>
            <a:noFill/>
          </a:ln>
        </p:spPr>
        <p:txBody>
          <a:bodyPr anchorCtr="0" anchor="t" bIns="45675" lIns="91375" spcFirstLastPara="1" rIns="91375" wrap="square" tIns="45675">
            <a:noAutofit/>
          </a:bodyPr>
          <a:lstStyle>
            <a:lvl1pPr indent="-228600" lvl="0" marL="457200" marR="0" rtl="0" algn="l">
              <a:spcBef>
                <a:spcPts val="0"/>
              </a:spcBef>
              <a:spcAft>
                <a:spcPts val="0"/>
              </a:spcAft>
              <a:buClr>
                <a:schemeClr val="lt1"/>
              </a:buClr>
              <a:buSzPts val="1800"/>
              <a:buFont typeface="Arial"/>
              <a:buNone/>
              <a:defRPr b="0" i="0" sz="1800" u="none" cap="none" strike="noStrike">
                <a:solidFill>
                  <a:schemeClr val="lt1"/>
                </a:solidFill>
                <a:latin typeface="Open Sans Light"/>
                <a:ea typeface="Open Sans Light"/>
                <a:cs typeface="Open Sans Light"/>
                <a:sym typeface="Open Sans Light"/>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sp>
        <p:nvSpPr>
          <p:cNvPr id="584" name="Google Shape;584;p95"/>
          <p:cNvSpPr txBox="1"/>
          <p:nvPr>
            <p:ph idx="2" type="body"/>
          </p:nvPr>
        </p:nvSpPr>
        <p:spPr>
          <a:xfrm>
            <a:off x="533400" y="4354830"/>
            <a:ext cx="4095600" cy="221400"/>
          </a:xfrm>
          <a:prstGeom prst="rect">
            <a:avLst/>
          </a:prstGeom>
          <a:noFill/>
          <a:ln>
            <a:noFill/>
          </a:ln>
        </p:spPr>
        <p:txBody>
          <a:bodyPr anchorCtr="0" anchor="t" bIns="45675" lIns="91375" spcFirstLastPara="1" rIns="91375" wrap="square" tIns="45675">
            <a:noAutofit/>
          </a:bodyPr>
          <a:lstStyle>
            <a:lvl1pPr indent="-228600" lvl="0" marL="457200" marR="0" rtl="0" algn="l">
              <a:spcBef>
                <a:spcPts val="0"/>
              </a:spcBef>
              <a:spcAft>
                <a:spcPts val="0"/>
              </a:spcAft>
              <a:buClr>
                <a:schemeClr val="lt1"/>
              </a:buClr>
              <a:buSzPts val="1000"/>
              <a:buFont typeface="Arial"/>
              <a:buNone/>
              <a:defRPr b="0" i="0" sz="1000" u="none" cap="none" strike="noStrike">
                <a:solidFill>
                  <a:schemeClr val="lt1"/>
                </a:solidFill>
                <a:latin typeface="Open Sans ExtraBold"/>
                <a:ea typeface="Open Sans ExtraBold"/>
                <a:cs typeface="Open Sans ExtraBold"/>
                <a:sym typeface="Open Sans ExtraBold"/>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örsta sida">
  <p:cSld name="Första sida">
    <p:spTree>
      <p:nvGrpSpPr>
        <p:cNvPr id="588" name="Shape 588"/>
        <p:cNvGrpSpPr/>
        <p:nvPr/>
      </p:nvGrpSpPr>
      <p:grpSpPr>
        <a:xfrm>
          <a:off x="0" y="0"/>
          <a:ext cx="0" cy="0"/>
          <a:chOff x="0" y="0"/>
          <a:chExt cx="0" cy="0"/>
        </a:xfrm>
      </p:grpSpPr>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örsta sida med rubrik">
  <p:cSld name="Första sida med rubrik">
    <p:spTree>
      <p:nvGrpSpPr>
        <p:cNvPr id="589" name="Shape 589"/>
        <p:cNvGrpSpPr/>
        <p:nvPr/>
      </p:nvGrpSpPr>
      <p:grpSpPr>
        <a:xfrm>
          <a:off x="0" y="0"/>
          <a:ext cx="0" cy="0"/>
          <a:chOff x="0" y="0"/>
          <a:chExt cx="0" cy="0"/>
        </a:xfrm>
      </p:grpSpPr>
      <p:sp>
        <p:nvSpPr>
          <p:cNvPr id="590" name="Google Shape;590;p98"/>
          <p:cNvSpPr txBox="1"/>
          <p:nvPr>
            <p:ph type="ctrTitle"/>
          </p:nvPr>
        </p:nvSpPr>
        <p:spPr>
          <a:xfrm>
            <a:off x="0" y="3485455"/>
            <a:ext cx="9141000" cy="11025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lt1"/>
              </a:buClr>
              <a:buSzPts val="4400"/>
              <a:buFont typeface="Arial"/>
              <a:buNone/>
              <a:defRPr b="1" i="0" sz="4400" u="none" cap="none" strike="noStrike">
                <a:solidFill>
                  <a:schemeClr val="l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Rubrikbild" type="title">
  <p:cSld name="TITLE">
    <p:spTree>
      <p:nvGrpSpPr>
        <p:cNvPr id="593" name="Shape 593"/>
        <p:cNvGrpSpPr/>
        <p:nvPr/>
      </p:nvGrpSpPr>
      <p:grpSpPr>
        <a:xfrm>
          <a:off x="0" y="0"/>
          <a:ext cx="0" cy="0"/>
          <a:chOff x="0" y="0"/>
          <a:chExt cx="0" cy="0"/>
        </a:xfrm>
      </p:grpSpPr>
      <p:sp>
        <p:nvSpPr>
          <p:cNvPr id="594" name="Google Shape;594;p100"/>
          <p:cNvSpPr txBox="1"/>
          <p:nvPr>
            <p:ph type="ctrTitle"/>
          </p:nvPr>
        </p:nvSpPr>
        <p:spPr>
          <a:xfrm>
            <a:off x="685800" y="1598613"/>
            <a:ext cx="7772400" cy="11016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dk1"/>
              </a:buClr>
              <a:buSzPts val="4400"/>
              <a:buFont typeface="Times New Roman"/>
              <a:buNone/>
              <a:defRPr b="0" i="0" sz="4400" u="none" cap="none" strike="noStrike">
                <a:solidFill>
                  <a:schemeClr val="dk1"/>
                </a:solidFill>
                <a:latin typeface="Times New Roman"/>
                <a:ea typeface="Times New Roman"/>
                <a:cs typeface="Times New Roman"/>
                <a:sym typeface="Times New Roman"/>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595" name="Google Shape;595;p100"/>
          <p:cNvSpPr txBox="1"/>
          <p:nvPr>
            <p:ph idx="1" type="subTitle"/>
          </p:nvPr>
        </p:nvSpPr>
        <p:spPr>
          <a:xfrm>
            <a:off x="1371600" y="2914650"/>
            <a:ext cx="6400800" cy="1314300"/>
          </a:xfrm>
          <a:prstGeom prst="rect">
            <a:avLst/>
          </a:prstGeom>
          <a:noFill/>
          <a:ln>
            <a:noFill/>
          </a:ln>
        </p:spPr>
        <p:txBody>
          <a:bodyPr anchorCtr="0" anchor="t" bIns="45700" lIns="91425" spcFirstLastPara="1" rIns="91425" wrap="square" tIns="45700">
            <a:noAutofit/>
          </a:bodyPr>
          <a:lstStyle>
            <a:lvl1pPr lvl="0" marR="0" rtl="0" algn="ctr">
              <a:spcBef>
                <a:spcPts val="600"/>
              </a:spcBef>
              <a:spcAft>
                <a:spcPts val="0"/>
              </a:spcAft>
              <a:buClr>
                <a:srgbClr val="888888"/>
              </a:buClr>
              <a:buSzPts val="3000"/>
              <a:buFont typeface="Arial"/>
              <a:buNone/>
              <a:defRPr b="0" i="0" sz="3000" u="none" cap="none" strike="noStrike">
                <a:solidFill>
                  <a:srgbClr val="888888"/>
                </a:solidFill>
                <a:latin typeface="Arial"/>
                <a:ea typeface="Arial"/>
                <a:cs typeface="Arial"/>
                <a:sym typeface="Arial"/>
              </a:defRPr>
            </a:lvl1pPr>
            <a:lvl2pPr lvl="1" marR="0" rtl="0" algn="ctr">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rtl="0" algn="ctr">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Rubrik och innehåll" type="obj">
  <p:cSld name="OBJECT">
    <p:spTree>
      <p:nvGrpSpPr>
        <p:cNvPr id="596" name="Shape 596"/>
        <p:cNvGrpSpPr/>
        <p:nvPr/>
      </p:nvGrpSpPr>
      <p:grpSpPr>
        <a:xfrm>
          <a:off x="0" y="0"/>
          <a:ext cx="0" cy="0"/>
          <a:chOff x="0" y="0"/>
          <a:chExt cx="0" cy="0"/>
        </a:xfrm>
      </p:grpSpPr>
      <p:sp>
        <p:nvSpPr>
          <p:cNvPr id="597" name="Google Shape;597;p101"/>
          <p:cNvSpPr txBox="1"/>
          <p:nvPr>
            <p:ph type="title"/>
          </p:nvPr>
        </p:nvSpPr>
        <p:spPr>
          <a:xfrm>
            <a:off x="457200" y="1136228"/>
            <a:ext cx="8229600" cy="8574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dk1"/>
              </a:buClr>
              <a:buSzPts val="4400"/>
              <a:buFont typeface="Times New Roman"/>
              <a:buNone/>
              <a:defRPr b="0" i="0" sz="4400" u="none" cap="none" strike="noStrike">
                <a:solidFill>
                  <a:schemeClr val="dk1"/>
                </a:solidFill>
                <a:latin typeface="Times New Roman"/>
                <a:ea typeface="Times New Roman"/>
                <a:cs typeface="Times New Roman"/>
                <a:sym typeface="Times New Roman"/>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598" name="Google Shape;598;p101"/>
          <p:cNvSpPr txBox="1"/>
          <p:nvPr>
            <p:ph idx="1" type="body"/>
          </p:nvPr>
        </p:nvSpPr>
        <p:spPr>
          <a:xfrm>
            <a:off x="457200" y="2130003"/>
            <a:ext cx="8229600" cy="2889900"/>
          </a:xfrm>
          <a:prstGeom prst="rect">
            <a:avLst/>
          </a:prstGeom>
          <a:noFill/>
          <a:ln>
            <a:noFill/>
          </a:ln>
        </p:spPr>
        <p:txBody>
          <a:bodyPr anchorCtr="0" anchor="t" bIns="45700" lIns="91425" spcFirstLastPara="1" rIns="91425" wrap="square" tIns="45700">
            <a:noAutofit/>
          </a:bodyPr>
          <a:lstStyle>
            <a:lvl1pPr indent="-419100" lvl="0" marL="457200" marR="0" rtl="0" algn="l">
              <a:spcBef>
                <a:spcPts val="600"/>
              </a:spcBef>
              <a:spcAft>
                <a:spcPts val="0"/>
              </a:spcAft>
              <a:buClr>
                <a:schemeClr val="dk1"/>
              </a:buClr>
              <a:buSzPts val="3000"/>
              <a:buFont typeface="Arial"/>
              <a:buChar char="•"/>
              <a:defRPr b="0" i="0" sz="3000" u="none" cap="none" strike="noStrike">
                <a:solidFill>
                  <a:schemeClr val="dk1"/>
                </a:solidFill>
                <a:latin typeface="Arial"/>
                <a:ea typeface="Arial"/>
                <a:cs typeface="Arial"/>
                <a:sym typeface="Arial"/>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vå innehållsdelar" type="twoObj">
  <p:cSld name="TWO_OBJECTS">
    <p:spTree>
      <p:nvGrpSpPr>
        <p:cNvPr id="599" name="Shape 599"/>
        <p:cNvGrpSpPr/>
        <p:nvPr/>
      </p:nvGrpSpPr>
      <p:grpSpPr>
        <a:xfrm>
          <a:off x="0" y="0"/>
          <a:ext cx="0" cy="0"/>
          <a:chOff x="0" y="0"/>
          <a:chExt cx="0" cy="0"/>
        </a:xfrm>
      </p:grpSpPr>
      <p:sp>
        <p:nvSpPr>
          <p:cNvPr id="600" name="Google Shape;600;p102"/>
          <p:cNvSpPr txBox="1"/>
          <p:nvPr>
            <p:ph type="title"/>
          </p:nvPr>
        </p:nvSpPr>
        <p:spPr>
          <a:xfrm>
            <a:off x="457200" y="992212"/>
            <a:ext cx="8229600" cy="8574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dk1"/>
              </a:buClr>
              <a:buSzPts val="4400"/>
              <a:buFont typeface="Times New Roman"/>
              <a:buNone/>
              <a:defRPr b="0" i="0" sz="4400" u="none" cap="none" strike="noStrike">
                <a:solidFill>
                  <a:schemeClr val="dk1"/>
                </a:solidFill>
                <a:latin typeface="Times New Roman"/>
                <a:ea typeface="Times New Roman"/>
                <a:cs typeface="Times New Roman"/>
                <a:sym typeface="Times New Roman"/>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601" name="Google Shape;601;p102"/>
          <p:cNvSpPr txBox="1"/>
          <p:nvPr>
            <p:ph idx="1" type="body"/>
          </p:nvPr>
        </p:nvSpPr>
        <p:spPr>
          <a:xfrm>
            <a:off x="457200" y="1985987"/>
            <a:ext cx="4038600" cy="3033900"/>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2" name="Google Shape;602;p102"/>
          <p:cNvSpPr txBox="1"/>
          <p:nvPr>
            <p:ph idx="2" type="body"/>
          </p:nvPr>
        </p:nvSpPr>
        <p:spPr>
          <a:xfrm>
            <a:off x="4648200" y="1985987"/>
            <a:ext cx="4038600" cy="3033900"/>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Rubrikbild" type="title">
  <p:cSld name="TITLE">
    <p:spTree>
      <p:nvGrpSpPr>
        <p:cNvPr id="604" name="Shape 604"/>
        <p:cNvGrpSpPr/>
        <p:nvPr/>
      </p:nvGrpSpPr>
      <p:grpSpPr>
        <a:xfrm>
          <a:off x="0" y="0"/>
          <a:ext cx="0" cy="0"/>
          <a:chOff x="0" y="0"/>
          <a:chExt cx="0" cy="0"/>
        </a:xfrm>
      </p:grpSpPr>
      <p:sp>
        <p:nvSpPr>
          <p:cNvPr id="605" name="Google Shape;605;p104"/>
          <p:cNvSpPr txBox="1"/>
          <p:nvPr>
            <p:ph type="ctrTitle"/>
          </p:nvPr>
        </p:nvSpPr>
        <p:spPr>
          <a:xfrm>
            <a:off x="685800" y="4042801"/>
            <a:ext cx="7772400" cy="4011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606" name="Google Shape;606;p104"/>
          <p:cNvSpPr txBox="1"/>
          <p:nvPr>
            <p:ph idx="1" type="subTitle"/>
          </p:nvPr>
        </p:nvSpPr>
        <p:spPr>
          <a:xfrm>
            <a:off x="683568" y="4443958"/>
            <a:ext cx="7776900" cy="360000"/>
          </a:xfrm>
          <a:prstGeom prst="rect">
            <a:avLst/>
          </a:prstGeom>
          <a:noFill/>
          <a:ln>
            <a:noFill/>
          </a:ln>
        </p:spPr>
        <p:txBody>
          <a:bodyPr anchorCtr="0" anchor="t" bIns="45700" lIns="91425" spcFirstLastPara="1" rIns="91425" wrap="square" tIns="45700">
            <a:noAutofit/>
          </a:bodyPr>
          <a:lstStyle>
            <a:lvl1pPr lvl="0" marR="0" rtl="0" algn="ctr">
              <a:spcBef>
                <a:spcPts val="300"/>
              </a:spcBef>
              <a:spcAft>
                <a:spcPts val="0"/>
              </a:spcAft>
              <a:buClr>
                <a:srgbClr val="888888"/>
              </a:buClr>
              <a:buSzPts val="1500"/>
              <a:buFont typeface="Arial"/>
              <a:buNone/>
              <a:defRPr b="0" i="0" sz="1500" u="none" cap="none" strike="noStrike">
                <a:solidFill>
                  <a:srgbClr val="888888"/>
                </a:solidFill>
                <a:latin typeface="Arial"/>
                <a:ea typeface="Arial"/>
                <a:cs typeface="Arial"/>
                <a:sym typeface="Arial"/>
              </a:defRPr>
            </a:lvl1pPr>
            <a:lvl2pPr lvl="1" marR="0" rtl="0" algn="ctr">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rtl="0" algn="ctr">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pic>
        <p:nvPicPr>
          <p:cNvPr id="607" name="Google Shape;607;p104"/>
          <p:cNvPicPr preferRelativeResize="0"/>
          <p:nvPr/>
        </p:nvPicPr>
        <p:blipFill rotWithShape="1">
          <a:blip r:embed="rId2">
            <a:alphaModFix/>
          </a:blip>
          <a:srcRect b="0" l="0" r="0" t="0"/>
          <a:stretch/>
        </p:blipFill>
        <p:spPr>
          <a:xfrm>
            <a:off x="3908744" y="1707654"/>
            <a:ext cx="1311328" cy="1915283"/>
          </a:xfrm>
          <a:prstGeom prst="rect">
            <a:avLst/>
          </a:prstGeom>
          <a:noFill/>
          <a:ln>
            <a:noFill/>
          </a:ln>
        </p:spPr>
      </p:pic>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Rubrikbild" type="title">
  <p:cSld name="TITLE">
    <p:spTree>
      <p:nvGrpSpPr>
        <p:cNvPr id="614" name="Shape 614"/>
        <p:cNvGrpSpPr/>
        <p:nvPr/>
      </p:nvGrpSpPr>
      <p:grpSpPr>
        <a:xfrm>
          <a:off x="0" y="0"/>
          <a:ext cx="0" cy="0"/>
          <a:chOff x="0" y="0"/>
          <a:chExt cx="0" cy="0"/>
        </a:xfrm>
      </p:grpSpPr>
      <p:sp>
        <p:nvSpPr>
          <p:cNvPr id="615" name="Google Shape;615;p106"/>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Autofit/>
          </a:bodyPr>
          <a:lstStyle>
            <a:lvl1pPr lvl="0" rtl="0" algn="ctr">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616" name="Google Shape;616;p106"/>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Autofit/>
          </a:bodyPr>
          <a:lstStyle>
            <a:lvl1pPr lvl="0" rtl="0" algn="ctr">
              <a:lnSpc>
                <a:spcPct val="90000"/>
              </a:lnSpc>
              <a:spcBef>
                <a:spcPts val="800"/>
              </a:spcBef>
              <a:spcAft>
                <a:spcPts val="0"/>
              </a:spcAft>
              <a:buClr>
                <a:schemeClr val="dk1"/>
              </a:buClr>
              <a:buSzPts val="1800"/>
              <a:buNone/>
              <a:defRPr sz="1800"/>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617" name="Google Shape;617;p10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18" name="Google Shape;618;p10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19" name="Google Shape;619;p10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5.pn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8.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40" Type="http://schemas.openxmlformats.org/officeDocument/2006/relationships/slideLayout" Target="../slideLayouts/slideLayout51.xml"/><Relationship Id="rId20" Type="http://schemas.openxmlformats.org/officeDocument/2006/relationships/slideLayout" Target="../slideLayouts/slideLayout31.xml"/><Relationship Id="rId41" Type="http://schemas.openxmlformats.org/officeDocument/2006/relationships/theme" Target="../theme/theme4.xml"/><Relationship Id="rId22" Type="http://schemas.openxmlformats.org/officeDocument/2006/relationships/slideLayout" Target="../slideLayouts/slideLayout33.xml"/><Relationship Id="rId21" Type="http://schemas.openxmlformats.org/officeDocument/2006/relationships/slideLayout" Target="../slideLayouts/slideLayout32.xml"/><Relationship Id="rId24" Type="http://schemas.openxmlformats.org/officeDocument/2006/relationships/slideLayout" Target="../slideLayouts/slideLayout35.xml"/><Relationship Id="rId23" Type="http://schemas.openxmlformats.org/officeDocument/2006/relationships/slideLayout" Target="../slideLayouts/slideLayout34.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26" Type="http://schemas.openxmlformats.org/officeDocument/2006/relationships/slideLayout" Target="../slideLayouts/slideLayout37.xml"/><Relationship Id="rId25" Type="http://schemas.openxmlformats.org/officeDocument/2006/relationships/slideLayout" Target="../slideLayouts/slideLayout36.xml"/><Relationship Id="rId28" Type="http://schemas.openxmlformats.org/officeDocument/2006/relationships/slideLayout" Target="../slideLayouts/slideLayout39.xml"/><Relationship Id="rId27" Type="http://schemas.openxmlformats.org/officeDocument/2006/relationships/slideLayout" Target="../slideLayouts/slideLayout38.xml"/><Relationship Id="rId5" Type="http://schemas.openxmlformats.org/officeDocument/2006/relationships/slideLayout" Target="../slideLayouts/slideLayout16.xml"/><Relationship Id="rId6" Type="http://schemas.openxmlformats.org/officeDocument/2006/relationships/slideLayout" Target="../slideLayouts/slideLayout17.xml"/><Relationship Id="rId29" Type="http://schemas.openxmlformats.org/officeDocument/2006/relationships/slideLayout" Target="../slideLayouts/slideLayout40.xml"/><Relationship Id="rId7" Type="http://schemas.openxmlformats.org/officeDocument/2006/relationships/slideLayout" Target="../slideLayouts/slideLayout18.xml"/><Relationship Id="rId8" Type="http://schemas.openxmlformats.org/officeDocument/2006/relationships/slideLayout" Target="../slideLayouts/slideLayout19.xml"/><Relationship Id="rId31" Type="http://schemas.openxmlformats.org/officeDocument/2006/relationships/slideLayout" Target="../slideLayouts/slideLayout42.xml"/><Relationship Id="rId30" Type="http://schemas.openxmlformats.org/officeDocument/2006/relationships/slideLayout" Target="../slideLayouts/slideLayout41.xml"/><Relationship Id="rId11" Type="http://schemas.openxmlformats.org/officeDocument/2006/relationships/slideLayout" Target="../slideLayouts/slideLayout22.xml"/><Relationship Id="rId33" Type="http://schemas.openxmlformats.org/officeDocument/2006/relationships/slideLayout" Target="../slideLayouts/slideLayout44.xml"/><Relationship Id="rId10" Type="http://schemas.openxmlformats.org/officeDocument/2006/relationships/slideLayout" Target="../slideLayouts/slideLayout21.xml"/><Relationship Id="rId32" Type="http://schemas.openxmlformats.org/officeDocument/2006/relationships/slideLayout" Target="../slideLayouts/slideLayout43.xml"/><Relationship Id="rId13" Type="http://schemas.openxmlformats.org/officeDocument/2006/relationships/slideLayout" Target="../slideLayouts/slideLayout24.xml"/><Relationship Id="rId35" Type="http://schemas.openxmlformats.org/officeDocument/2006/relationships/slideLayout" Target="../slideLayouts/slideLayout46.xml"/><Relationship Id="rId12" Type="http://schemas.openxmlformats.org/officeDocument/2006/relationships/slideLayout" Target="../slideLayouts/slideLayout23.xml"/><Relationship Id="rId34" Type="http://schemas.openxmlformats.org/officeDocument/2006/relationships/slideLayout" Target="../slideLayouts/slideLayout45.xml"/><Relationship Id="rId15" Type="http://schemas.openxmlformats.org/officeDocument/2006/relationships/slideLayout" Target="../slideLayouts/slideLayout26.xml"/><Relationship Id="rId37" Type="http://schemas.openxmlformats.org/officeDocument/2006/relationships/slideLayout" Target="../slideLayouts/slideLayout48.xml"/><Relationship Id="rId14" Type="http://schemas.openxmlformats.org/officeDocument/2006/relationships/slideLayout" Target="../slideLayouts/slideLayout25.xml"/><Relationship Id="rId36" Type="http://schemas.openxmlformats.org/officeDocument/2006/relationships/slideLayout" Target="../slideLayouts/slideLayout47.xml"/><Relationship Id="rId17" Type="http://schemas.openxmlformats.org/officeDocument/2006/relationships/slideLayout" Target="../slideLayouts/slideLayout28.xml"/><Relationship Id="rId39" Type="http://schemas.openxmlformats.org/officeDocument/2006/relationships/slideLayout" Target="../slideLayouts/slideLayout50.xml"/><Relationship Id="rId16" Type="http://schemas.openxmlformats.org/officeDocument/2006/relationships/slideLayout" Target="../slideLayouts/slideLayout27.xml"/><Relationship Id="rId38" Type="http://schemas.openxmlformats.org/officeDocument/2006/relationships/slideLayout" Target="../slideLayouts/slideLayout49.xml"/><Relationship Id="rId19" Type="http://schemas.openxmlformats.org/officeDocument/2006/relationships/slideLayout" Target="../slideLayouts/slideLayout30.xml"/><Relationship Id="rId18"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40" Type="http://schemas.openxmlformats.org/officeDocument/2006/relationships/slideLayout" Target="../slideLayouts/slideLayout91.xml"/><Relationship Id="rId20" Type="http://schemas.openxmlformats.org/officeDocument/2006/relationships/slideLayout" Target="../slideLayouts/slideLayout71.xml"/><Relationship Id="rId42" Type="http://schemas.openxmlformats.org/officeDocument/2006/relationships/theme" Target="../theme/theme2.xml"/><Relationship Id="rId41" Type="http://schemas.openxmlformats.org/officeDocument/2006/relationships/slideLayout" Target="../slideLayouts/slideLayout92.xml"/><Relationship Id="rId22" Type="http://schemas.openxmlformats.org/officeDocument/2006/relationships/slideLayout" Target="../slideLayouts/slideLayout73.xml"/><Relationship Id="rId21" Type="http://schemas.openxmlformats.org/officeDocument/2006/relationships/slideLayout" Target="../slideLayouts/slideLayout72.xml"/><Relationship Id="rId24" Type="http://schemas.openxmlformats.org/officeDocument/2006/relationships/slideLayout" Target="../slideLayouts/slideLayout75.xml"/><Relationship Id="rId23" Type="http://schemas.openxmlformats.org/officeDocument/2006/relationships/slideLayout" Target="../slideLayouts/slideLayout74.xml"/><Relationship Id="rId1" Type="http://schemas.openxmlformats.org/officeDocument/2006/relationships/slideLayout" Target="../slideLayouts/slideLayout52.xml"/><Relationship Id="rId2" Type="http://schemas.openxmlformats.org/officeDocument/2006/relationships/slideLayout" Target="../slideLayouts/slideLayout53.xml"/><Relationship Id="rId3" Type="http://schemas.openxmlformats.org/officeDocument/2006/relationships/slideLayout" Target="../slideLayouts/slideLayout54.xml"/><Relationship Id="rId4" Type="http://schemas.openxmlformats.org/officeDocument/2006/relationships/slideLayout" Target="../slideLayouts/slideLayout55.xml"/><Relationship Id="rId9" Type="http://schemas.openxmlformats.org/officeDocument/2006/relationships/slideLayout" Target="../slideLayouts/slideLayout60.xml"/><Relationship Id="rId26" Type="http://schemas.openxmlformats.org/officeDocument/2006/relationships/slideLayout" Target="../slideLayouts/slideLayout77.xml"/><Relationship Id="rId25" Type="http://schemas.openxmlformats.org/officeDocument/2006/relationships/slideLayout" Target="../slideLayouts/slideLayout76.xml"/><Relationship Id="rId28" Type="http://schemas.openxmlformats.org/officeDocument/2006/relationships/slideLayout" Target="../slideLayouts/slideLayout79.xml"/><Relationship Id="rId27" Type="http://schemas.openxmlformats.org/officeDocument/2006/relationships/slideLayout" Target="../slideLayouts/slideLayout78.xml"/><Relationship Id="rId5" Type="http://schemas.openxmlformats.org/officeDocument/2006/relationships/slideLayout" Target="../slideLayouts/slideLayout56.xml"/><Relationship Id="rId6" Type="http://schemas.openxmlformats.org/officeDocument/2006/relationships/slideLayout" Target="../slideLayouts/slideLayout57.xml"/><Relationship Id="rId29" Type="http://schemas.openxmlformats.org/officeDocument/2006/relationships/slideLayout" Target="../slideLayouts/slideLayout80.xml"/><Relationship Id="rId7" Type="http://schemas.openxmlformats.org/officeDocument/2006/relationships/slideLayout" Target="../slideLayouts/slideLayout58.xml"/><Relationship Id="rId8" Type="http://schemas.openxmlformats.org/officeDocument/2006/relationships/slideLayout" Target="../slideLayouts/slideLayout59.xml"/><Relationship Id="rId31" Type="http://schemas.openxmlformats.org/officeDocument/2006/relationships/slideLayout" Target="../slideLayouts/slideLayout82.xml"/><Relationship Id="rId30" Type="http://schemas.openxmlformats.org/officeDocument/2006/relationships/slideLayout" Target="../slideLayouts/slideLayout81.xml"/><Relationship Id="rId11" Type="http://schemas.openxmlformats.org/officeDocument/2006/relationships/slideLayout" Target="../slideLayouts/slideLayout62.xml"/><Relationship Id="rId33" Type="http://schemas.openxmlformats.org/officeDocument/2006/relationships/slideLayout" Target="../slideLayouts/slideLayout84.xml"/><Relationship Id="rId10" Type="http://schemas.openxmlformats.org/officeDocument/2006/relationships/slideLayout" Target="../slideLayouts/slideLayout61.xml"/><Relationship Id="rId32" Type="http://schemas.openxmlformats.org/officeDocument/2006/relationships/slideLayout" Target="../slideLayouts/slideLayout83.xml"/><Relationship Id="rId13" Type="http://schemas.openxmlformats.org/officeDocument/2006/relationships/slideLayout" Target="../slideLayouts/slideLayout64.xml"/><Relationship Id="rId35" Type="http://schemas.openxmlformats.org/officeDocument/2006/relationships/slideLayout" Target="../slideLayouts/slideLayout86.xml"/><Relationship Id="rId12" Type="http://schemas.openxmlformats.org/officeDocument/2006/relationships/slideLayout" Target="../slideLayouts/slideLayout63.xml"/><Relationship Id="rId34" Type="http://schemas.openxmlformats.org/officeDocument/2006/relationships/slideLayout" Target="../slideLayouts/slideLayout85.xml"/><Relationship Id="rId15" Type="http://schemas.openxmlformats.org/officeDocument/2006/relationships/slideLayout" Target="../slideLayouts/slideLayout66.xml"/><Relationship Id="rId37" Type="http://schemas.openxmlformats.org/officeDocument/2006/relationships/slideLayout" Target="../slideLayouts/slideLayout88.xml"/><Relationship Id="rId14" Type="http://schemas.openxmlformats.org/officeDocument/2006/relationships/slideLayout" Target="../slideLayouts/slideLayout65.xml"/><Relationship Id="rId36" Type="http://schemas.openxmlformats.org/officeDocument/2006/relationships/slideLayout" Target="../slideLayouts/slideLayout87.xml"/><Relationship Id="rId17" Type="http://schemas.openxmlformats.org/officeDocument/2006/relationships/slideLayout" Target="../slideLayouts/slideLayout68.xml"/><Relationship Id="rId39" Type="http://schemas.openxmlformats.org/officeDocument/2006/relationships/slideLayout" Target="../slideLayouts/slideLayout90.xml"/><Relationship Id="rId16" Type="http://schemas.openxmlformats.org/officeDocument/2006/relationships/slideLayout" Target="../slideLayouts/slideLayout67.xml"/><Relationship Id="rId38" Type="http://schemas.openxmlformats.org/officeDocument/2006/relationships/slideLayout" Target="../slideLayouts/slideLayout89.xml"/><Relationship Id="rId19" Type="http://schemas.openxmlformats.org/officeDocument/2006/relationships/slideLayout" Target="../slideLayouts/slideLayout70.xml"/><Relationship Id="rId18" Type="http://schemas.openxmlformats.org/officeDocument/2006/relationships/slideLayout" Target="../slideLayouts/slideLayout69.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8.jpg"/><Relationship Id="rId2" Type="http://schemas.openxmlformats.org/officeDocument/2006/relationships/image" Target="../media/image6.png"/><Relationship Id="rId3" Type="http://schemas.openxmlformats.org/officeDocument/2006/relationships/slideLayout" Target="../slideLayouts/slideLayout93.xml"/><Relationship Id="rId4" Type="http://schemas.openxmlformats.org/officeDocument/2006/relationships/slideLayout" Target="../slideLayouts/slideLayout94.xml"/><Relationship Id="rId5" Type="http://schemas.openxmlformats.org/officeDocument/2006/relationships/theme" Target="../theme/theme5.xml"/></Relationships>
</file>

<file path=ppt/slideMasters/_rels/slideMaster5.xml.rels><?xml version="1.0" encoding="UTF-8" standalone="yes"?><Relationships xmlns="http://schemas.openxmlformats.org/package/2006/relationships"><Relationship Id="rId1" Type="http://schemas.openxmlformats.org/officeDocument/2006/relationships/image" Target="../media/image43.png"/><Relationship Id="rId2" Type="http://schemas.openxmlformats.org/officeDocument/2006/relationships/slideLayout" Target="../slideLayouts/slideLayout95.xml"/><Relationship Id="rId3" Type="http://schemas.openxmlformats.org/officeDocument/2006/relationships/slideLayout" Target="../slideLayouts/slideLayout96.xml"/><Relationship Id="rId4" Type="http://schemas.openxmlformats.org/officeDocument/2006/relationships/slideLayout" Target="../slideLayouts/slideLayout97.xml"/><Relationship Id="rId5" Type="http://schemas.openxmlformats.org/officeDocument/2006/relationships/theme" Target="../theme/theme7.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98.xml"/><Relationship Id="rId2" Type="http://schemas.openxmlformats.org/officeDocument/2006/relationships/theme" Target="../theme/theme3.xml"/></Relationships>
</file>

<file path=ppt/slideMasters/_rels/slideMaster7.xml.rels><?xml version="1.0" encoding="UTF-8" standalone="yes"?><Relationships xmlns="http://schemas.openxmlformats.org/package/2006/relationships"><Relationship Id="rId1" Type="http://schemas.openxmlformats.org/officeDocument/2006/relationships/slideLayout" Target="../slideLayouts/slideLayout99.xml"/><Relationship Id="rId2" Type="http://schemas.openxmlformats.org/officeDocument/2006/relationships/slideLayout" Target="../slideLayouts/slideLayout100.xml"/><Relationship Id="rId3" Type="http://schemas.openxmlformats.org/officeDocument/2006/relationships/slideLayout" Target="../slideLayouts/slideLayout101.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5" Type="http://schemas.openxmlformats.org/officeDocument/2006/relationships/slideLayout" Target="../slideLayouts/slideLayout103.xml"/><Relationship Id="rId6" Type="http://schemas.openxmlformats.org/officeDocument/2006/relationships/slideLayout" Target="../slideLayouts/slideLayout104.xml"/><Relationship Id="rId7" Type="http://schemas.openxmlformats.org/officeDocument/2006/relationships/slideLayout" Target="../slideLayouts/slideLayout105.xml"/><Relationship Id="rId8" Type="http://schemas.openxmlformats.org/officeDocument/2006/relationships/slideLayout" Target="../slideLayouts/slideLayout106.xml"/><Relationship Id="rId11" Type="http://schemas.openxmlformats.org/officeDocument/2006/relationships/slideLayout" Target="../slideLayouts/slideLayout109.xml"/><Relationship Id="rId10" Type="http://schemas.openxmlformats.org/officeDocument/2006/relationships/slideLayout" Target="../slideLayouts/slideLayout108.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pic>
        <p:nvPicPr>
          <p:cNvPr descr="PP Sidhuvud RV.eps" id="10" name="Google Shape;10;p1"/>
          <p:cNvPicPr preferRelativeResize="0"/>
          <p:nvPr/>
        </p:nvPicPr>
        <p:blipFill rotWithShape="1">
          <a:blip r:embed="rId1">
            <a:alphaModFix/>
          </a:blip>
          <a:srcRect b="0" l="0" r="0" t="0"/>
          <a:stretch/>
        </p:blipFill>
        <p:spPr>
          <a:xfrm>
            <a:off x="12700" y="0"/>
            <a:ext cx="9144000" cy="901800"/>
          </a:xfrm>
          <a:prstGeom prst="rect">
            <a:avLst/>
          </a:prstGeom>
          <a:noFill/>
          <a:ln>
            <a:noFill/>
          </a:ln>
        </p:spPr>
      </p:pic>
      <p:pic>
        <p:nvPicPr>
          <p:cNvPr descr="EUlogo_v_CMYK.eps" id="11" name="Google Shape;11;p1"/>
          <p:cNvPicPr preferRelativeResize="0"/>
          <p:nvPr/>
        </p:nvPicPr>
        <p:blipFill rotWithShape="1">
          <a:blip r:embed="rId2">
            <a:alphaModFix/>
          </a:blip>
          <a:srcRect b="0" l="0" r="0" t="0"/>
          <a:stretch/>
        </p:blipFill>
        <p:spPr>
          <a:xfrm>
            <a:off x="723476" y="4359025"/>
            <a:ext cx="1562553" cy="540000"/>
          </a:xfrm>
          <a:prstGeom prst="rect">
            <a:avLst/>
          </a:prstGeom>
          <a:noFill/>
          <a:ln>
            <a:noFill/>
          </a:ln>
        </p:spPr>
      </p:pic>
      <p:sp>
        <p:nvSpPr>
          <p:cNvPr id="12" name="Google Shape;12;p1"/>
          <p:cNvSpPr txBox="1"/>
          <p:nvPr/>
        </p:nvSpPr>
        <p:spPr>
          <a:xfrm>
            <a:off x="4356100" y="102485"/>
            <a:ext cx="4788000" cy="400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sv-SE" sz="2000">
                <a:solidFill>
                  <a:schemeClr val="lt1"/>
                </a:solidFill>
                <a:latin typeface="Calibri"/>
                <a:ea typeface="Calibri"/>
                <a:cs typeface="Calibri"/>
                <a:sym typeface="Calibri"/>
              </a:rPr>
              <a:t>Att leda digital förändring</a:t>
            </a:r>
            <a:endParaRPr i="1" sz="2000">
              <a:solidFill>
                <a:schemeClr val="lt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82" name="Shape 82"/>
        <p:cNvGrpSpPr/>
        <p:nvPr/>
      </p:nvGrpSpPr>
      <p:grpSpPr>
        <a:xfrm>
          <a:off x="0" y="0"/>
          <a:ext cx="0" cy="0"/>
          <a:chOff x="0" y="0"/>
          <a:chExt cx="0" cy="0"/>
        </a:xfrm>
      </p:grpSpPr>
      <p:sp>
        <p:nvSpPr>
          <p:cNvPr id="83" name="Google Shape;83;p13"/>
          <p:cNvSpPr txBox="1"/>
          <p:nvPr>
            <p:ph type="title"/>
          </p:nvPr>
        </p:nvSpPr>
        <p:spPr>
          <a:xfrm>
            <a:off x="457200" y="205978"/>
            <a:ext cx="8229600" cy="857400"/>
          </a:xfrm>
          <a:prstGeom prst="rect">
            <a:avLst/>
          </a:prstGeom>
          <a:noFill/>
          <a:ln>
            <a:noFill/>
          </a:ln>
        </p:spPr>
        <p:txBody>
          <a:bodyPr anchorCtr="0" anchor="ctr" bIns="45700" lIns="91400" spcFirstLastPara="1" rIns="91400" wrap="square" tIns="45700">
            <a:noAutofit/>
          </a:bodyPr>
          <a:lstStyle>
            <a:lvl1pPr lvl="0" marR="0" rtl="0" algn="ctr">
              <a:spcBef>
                <a:spcPts val="0"/>
              </a:spcBef>
              <a:spcAft>
                <a:spcPts val="0"/>
              </a:spcAft>
              <a:buClr>
                <a:schemeClr val="lt1"/>
              </a:buClr>
              <a:buSzPts val="4400"/>
              <a:buFont typeface="Open Sans"/>
              <a:buNone/>
              <a:defRPr b="0" i="0" sz="4400" u="none" cap="none" strike="noStrike">
                <a:solidFill>
                  <a:schemeClr val="lt1"/>
                </a:solidFill>
                <a:latin typeface="Open Sans"/>
                <a:ea typeface="Open Sans"/>
                <a:cs typeface="Open Sans"/>
                <a:sym typeface="Open San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84" name="Google Shape;84;p13"/>
          <p:cNvSpPr txBox="1"/>
          <p:nvPr>
            <p:ph idx="1" type="body"/>
          </p:nvPr>
        </p:nvSpPr>
        <p:spPr>
          <a:xfrm>
            <a:off x="457200" y="1200150"/>
            <a:ext cx="8229600" cy="3394500"/>
          </a:xfrm>
          <a:prstGeom prst="rect">
            <a:avLst/>
          </a:prstGeom>
          <a:noFill/>
          <a:ln>
            <a:noFill/>
          </a:ln>
        </p:spPr>
        <p:txBody>
          <a:bodyPr anchorCtr="0" anchor="t" bIns="45700" lIns="91400" spcFirstLastPara="1" rIns="91400" wrap="square" tIns="45700">
            <a:noAutofit/>
          </a:bodyPr>
          <a:lstStyle>
            <a:lvl1pPr indent="-431800" lvl="0" marL="457200" marR="0" rtl="0" algn="l">
              <a:spcBef>
                <a:spcPts val="640"/>
              </a:spcBef>
              <a:spcAft>
                <a:spcPts val="0"/>
              </a:spcAft>
              <a:buClr>
                <a:schemeClr val="lt1"/>
              </a:buClr>
              <a:buSzPts val="3200"/>
              <a:buFont typeface="Arial"/>
              <a:buChar char="•"/>
              <a:defRPr b="0" i="0" sz="3200" u="none" cap="none" strike="noStrike">
                <a:solidFill>
                  <a:schemeClr val="lt1"/>
                </a:solidFill>
                <a:latin typeface="Open Sans"/>
                <a:ea typeface="Open Sans"/>
                <a:cs typeface="Open Sans"/>
                <a:sym typeface="Open Sans"/>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sp>
        <p:nvSpPr>
          <p:cNvPr id="85" name="Google Shape;85;p13"/>
          <p:cNvSpPr txBox="1"/>
          <p:nvPr>
            <p:ph idx="10" type="dt"/>
          </p:nvPr>
        </p:nvSpPr>
        <p:spPr>
          <a:xfrm>
            <a:off x="457200" y="4767273"/>
            <a:ext cx="2133600" cy="273900"/>
          </a:xfrm>
          <a:prstGeom prst="rect">
            <a:avLst/>
          </a:prstGeom>
          <a:noFill/>
          <a:ln>
            <a:noFill/>
          </a:ln>
        </p:spPr>
        <p:txBody>
          <a:bodyPr anchorCtr="0" anchor="ctr" bIns="45700" lIns="91400" spcFirstLastPara="1" rIns="91400" wrap="square" tIns="45700">
            <a:noAutofit/>
          </a:bodyPr>
          <a:lstStyle>
            <a:lvl1pPr lvl="0" marR="0" rtl="0" algn="l">
              <a:spcBef>
                <a:spcPts val="0"/>
              </a:spcBef>
              <a:spcAft>
                <a:spcPts val="0"/>
              </a:spcAft>
              <a:buSzPts val="1400"/>
              <a:buNone/>
              <a:defRPr b="0" i="0" sz="1200" u="none" cap="none" strike="noStrike">
                <a:solidFill>
                  <a:srgbClr val="888888"/>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2pPr>
            <a:lvl3pPr lvl="2"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3pPr>
            <a:lvl4pPr lvl="3"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4pPr>
            <a:lvl5pPr lvl="4"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5pPr>
            <a:lvl6pPr lvl="5"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6pPr>
            <a:lvl7pPr lvl="6"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7pPr>
            <a:lvl8pPr lvl="7"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8pPr>
            <a:lvl9pPr lvl="8"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9pPr>
          </a:lstStyle>
          <a:p/>
        </p:txBody>
      </p:sp>
      <p:sp>
        <p:nvSpPr>
          <p:cNvPr id="86" name="Google Shape;86;p13"/>
          <p:cNvSpPr txBox="1"/>
          <p:nvPr>
            <p:ph idx="11" type="ftr"/>
          </p:nvPr>
        </p:nvSpPr>
        <p:spPr>
          <a:xfrm>
            <a:off x="3124200" y="4767273"/>
            <a:ext cx="2895600" cy="273900"/>
          </a:xfrm>
          <a:prstGeom prst="rect">
            <a:avLst/>
          </a:prstGeom>
          <a:noFill/>
          <a:ln>
            <a:noFill/>
          </a:ln>
        </p:spPr>
        <p:txBody>
          <a:bodyPr anchorCtr="0" anchor="ctr" bIns="45700" lIns="91400" spcFirstLastPara="1" rIns="91400" wrap="square" tIns="45700">
            <a:noAutofit/>
          </a:bodyPr>
          <a:lstStyle>
            <a:lvl1pPr lvl="0" marR="0" rtl="0" algn="ctr">
              <a:spcBef>
                <a:spcPts val="0"/>
              </a:spcBef>
              <a:spcAft>
                <a:spcPts val="0"/>
              </a:spcAft>
              <a:buSzPts val="1400"/>
              <a:buNone/>
              <a:defRPr b="0" i="0" sz="1200" u="none" cap="none" strike="noStrike">
                <a:solidFill>
                  <a:srgbClr val="888888"/>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2pPr>
            <a:lvl3pPr lvl="2"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3pPr>
            <a:lvl4pPr lvl="3"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4pPr>
            <a:lvl5pPr lvl="4"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5pPr>
            <a:lvl6pPr lvl="5"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6pPr>
            <a:lvl7pPr lvl="6"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7pPr>
            <a:lvl8pPr lvl="7"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8pPr>
            <a:lvl9pPr lvl="8"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9pPr>
          </a:lstStyle>
          <a:p/>
        </p:txBody>
      </p:sp>
      <p:sp>
        <p:nvSpPr>
          <p:cNvPr id="87" name="Google Shape;87;p13"/>
          <p:cNvSpPr txBox="1"/>
          <p:nvPr>
            <p:ph idx="12" type="sldNum"/>
          </p:nvPr>
        </p:nvSpPr>
        <p:spPr>
          <a:xfrm>
            <a:off x="6553200" y="4767273"/>
            <a:ext cx="2133600" cy="273900"/>
          </a:xfrm>
          <a:prstGeom prst="rect">
            <a:avLst/>
          </a:prstGeom>
          <a:noFill/>
          <a:ln>
            <a:noFill/>
          </a:ln>
        </p:spPr>
        <p:txBody>
          <a:bodyPr anchorCtr="0" anchor="ctr" bIns="45700" lIns="91400" spcFirstLastPara="1" rIns="91400" wrap="square" tIns="45700">
            <a:noAutofit/>
          </a:bodyPr>
          <a:lstStyle>
            <a:lvl1pPr indent="0" lvl="0" marL="0" marR="0" rtl="0" algn="r">
              <a:spcBef>
                <a:spcPts val="0"/>
              </a:spcBef>
              <a:buNone/>
              <a:defRPr b="0" i="0" sz="1200" u="none" cap="none" strike="noStrike">
                <a:solidFill>
                  <a:srgbClr val="888888"/>
                </a:solidFill>
                <a:latin typeface="Open Sans"/>
                <a:ea typeface="Open Sans"/>
                <a:cs typeface="Open Sans"/>
                <a:sym typeface="Open Sans"/>
              </a:defRPr>
            </a:lvl1pPr>
            <a:lvl2pPr indent="0" lvl="1" marL="0" marR="0" rtl="0" algn="r">
              <a:spcBef>
                <a:spcPts val="0"/>
              </a:spcBef>
              <a:buNone/>
              <a:defRPr b="0" i="0" sz="1200" u="none" cap="none" strike="noStrike">
                <a:solidFill>
                  <a:srgbClr val="888888"/>
                </a:solidFill>
                <a:latin typeface="Open Sans"/>
                <a:ea typeface="Open Sans"/>
                <a:cs typeface="Open Sans"/>
                <a:sym typeface="Open Sans"/>
              </a:defRPr>
            </a:lvl2pPr>
            <a:lvl3pPr indent="0" lvl="2" marL="0" marR="0" rtl="0" algn="r">
              <a:spcBef>
                <a:spcPts val="0"/>
              </a:spcBef>
              <a:buNone/>
              <a:defRPr b="0" i="0" sz="1200" u="none" cap="none" strike="noStrike">
                <a:solidFill>
                  <a:srgbClr val="888888"/>
                </a:solidFill>
                <a:latin typeface="Open Sans"/>
                <a:ea typeface="Open Sans"/>
                <a:cs typeface="Open Sans"/>
                <a:sym typeface="Open Sans"/>
              </a:defRPr>
            </a:lvl3pPr>
            <a:lvl4pPr indent="0" lvl="3" marL="0" marR="0" rtl="0" algn="r">
              <a:spcBef>
                <a:spcPts val="0"/>
              </a:spcBef>
              <a:buNone/>
              <a:defRPr b="0" i="0" sz="1200" u="none" cap="none" strike="noStrike">
                <a:solidFill>
                  <a:srgbClr val="888888"/>
                </a:solidFill>
                <a:latin typeface="Open Sans"/>
                <a:ea typeface="Open Sans"/>
                <a:cs typeface="Open Sans"/>
                <a:sym typeface="Open Sans"/>
              </a:defRPr>
            </a:lvl4pPr>
            <a:lvl5pPr indent="0" lvl="4" marL="0" marR="0" rtl="0" algn="r">
              <a:spcBef>
                <a:spcPts val="0"/>
              </a:spcBef>
              <a:buNone/>
              <a:defRPr b="0" i="0" sz="1200" u="none" cap="none" strike="noStrike">
                <a:solidFill>
                  <a:srgbClr val="888888"/>
                </a:solidFill>
                <a:latin typeface="Open Sans"/>
                <a:ea typeface="Open Sans"/>
                <a:cs typeface="Open Sans"/>
                <a:sym typeface="Open Sans"/>
              </a:defRPr>
            </a:lvl5pPr>
            <a:lvl6pPr indent="0" lvl="5" marL="0" marR="0" rtl="0" algn="r">
              <a:spcBef>
                <a:spcPts val="0"/>
              </a:spcBef>
              <a:buNone/>
              <a:defRPr b="0" i="0" sz="1200" u="none" cap="none" strike="noStrike">
                <a:solidFill>
                  <a:srgbClr val="888888"/>
                </a:solidFill>
                <a:latin typeface="Open Sans"/>
                <a:ea typeface="Open Sans"/>
                <a:cs typeface="Open Sans"/>
                <a:sym typeface="Open Sans"/>
              </a:defRPr>
            </a:lvl6pPr>
            <a:lvl7pPr indent="0" lvl="6" marL="0" marR="0" rtl="0" algn="r">
              <a:spcBef>
                <a:spcPts val="0"/>
              </a:spcBef>
              <a:buNone/>
              <a:defRPr b="0" i="0" sz="1200" u="none" cap="none" strike="noStrike">
                <a:solidFill>
                  <a:srgbClr val="888888"/>
                </a:solidFill>
                <a:latin typeface="Open Sans"/>
                <a:ea typeface="Open Sans"/>
                <a:cs typeface="Open Sans"/>
                <a:sym typeface="Open Sans"/>
              </a:defRPr>
            </a:lvl7pPr>
            <a:lvl8pPr indent="0" lvl="7" marL="0" marR="0" rtl="0" algn="r">
              <a:spcBef>
                <a:spcPts val="0"/>
              </a:spcBef>
              <a:buNone/>
              <a:defRPr b="0" i="0" sz="1200" u="none" cap="none" strike="noStrike">
                <a:solidFill>
                  <a:srgbClr val="888888"/>
                </a:solidFill>
                <a:latin typeface="Open Sans"/>
                <a:ea typeface="Open Sans"/>
                <a:cs typeface="Open Sans"/>
                <a:sym typeface="Open Sans"/>
              </a:defRPr>
            </a:lvl8pPr>
            <a:lvl9pPr indent="0" lvl="8" marL="0" marR="0" rtl="0" algn="r">
              <a:spcBef>
                <a:spcPts val="0"/>
              </a:spcBef>
              <a:buNone/>
              <a:defRPr b="0" i="0" sz="12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sv-SE"/>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3" r:id="rId35"/>
    <p:sldLayoutId id="2147483694" r:id="rId36"/>
    <p:sldLayoutId id="2147483695" r:id="rId37"/>
    <p:sldLayoutId id="2147483696" r:id="rId38"/>
    <p:sldLayoutId id="2147483697" r:id="rId39"/>
    <p:sldLayoutId id="2147483698" r:id="rId4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305" name="Shape 305"/>
        <p:cNvGrpSpPr/>
        <p:nvPr/>
      </p:nvGrpSpPr>
      <p:grpSpPr>
        <a:xfrm>
          <a:off x="0" y="0"/>
          <a:ext cx="0" cy="0"/>
          <a:chOff x="0" y="0"/>
          <a:chExt cx="0" cy="0"/>
        </a:xfrm>
      </p:grpSpPr>
      <p:sp>
        <p:nvSpPr>
          <p:cNvPr id="306" name="Google Shape;306;p54"/>
          <p:cNvSpPr txBox="1"/>
          <p:nvPr>
            <p:ph type="title"/>
          </p:nvPr>
        </p:nvSpPr>
        <p:spPr>
          <a:xfrm>
            <a:off x="457200" y="205978"/>
            <a:ext cx="8229600" cy="857400"/>
          </a:xfrm>
          <a:prstGeom prst="rect">
            <a:avLst/>
          </a:prstGeom>
          <a:noFill/>
          <a:ln>
            <a:noFill/>
          </a:ln>
        </p:spPr>
        <p:txBody>
          <a:bodyPr anchorCtr="0" anchor="ctr" bIns="45675" lIns="91375" spcFirstLastPara="1" rIns="91375" wrap="square" tIns="45675">
            <a:noAutofit/>
          </a:bodyPr>
          <a:lstStyle>
            <a:lvl1pPr lvl="0" marR="0" rtl="0" algn="ctr">
              <a:spcBef>
                <a:spcPts val="0"/>
              </a:spcBef>
              <a:spcAft>
                <a:spcPts val="0"/>
              </a:spcAft>
              <a:buClr>
                <a:schemeClr val="lt1"/>
              </a:buClr>
              <a:buSzPts val="4400"/>
              <a:buFont typeface="Open Sans"/>
              <a:buNone/>
              <a:defRPr b="0" i="0" sz="4400" u="none" cap="none" strike="noStrike">
                <a:solidFill>
                  <a:schemeClr val="lt1"/>
                </a:solidFill>
                <a:latin typeface="Open Sans"/>
                <a:ea typeface="Open Sans"/>
                <a:cs typeface="Open Sans"/>
                <a:sym typeface="Open San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307" name="Google Shape;307;p54"/>
          <p:cNvSpPr txBox="1"/>
          <p:nvPr>
            <p:ph idx="1" type="body"/>
          </p:nvPr>
        </p:nvSpPr>
        <p:spPr>
          <a:xfrm>
            <a:off x="457200" y="1200150"/>
            <a:ext cx="8229600" cy="3394500"/>
          </a:xfrm>
          <a:prstGeom prst="rect">
            <a:avLst/>
          </a:prstGeom>
          <a:noFill/>
          <a:ln>
            <a:noFill/>
          </a:ln>
        </p:spPr>
        <p:txBody>
          <a:bodyPr anchorCtr="0" anchor="t" bIns="45675" lIns="91375" spcFirstLastPara="1" rIns="91375" wrap="square" tIns="45675">
            <a:noAutofit/>
          </a:bodyPr>
          <a:lstStyle>
            <a:lvl1pPr indent="-431800" lvl="0" marL="457200" marR="0" rtl="0" algn="l">
              <a:spcBef>
                <a:spcPts val="640"/>
              </a:spcBef>
              <a:spcAft>
                <a:spcPts val="0"/>
              </a:spcAft>
              <a:buClr>
                <a:schemeClr val="lt1"/>
              </a:buClr>
              <a:buSzPts val="3200"/>
              <a:buFont typeface="Arial"/>
              <a:buChar char="•"/>
              <a:defRPr b="0" i="0" sz="3200" u="none" cap="none" strike="noStrike">
                <a:solidFill>
                  <a:schemeClr val="lt1"/>
                </a:solidFill>
                <a:latin typeface="Open Sans"/>
                <a:ea typeface="Open Sans"/>
                <a:cs typeface="Open Sans"/>
                <a:sym typeface="Open Sans"/>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sp>
        <p:nvSpPr>
          <p:cNvPr id="308" name="Google Shape;308;p54"/>
          <p:cNvSpPr txBox="1"/>
          <p:nvPr>
            <p:ph idx="10" type="dt"/>
          </p:nvPr>
        </p:nvSpPr>
        <p:spPr>
          <a:xfrm>
            <a:off x="457200" y="4767276"/>
            <a:ext cx="2133600" cy="273900"/>
          </a:xfrm>
          <a:prstGeom prst="rect">
            <a:avLst/>
          </a:prstGeom>
          <a:noFill/>
          <a:ln>
            <a:noFill/>
          </a:ln>
        </p:spPr>
        <p:txBody>
          <a:bodyPr anchorCtr="0" anchor="ctr" bIns="45675" lIns="91375" spcFirstLastPara="1" rIns="91375" wrap="square" tIns="45675">
            <a:noAutofit/>
          </a:bodyPr>
          <a:lstStyle>
            <a:lvl1pPr lvl="0" marR="0" rtl="0" algn="l">
              <a:spcBef>
                <a:spcPts val="0"/>
              </a:spcBef>
              <a:spcAft>
                <a:spcPts val="0"/>
              </a:spcAft>
              <a:buSzPts val="1400"/>
              <a:buNone/>
              <a:defRPr b="0" i="0" sz="1200" u="none" cap="none" strike="noStrike">
                <a:solidFill>
                  <a:srgbClr val="888888"/>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2pPr>
            <a:lvl3pPr lvl="2"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3pPr>
            <a:lvl4pPr lvl="3"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4pPr>
            <a:lvl5pPr lvl="4"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5pPr>
            <a:lvl6pPr lvl="5"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6pPr>
            <a:lvl7pPr lvl="6"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7pPr>
            <a:lvl8pPr lvl="7"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8pPr>
            <a:lvl9pPr lvl="8"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9pPr>
          </a:lstStyle>
          <a:p/>
        </p:txBody>
      </p:sp>
      <p:sp>
        <p:nvSpPr>
          <p:cNvPr id="309" name="Google Shape;309;p54"/>
          <p:cNvSpPr txBox="1"/>
          <p:nvPr>
            <p:ph idx="11" type="ftr"/>
          </p:nvPr>
        </p:nvSpPr>
        <p:spPr>
          <a:xfrm>
            <a:off x="3124200" y="4767276"/>
            <a:ext cx="2895600" cy="273900"/>
          </a:xfrm>
          <a:prstGeom prst="rect">
            <a:avLst/>
          </a:prstGeom>
          <a:noFill/>
          <a:ln>
            <a:noFill/>
          </a:ln>
        </p:spPr>
        <p:txBody>
          <a:bodyPr anchorCtr="0" anchor="ctr" bIns="45675" lIns="91375" spcFirstLastPara="1" rIns="91375" wrap="square" tIns="45675">
            <a:noAutofit/>
          </a:bodyPr>
          <a:lstStyle>
            <a:lvl1pPr lvl="0" marR="0" rtl="0" algn="ctr">
              <a:spcBef>
                <a:spcPts val="0"/>
              </a:spcBef>
              <a:spcAft>
                <a:spcPts val="0"/>
              </a:spcAft>
              <a:buSzPts val="1400"/>
              <a:buNone/>
              <a:defRPr b="0" i="0" sz="1200" u="none" cap="none" strike="noStrike">
                <a:solidFill>
                  <a:srgbClr val="888888"/>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2pPr>
            <a:lvl3pPr lvl="2"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3pPr>
            <a:lvl4pPr lvl="3"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4pPr>
            <a:lvl5pPr lvl="4"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5pPr>
            <a:lvl6pPr lvl="5"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6pPr>
            <a:lvl7pPr lvl="6"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7pPr>
            <a:lvl8pPr lvl="7"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8pPr>
            <a:lvl9pPr lvl="8"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9pPr>
          </a:lstStyle>
          <a:p/>
        </p:txBody>
      </p:sp>
      <p:sp>
        <p:nvSpPr>
          <p:cNvPr id="310" name="Google Shape;310;p54"/>
          <p:cNvSpPr txBox="1"/>
          <p:nvPr>
            <p:ph idx="12" type="sldNum"/>
          </p:nvPr>
        </p:nvSpPr>
        <p:spPr>
          <a:xfrm>
            <a:off x="6553200" y="4767276"/>
            <a:ext cx="2133600" cy="273900"/>
          </a:xfrm>
          <a:prstGeom prst="rect">
            <a:avLst/>
          </a:prstGeom>
          <a:noFill/>
          <a:ln>
            <a:noFill/>
          </a:ln>
        </p:spPr>
        <p:txBody>
          <a:bodyPr anchorCtr="0" anchor="ctr" bIns="45675" lIns="91375" spcFirstLastPara="1" rIns="91375" wrap="square" tIns="45675">
            <a:noAutofit/>
          </a:bodyPr>
          <a:lstStyle>
            <a:lvl1pPr indent="0" lvl="0" marL="0" marR="0" rtl="0" algn="r">
              <a:spcBef>
                <a:spcPts val="0"/>
              </a:spcBef>
              <a:buNone/>
              <a:defRPr b="0" i="0" sz="1200" u="none" cap="none" strike="noStrike">
                <a:solidFill>
                  <a:srgbClr val="888888"/>
                </a:solidFill>
                <a:latin typeface="Open Sans"/>
                <a:ea typeface="Open Sans"/>
                <a:cs typeface="Open Sans"/>
                <a:sym typeface="Open Sans"/>
              </a:defRPr>
            </a:lvl1pPr>
            <a:lvl2pPr indent="0" lvl="1" marL="0" marR="0" rtl="0" algn="r">
              <a:spcBef>
                <a:spcPts val="0"/>
              </a:spcBef>
              <a:buNone/>
              <a:defRPr b="0" i="0" sz="1200" u="none" cap="none" strike="noStrike">
                <a:solidFill>
                  <a:srgbClr val="888888"/>
                </a:solidFill>
                <a:latin typeface="Open Sans"/>
                <a:ea typeface="Open Sans"/>
                <a:cs typeface="Open Sans"/>
                <a:sym typeface="Open Sans"/>
              </a:defRPr>
            </a:lvl2pPr>
            <a:lvl3pPr indent="0" lvl="2" marL="0" marR="0" rtl="0" algn="r">
              <a:spcBef>
                <a:spcPts val="0"/>
              </a:spcBef>
              <a:buNone/>
              <a:defRPr b="0" i="0" sz="1200" u="none" cap="none" strike="noStrike">
                <a:solidFill>
                  <a:srgbClr val="888888"/>
                </a:solidFill>
                <a:latin typeface="Open Sans"/>
                <a:ea typeface="Open Sans"/>
                <a:cs typeface="Open Sans"/>
                <a:sym typeface="Open Sans"/>
              </a:defRPr>
            </a:lvl3pPr>
            <a:lvl4pPr indent="0" lvl="3" marL="0" marR="0" rtl="0" algn="r">
              <a:spcBef>
                <a:spcPts val="0"/>
              </a:spcBef>
              <a:buNone/>
              <a:defRPr b="0" i="0" sz="1200" u="none" cap="none" strike="noStrike">
                <a:solidFill>
                  <a:srgbClr val="888888"/>
                </a:solidFill>
                <a:latin typeface="Open Sans"/>
                <a:ea typeface="Open Sans"/>
                <a:cs typeface="Open Sans"/>
                <a:sym typeface="Open Sans"/>
              </a:defRPr>
            </a:lvl4pPr>
            <a:lvl5pPr indent="0" lvl="4" marL="0" marR="0" rtl="0" algn="r">
              <a:spcBef>
                <a:spcPts val="0"/>
              </a:spcBef>
              <a:buNone/>
              <a:defRPr b="0" i="0" sz="1200" u="none" cap="none" strike="noStrike">
                <a:solidFill>
                  <a:srgbClr val="888888"/>
                </a:solidFill>
                <a:latin typeface="Open Sans"/>
                <a:ea typeface="Open Sans"/>
                <a:cs typeface="Open Sans"/>
                <a:sym typeface="Open Sans"/>
              </a:defRPr>
            </a:lvl5pPr>
            <a:lvl6pPr indent="0" lvl="5" marL="0" marR="0" rtl="0" algn="r">
              <a:spcBef>
                <a:spcPts val="0"/>
              </a:spcBef>
              <a:buNone/>
              <a:defRPr b="0" i="0" sz="1200" u="none" cap="none" strike="noStrike">
                <a:solidFill>
                  <a:srgbClr val="888888"/>
                </a:solidFill>
                <a:latin typeface="Open Sans"/>
                <a:ea typeface="Open Sans"/>
                <a:cs typeface="Open Sans"/>
                <a:sym typeface="Open Sans"/>
              </a:defRPr>
            </a:lvl6pPr>
            <a:lvl7pPr indent="0" lvl="6" marL="0" marR="0" rtl="0" algn="r">
              <a:spcBef>
                <a:spcPts val="0"/>
              </a:spcBef>
              <a:buNone/>
              <a:defRPr b="0" i="0" sz="1200" u="none" cap="none" strike="noStrike">
                <a:solidFill>
                  <a:srgbClr val="888888"/>
                </a:solidFill>
                <a:latin typeface="Open Sans"/>
                <a:ea typeface="Open Sans"/>
                <a:cs typeface="Open Sans"/>
                <a:sym typeface="Open Sans"/>
              </a:defRPr>
            </a:lvl7pPr>
            <a:lvl8pPr indent="0" lvl="7" marL="0" marR="0" rtl="0" algn="r">
              <a:spcBef>
                <a:spcPts val="0"/>
              </a:spcBef>
              <a:buNone/>
              <a:defRPr b="0" i="0" sz="1200" u="none" cap="none" strike="noStrike">
                <a:solidFill>
                  <a:srgbClr val="888888"/>
                </a:solidFill>
                <a:latin typeface="Open Sans"/>
                <a:ea typeface="Open Sans"/>
                <a:cs typeface="Open Sans"/>
                <a:sym typeface="Open Sans"/>
              </a:defRPr>
            </a:lvl8pPr>
            <a:lvl9pPr indent="0" lvl="8" marL="0" marR="0" rtl="0" algn="r">
              <a:spcBef>
                <a:spcPts val="0"/>
              </a:spcBef>
              <a:buNone/>
              <a:defRPr b="0" i="0" sz="12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sv-SE"/>
              <a:t>‹#›</a:t>
            </a:fld>
            <a:endParaRPr/>
          </a:p>
        </p:txBody>
      </p:sp>
    </p:spTree>
  </p:cSld>
  <p:clrMap accent1="accent1" accent2="accent2" accent3="accent3" accent4="accent4" accent5="accent5" accent6="accent6" bg1="lt1" bg2="dk2" tx1="dk1" tx2="lt2" folHlink="folHlink" hlink="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 id="2147483720" r:id="rId22"/>
    <p:sldLayoutId id="2147483721" r:id="rId23"/>
    <p:sldLayoutId id="2147483722" r:id="rId24"/>
    <p:sldLayoutId id="2147483723" r:id="rId25"/>
    <p:sldLayoutId id="2147483724" r:id="rId26"/>
    <p:sldLayoutId id="2147483725" r:id="rId27"/>
    <p:sldLayoutId id="2147483726" r:id="rId28"/>
    <p:sldLayoutId id="2147483727" r:id="rId29"/>
    <p:sldLayoutId id="2147483728" r:id="rId30"/>
    <p:sldLayoutId id="2147483729" r:id="rId31"/>
    <p:sldLayoutId id="2147483730" r:id="rId32"/>
    <p:sldLayoutId id="2147483731" r:id="rId33"/>
    <p:sldLayoutId id="2147483732" r:id="rId34"/>
    <p:sldLayoutId id="2147483733" r:id="rId35"/>
    <p:sldLayoutId id="2147483734" r:id="rId36"/>
    <p:sldLayoutId id="2147483735" r:id="rId37"/>
    <p:sldLayoutId id="2147483736" r:id="rId38"/>
    <p:sldLayoutId id="2147483737" r:id="rId39"/>
    <p:sldLayoutId id="2147483738" r:id="rId40"/>
    <p:sldLayoutId id="2147483739" r:id="rId4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85" name="Shape 585"/>
        <p:cNvGrpSpPr/>
        <p:nvPr/>
      </p:nvGrpSpPr>
      <p:grpSpPr>
        <a:xfrm>
          <a:off x="0" y="0"/>
          <a:ext cx="0" cy="0"/>
          <a:chOff x="0" y="0"/>
          <a:chExt cx="0" cy="0"/>
        </a:xfrm>
      </p:grpSpPr>
      <p:pic>
        <p:nvPicPr>
          <p:cNvPr id="586" name="Google Shape;586;p96"/>
          <p:cNvPicPr preferRelativeResize="0"/>
          <p:nvPr/>
        </p:nvPicPr>
        <p:blipFill rotWithShape="1">
          <a:blip r:embed="rId1">
            <a:alphaModFix/>
          </a:blip>
          <a:srcRect b="0" l="0" r="0" t="0"/>
          <a:stretch/>
        </p:blipFill>
        <p:spPr>
          <a:xfrm>
            <a:off x="0" y="0"/>
            <a:ext cx="9143998" cy="5143500"/>
          </a:xfrm>
          <a:prstGeom prst="rect">
            <a:avLst/>
          </a:prstGeom>
          <a:noFill/>
          <a:ln>
            <a:noFill/>
          </a:ln>
        </p:spPr>
      </p:pic>
      <p:pic>
        <p:nvPicPr>
          <p:cNvPr id="587" name="Google Shape;587;p96"/>
          <p:cNvPicPr preferRelativeResize="0"/>
          <p:nvPr/>
        </p:nvPicPr>
        <p:blipFill rotWithShape="1">
          <a:blip r:embed="rId2">
            <a:alphaModFix/>
          </a:blip>
          <a:srcRect b="0" l="0" r="0" t="0"/>
          <a:stretch/>
        </p:blipFill>
        <p:spPr>
          <a:xfrm>
            <a:off x="251520" y="267494"/>
            <a:ext cx="2837332" cy="108012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40" r:id="rId3"/>
    <p:sldLayoutId id="2147483741"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91" name="Shape 591"/>
        <p:cNvGrpSpPr/>
        <p:nvPr/>
      </p:nvGrpSpPr>
      <p:grpSpPr>
        <a:xfrm>
          <a:off x="0" y="0"/>
          <a:ext cx="0" cy="0"/>
          <a:chOff x="0" y="0"/>
          <a:chExt cx="0" cy="0"/>
        </a:xfrm>
      </p:grpSpPr>
      <p:pic>
        <p:nvPicPr>
          <p:cNvPr id="592" name="Google Shape;592;p99"/>
          <p:cNvPicPr preferRelativeResize="0"/>
          <p:nvPr/>
        </p:nvPicPr>
        <p:blipFill rotWithShape="1">
          <a:blip r:embed="rId1">
            <a:alphaModFix/>
          </a:blip>
          <a:srcRect b="0" l="0" r="0" t="0"/>
          <a:stretch/>
        </p:blipFill>
        <p:spPr>
          <a:xfrm>
            <a:off x="4060" y="0"/>
            <a:ext cx="9135880" cy="514349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42" r:id="rId2"/>
    <p:sldLayoutId id="2147483743" r:id="rId3"/>
    <p:sldLayoutId id="2147483744"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03" name="Shape 603"/>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745"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08" name="Shape 608"/>
        <p:cNvGrpSpPr/>
        <p:nvPr/>
      </p:nvGrpSpPr>
      <p:grpSpPr>
        <a:xfrm>
          <a:off x="0" y="0"/>
          <a:ext cx="0" cy="0"/>
          <a:chOff x="0" y="0"/>
          <a:chExt cx="0" cy="0"/>
        </a:xfrm>
      </p:grpSpPr>
      <p:sp>
        <p:nvSpPr>
          <p:cNvPr id="609" name="Google Shape;609;p10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610" name="Google Shape;610;p105"/>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611" name="Google Shape;611;p10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612" name="Google Shape;612;p10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613" name="Google Shape;613;p10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 accent1="accent1" accent2="accent2" accent3="accent3" accent4="accent4" accent5="accent5" accent6="accent6" bg1="lt1" bg2="dk2" tx1="dk1" tx2="lt2" folHlink="folHlink" hlink="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10.xml"/><Relationship Id="rId3" Type="http://schemas.openxmlformats.org/officeDocument/2006/relationships/hyperlink" Target="http://drive.google.com/file/d/1W04VMj6lgiBKl2mprsI8xvQqS90XrAUO/view" TargetMode="External"/><Relationship Id="rId4" Type="http://schemas.openxmlformats.org/officeDocument/2006/relationships/image" Target="../media/image3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11.xml"/><Relationship Id="rId3" Type="http://schemas.openxmlformats.org/officeDocument/2006/relationships/image" Target="../media/image4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5.xml"/><Relationship Id="rId2" Type="http://schemas.openxmlformats.org/officeDocument/2006/relationships/notesSlide" Target="../notesSlides/notesSlide12.xml"/><Relationship Id="rId3" Type="http://schemas.openxmlformats.org/officeDocument/2006/relationships/hyperlink" Target="http://www.youtube.com/watch?v=yseq-v9DFqg" TargetMode="External"/><Relationship Id="rId4" Type="http://schemas.openxmlformats.org/officeDocument/2006/relationships/image" Target="../media/image3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13.xml"/><Relationship Id="rId3" Type="http://schemas.openxmlformats.org/officeDocument/2006/relationships/hyperlink" Target="http://www.youtube.com/watch?v=Eisyue-8BzY" TargetMode="External"/><Relationship Id="rId4" Type="http://schemas.openxmlformats.org/officeDocument/2006/relationships/image" Target="../media/image2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14.xml"/><Relationship Id="rId3" Type="http://schemas.openxmlformats.org/officeDocument/2006/relationships/hyperlink" Target="http://www.youtube.com/watch?v=OrWUU33v5Oc" TargetMode="External"/><Relationship Id="rId4" Type="http://schemas.openxmlformats.org/officeDocument/2006/relationships/image" Target="../media/image2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16.xml"/><Relationship Id="rId3" Type="http://schemas.openxmlformats.org/officeDocument/2006/relationships/image" Target="../media/image50.png"/><Relationship Id="rId4" Type="http://schemas.openxmlformats.org/officeDocument/2006/relationships/image" Target="../media/image49.png"/><Relationship Id="rId5" Type="http://schemas.openxmlformats.org/officeDocument/2006/relationships/image" Target="../media/image4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17.xml"/><Relationship Id="rId3" Type="http://schemas.openxmlformats.org/officeDocument/2006/relationships/hyperlink" Target="http://www.youtube.com/watch?v=-a7UhQAY5Wg" TargetMode="External"/><Relationship Id="rId4" Type="http://schemas.openxmlformats.org/officeDocument/2006/relationships/image" Target="../media/image3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18.xml"/><Relationship Id="rId3" Type="http://schemas.openxmlformats.org/officeDocument/2006/relationships/image" Target="../media/image3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2.xml"/><Relationship Id="rId3"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21.xml"/><Relationship Id="rId3" Type="http://schemas.openxmlformats.org/officeDocument/2006/relationships/image" Target="../media/image5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notesSlide" Target="../notesSlides/notesSlide23.xml"/><Relationship Id="rId3" Type="http://schemas.openxmlformats.org/officeDocument/2006/relationships/image" Target="../media/image3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25.xml"/><Relationship Id="rId3" Type="http://schemas.openxmlformats.org/officeDocument/2006/relationships/image" Target="../media/image5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26.xml"/><Relationship Id="rId3" Type="http://schemas.openxmlformats.org/officeDocument/2006/relationships/image" Target="../media/image3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27.xml"/><Relationship Id="rId3" Type="http://schemas.openxmlformats.org/officeDocument/2006/relationships/image" Target="../media/image21.png"/><Relationship Id="rId4" Type="http://schemas.openxmlformats.org/officeDocument/2006/relationships/image" Target="../media/image28.png"/><Relationship Id="rId9" Type="http://schemas.openxmlformats.org/officeDocument/2006/relationships/image" Target="../media/image14.jpg"/><Relationship Id="rId5" Type="http://schemas.openxmlformats.org/officeDocument/2006/relationships/image" Target="../media/image18.jpg"/><Relationship Id="rId6" Type="http://schemas.openxmlformats.org/officeDocument/2006/relationships/image" Target="../media/image11.jpg"/><Relationship Id="rId7" Type="http://schemas.openxmlformats.org/officeDocument/2006/relationships/image" Target="../media/image42.png"/><Relationship Id="rId8" Type="http://schemas.openxmlformats.org/officeDocument/2006/relationships/image" Target="../media/image15.jpg"/><Relationship Id="rId11" Type="http://schemas.openxmlformats.org/officeDocument/2006/relationships/image" Target="../media/image23.jpg"/><Relationship Id="rId10" Type="http://schemas.openxmlformats.org/officeDocument/2006/relationships/image" Target="../media/image24.jpg"/><Relationship Id="rId13" Type="http://schemas.openxmlformats.org/officeDocument/2006/relationships/image" Target="../media/image31.jpg"/><Relationship Id="rId12" Type="http://schemas.openxmlformats.org/officeDocument/2006/relationships/image" Target="../media/image16.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28.xml"/><Relationship Id="rId3" Type="http://schemas.openxmlformats.org/officeDocument/2006/relationships/image" Target="../media/image48.png"/><Relationship Id="rId4" Type="http://schemas.openxmlformats.org/officeDocument/2006/relationships/hyperlink" Target="http://bit.ly/skelleftea_delad"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5.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6.xml"/><Relationship Id="rId2" Type="http://schemas.openxmlformats.org/officeDocument/2006/relationships/notesSlide" Target="../notesSlides/notesSlide31.xml"/><Relationship Id="rId3" Type="http://schemas.openxmlformats.org/officeDocument/2006/relationships/image" Target="../media/image3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6.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6.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6.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7.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8.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9.xml"/><Relationship Id="rId2" Type="http://schemas.openxmlformats.org/officeDocument/2006/relationships/notesSlide" Target="../notesSlides/notesSlide37.xml"/><Relationship Id="rId3" Type="http://schemas.openxmlformats.org/officeDocument/2006/relationships/image" Target="../media/image41.jpg"/><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0.xml"/><Relationship Id="rId2" Type="http://schemas.openxmlformats.org/officeDocument/2006/relationships/notesSlide" Target="../notesSlides/notesSlide38.xml"/><Relationship Id="rId3" Type="http://schemas.openxmlformats.org/officeDocument/2006/relationships/image" Target="../media/image3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1.xml"/><Relationship Id="rId2" Type="http://schemas.openxmlformats.org/officeDocument/2006/relationships/notesSlide" Target="../notesSlides/notesSlide39.xml"/><Relationship Id="rId3" Type="http://schemas.openxmlformats.org/officeDocument/2006/relationships/image" Target="../media/image39.png"/><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4.xml"/><Relationship Id="rId3" Type="http://schemas.openxmlformats.org/officeDocument/2006/relationships/image" Target="../media/image21.png"/><Relationship Id="rId4" Type="http://schemas.openxmlformats.org/officeDocument/2006/relationships/image" Target="../media/image28.png"/><Relationship Id="rId9" Type="http://schemas.openxmlformats.org/officeDocument/2006/relationships/image" Target="../media/image14.jpg"/><Relationship Id="rId5" Type="http://schemas.openxmlformats.org/officeDocument/2006/relationships/image" Target="../media/image18.jpg"/><Relationship Id="rId6" Type="http://schemas.openxmlformats.org/officeDocument/2006/relationships/image" Target="../media/image11.jpg"/><Relationship Id="rId7" Type="http://schemas.openxmlformats.org/officeDocument/2006/relationships/image" Target="../media/image42.png"/><Relationship Id="rId8" Type="http://schemas.openxmlformats.org/officeDocument/2006/relationships/image" Target="../media/image15.jpg"/><Relationship Id="rId11" Type="http://schemas.openxmlformats.org/officeDocument/2006/relationships/image" Target="../media/image23.jpg"/><Relationship Id="rId10" Type="http://schemas.openxmlformats.org/officeDocument/2006/relationships/image" Target="../media/image24.jpg"/><Relationship Id="rId13" Type="http://schemas.openxmlformats.org/officeDocument/2006/relationships/image" Target="../media/image31.jpg"/><Relationship Id="rId12" Type="http://schemas.openxmlformats.org/officeDocument/2006/relationships/image" Target="../media/image16.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0.xml"/><Relationship Id="rId2" Type="http://schemas.openxmlformats.org/officeDocument/2006/relationships/notesSlide" Target="../notesSlides/notesSlide40.xml"/><Relationship Id="rId3" Type="http://schemas.openxmlformats.org/officeDocument/2006/relationships/image" Target="../media/image3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0.xml"/><Relationship Id="rId2" Type="http://schemas.openxmlformats.org/officeDocument/2006/relationships/notesSlide" Target="../notesSlides/notesSlide41.xml"/><Relationship Id="rId3" Type="http://schemas.openxmlformats.org/officeDocument/2006/relationships/image" Target="../media/image3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0.xml"/><Relationship Id="rId2" Type="http://schemas.openxmlformats.org/officeDocument/2006/relationships/notesSlide" Target="../notesSlides/notesSlide42.xml"/><Relationship Id="rId3" Type="http://schemas.openxmlformats.org/officeDocument/2006/relationships/image" Target="../media/image3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0.xml"/><Relationship Id="rId2" Type="http://schemas.openxmlformats.org/officeDocument/2006/relationships/notesSlide" Target="../notesSlides/notesSlide43.xml"/><Relationship Id="rId3" Type="http://schemas.openxmlformats.org/officeDocument/2006/relationships/image" Target="../media/image3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46.xml"/><Relationship Id="rId3" Type="http://schemas.openxmlformats.org/officeDocument/2006/relationships/image" Target="../media/image45.png"/><Relationship Id="rId4" Type="http://schemas.openxmlformats.org/officeDocument/2006/relationships/image" Target="../media/image4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5.xml"/><Relationship Id="rId3" Type="http://schemas.openxmlformats.org/officeDocument/2006/relationships/image" Target="../media/image22.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50.xml"/><Relationship Id="rId3" Type="http://schemas.openxmlformats.org/officeDocument/2006/relationships/image" Target="../media/image5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6.xml"/><Relationship Id="rId3" Type="http://schemas.openxmlformats.org/officeDocument/2006/relationships/image" Target="../media/image20.png"/><Relationship Id="rId4" Type="http://schemas.openxmlformats.org/officeDocument/2006/relationships/image" Target="../media/image26.png"/><Relationship Id="rId5" Type="http://schemas.openxmlformats.org/officeDocument/2006/relationships/image" Target="../media/image12.jpg"/><Relationship Id="rId6" Type="http://schemas.openxmlformats.org/officeDocument/2006/relationships/image" Target="../media/image17.png"/><Relationship Id="rId7" Type="http://schemas.openxmlformats.org/officeDocument/2006/relationships/image" Target="../media/image19.jpg"/><Relationship Id="rId8" Type="http://schemas.openxmlformats.org/officeDocument/2006/relationships/image" Target="../media/image3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8.xml"/><Relationship Id="rId3" Type="http://schemas.openxmlformats.org/officeDocument/2006/relationships/hyperlink" Target="http://www.youtube.com/watch?v=HjAGPz06QOo" TargetMode="External"/><Relationship Id="rId4" Type="http://schemas.openxmlformats.org/officeDocument/2006/relationships/image" Target="../media/image2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6" name="Shape 686"/>
        <p:cNvGrpSpPr/>
        <p:nvPr/>
      </p:nvGrpSpPr>
      <p:grpSpPr>
        <a:xfrm>
          <a:off x="0" y="0"/>
          <a:ext cx="0" cy="0"/>
          <a:chOff x="0" y="0"/>
          <a:chExt cx="0" cy="0"/>
        </a:xfrm>
      </p:grpSpPr>
      <p:sp>
        <p:nvSpPr>
          <p:cNvPr id="687" name="Google Shape;687;p117"/>
          <p:cNvSpPr txBox="1"/>
          <p:nvPr/>
        </p:nvSpPr>
        <p:spPr>
          <a:xfrm>
            <a:off x="761565" y="726281"/>
            <a:ext cx="7704000" cy="585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b="1" lang="sv-SE" sz="3000">
                <a:solidFill>
                  <a:srgbClr val="741B47"/>
                </a:solidFill>
                <a:latin typeface="Open Sans"/>
                <a:ea typeface="Open Sans"/>
                <a:cs typeface="Open Sans"/>
                <a:sym typeface="Open Sans"/>
              </a:rPr>
              <a:t>WS 4 Transformationsplanen</a:t>
            </a:r>
            <a:endParaRPr b="1" sz="3000">
              <a:solidFill>
                <a:srgbClr val="741B47"/>
              </a:solidFill>
              <a:latin typeface="Open Sans"/>
              <a:ea typeface="Open Sans"/>
              <a:cs typeface="Open Sans"/>
              <a:sym typeface="Open Sans"/>
            </a:endParaRPr>
          </a:p>
        </p:txBody>
      </p:sp>
      <p:pic>
        <p:nvPicPr>
          <p:cNvPr id="688" name="Google Shape;688;p117"/>
          <p:cNvPicPr preferRelativeResize="0"/>
          <p:nvPr/>
        </p:nvPicPr>
        <p:blipFill rotWithShape="1">
          <a:blip r:embed="rId3">
            <a:alphaModFix/>
          </a:blip>
          <a:srcRect b="39268" l="0" r="0" t="6244"/>
          <a:stretch/>
        </p:blipFill>
        <p:spPr>
          <a:xfrm>
            <a:off x="-7925" y="1444675"/>
            <a:ext cx="9159850" cy="2495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771" name="Shape 771"/>
        <p:cNvGrpSpPr/>
        <p:nvPr/>
      </p:nvGrpSpPr>
      <p:grpSpPr>
        <a:xfrm>
          <a:off x="0" y="0"/>
          <a:ext cx="0" cy="0"/>
          <a:chOff x="0" y="0"/>
          <a:chExt cx="0" cy="0"/>
        </a:xfrm>
      </p:grpSpPr>
      <p:sp>
        <p:nvSpPr>
          <p:cNvPr id="772" name="Google Shape;772;p126"/>
          <p:cNvSpPr txBox="1"/>
          <p:nvPr/>
        </p:nvSpPr>
        <p:spPr>
          <a:xfrm>
            <a:off x="183950" y="344225"/>
            <a:ext cx="8879100" cy="585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sv-SE" sz="3000">
                <a:solidFill>
                  <a:srgbClr val="FFFFFF"/>
                </a:solidFill>
                <a:latin typeface="Open Sans"/>
                <a:ea typeface="Open Sans"/>
                <a:cs typeface="Open Sans"/>
                <a:sym typeface="Open Sans"/>
              </a:rPr>
              <a:t>Att leda och genomföra en digital transformation</a:t>
            </a:r>
            <a:endParaRPr sz="3000">
              <a:solidFill>
                <a:srgbClr val="FFFFFF"/>
              </a:solidFill>
              <a:latin typeface="Open Sans"/>
              <a:ea typeface="Open Sans"/>
              <a:cs typeface="Open Sans"/>
              <a:sym typeface="Open Sans"/>
            </a:endParaRPr>
          </a:p>
        </p:txBody>
      </p:sp>
      <p:pic>
        <p:nvPicPr>
          <p:cNvPr id="773" name="Google Shape;773;p126" title="Min_agenda_hartman (1).mp4">
            <a:hlinkClick r:id="rId3"/>
          </p:cNvPr>
          <p:cNvPicPr preferRelativeResize="0"/>
          <p:nvPr/>
        </p:nvPicPr>
        <p:blipFill>
          <a:blip r:embed="rId4">
            <a:alphaModFix/>
          </a:blip>
          <a:stretch>
            <a:fillRect/>
          </a:stretch>
        </p:blipFill>
        <p:spPr>
          <a:xfrm>
            <a:off x="413575" y="1042431"/>
            <a:ext cx="6270965" cy="352741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7" name="Shape 777"/>
        <p:cNvGrpSpPr/>
        <p:nvPr/>
      </p:nvGrpSpPr>
      <p:grpSpPr>
        <a:xfrm>
          <a:off x="0" y="0"/>
          <a:ext cx="0" cy="0"/>
          <a:chOff x="0" y="0"/>
          <a:chExt cx="0" cy="0"/>
        </a:xfrm>
      </p:grpSpPr>
      <p:pic>
        <p:nvPicPr>
          <p:cNvPr id="778" name="Google Shape;778;p127"/>
          <p:cNvPicPr preferRelativeResize="0"/>
          <p:nvPr/>
        </p:nvPicPr>
        <p:blipFill>
          <a:blip r:embed="rId3">
            <a:alphaModFix/>
          </a:blip>
          <a:stretch>
            <a:fillRect/>
          </a:stretch>
        </p:blipFill>
        <p:spPr>
          <a:xfrm>
            <a:off x="6412925" y="1386450"/>
            <a:ext cx="1824300" cy="2745225"/>
          </a:xfrm>
          <a:prstGeom prst="rect">
            <a:avLst/>
          </a:prstGeom>
          <a:noFill/>
          <a:ln>
            <a:noFill/>
          </a:ln>
          <a:effectLst>
            <a:outerShdw blurRad="57150" rotWithShape="0" algn="bl" dir="5400000" dist="19050">
              <a:srgbClr val="000000">
                <a:alpha val="51000"/>
              </a:srgbClr>
            </a:outerShdw>
          </a:effectLst>
        </p:spPr>
      </p:pic>
      <p:sp>
        <p:nvSpPr>
          <p:cNvPr id="779" name="Google Shape;779;p127"/>
          <p:cNvSpPr txBox="1"/>
          <p:nvPr/>
        </p:nvSpPr>
        <p:spPr>
          <a:xfrm>
            <a:off x="374975" y="1667075"/>
            <a:ext cx="5763900" cy="24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sv-SE" sz="1800">
                <a:latin typeface="Open Sans"/>
                <a:ea typeface="Open Sans"/>
                <a:cs typeface="Open Sans"/>
                <a:sym typeface="Open Sans"/>
              </a:rPr>
              <a:t>Change management </a:t>
            </a:r>
            <a:br>
              <a:rPr lang="sv-SE" sz="1800">
                <a:latin typeface="Open Sans"/>
                <a:ea typeface="Open Sans"/>
                <a:cs typeface="Open Sans"/>
                <a:sym typeface="Open Sans"/>
              </a:rPr>
            </a:br>
            <a:r>
              <a:rPr lang="sv-SE" sz="1800">
                <a:latin typeface="Open Sans"/>
                <a:ea typeface="Open Sans"/>
                <a:cs typeface="Open Sans"/>
                <a:sym typeface="Open Sans"/>
              </a:rPr>
              <a:t>Håller ihop ett komplicerat system av människor och teknik med hjälp av planering, budgetering, organisering, bemanning och uppföljning.</a:t>
            </a:r>
            <a:endParaRPr sz="1800">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rPr lang="sv-SE" sz="1800">
                <a:latin typeface="Open Sans"/>
                <a:ea typeface="Open Sans"/>
                <a:cs typeface="Open Sans"/>
                <a:sym typeface="Open Sans"/>
              </a:rPr>
              <a:t>Change leadership</a:t>
            </a:r>
            <a:br>
              <a:rPr lang="sv-SE" sz="1800">
                <a:latin typeface="Open Sans"/>
                <a:ea typeface="Open Sans"/>
                <a:cs typeface="Open Sans"/>
                <a:sym typeface="Open Sans"/>
              </a:rPr>
            </a:br>
            <a:r>
              <a:rPr lang="sv-SE" sz="1800">
                <a:latin typeface="Open Sans"/>
                <a:ea typeface="Open Sans"/>
                <a:cs typeface="Open Sans"/>
                <a:sym typeface="Open Sans"/>
              </a:rPr>
              <a:t>Förklarar framtiden, kommunicerar visionen, inspirerar och motiverar till handling. </a:t>
            </a:r>
            <a:endParaRPr sz="1800">
              <a:latin typeface="Open Sans"/>
              <a:ea typeface="Open Sans"/>
              <a:cs typeface="Open Sans"/>
              <a:sym typeface="Open Sans"/>
            </a:endParaRPr>
          </a:p>
        </p:txBody>
      </p:sp>
      <p:sp>
        <p:nvSpPr>
          <p:cNvPr id="780" name="Google Shape;780;p127"/>
          <p:cNvSpPr txBox="1"/>
          <p:nvPr/>
        </p:nvSpPr>
        <p:spPr>
          <a:xfrm>
            <a:off x="205175" y="726275"/>
            <a:ext cx="8939100" cy="585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sv-SE" sz="3000">
                <a:solidFill>
                  <a:srgbClr val="0050A0"/>
                </a:solidFill>
                <a:latin typeface="Open Sans"/>
                <a:ea typeface="Open Sans"/>
                <a:cs typeface="Open Sans"/>
                <a:sym typeface="Open Sans"/>
              </a:rPr>
              <a:t>Att leda och genomföra en digital transformation</a:t>
            </a:r>
            <a:endParaRPr sz="3000">
              <a:solidFill>
                <a:srgbClr val="0050A0"/>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4" name="Shape 784"/>
        <p:cNvGrpSpPr/>
        <p:nvPr/>
      </p:nvGrpSpPr>
      <p:grpSpPr>
        <a:xfrm>
          <a:off x="0" y="0"/>
          <a:ext cx="0" cy="0"/>
          <a:chOff x="0" y="0"/>
          <a:chExt cx="0" cy="0"/>
        </a:xfrm>
      </p:grpSpPr>
      <p:pic>
        <p:nvPicPr>
          <p:cNvPr descr="The large majority of organizations expect to achieve results by MANAGING change; more than 70% fall well short.  The minority that learn how to LEAD their change equip themselves with the essential linchpin required for sustainable success.&#10;&#10;Share this video and be a #changeleader.&#10;&#10;#leadchange" id="785" name="Google Shape;785;p128" title="Change Management versus Change Leadership: What's the Difference?">
            <a:hlinkClick r:id="rId3"/>
          </p:cNvPr>
          <p:cNvPicPr preferRelativeResize="0"/>
          <p:nvPr/>
        </p:nvPicPr>
        <p:blipFill>
          <a:blip r:embed="rId4">
            <a:alphaModFix/>
          </a:blip>
          <a:stretch>
            <a:fillRect/>
          </a:stretch>
        </p:blipFill>
        <p:spPr>
          <a:xfrm>
            <a:off x="94575" y="0"/>
            <a:ext cx="6703574" cy="5027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789" name="Shape 789"/>
        <p:cNvGrpSpPr/>
        <p:nvPr/>
      </p:nvGrpSpPr>
      <p:grpSpPr>
        <a:xfrm>
          <a:off x="0" y="0"/>
          <a:ext cx="0" cy="0"/>
          <a:chOff x="0" y="0"/>
          <a:chExt cx="0" cy="0"/>
        </a:xfrm>
      </p:grpSpPr>
      <p:sp>
        <p:nvSpPr>
          <p:cNvPr id="790" name="Google Shape;790;p129"/>
          <p:cNvSpPr txBox="1"/>
          <p:nvPr/>
        </p:nvSpPr>
        <p:spPr>
          <a:xfrm>
            <a:off x="233475" y="1175600"/>
            <a:ext cx="3280200" cy="163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sv-SE" sz="1800">
                <a:latin typeface="Open Sans"/>
                <a:ea typeface="Open Sans"/>
                <a:cs typeface="Open Sans"/>
                <a:sym typeface="Open Sans"/>
              </a:rPr>
              <a:t>Susanne Bergh, chef utveckling kundmöten och kanaler på Länsförsäkringar</a:t>
            </a:r>
            <a:endParaRPr sz="1800">
              <a:latin typeface="Open Sans"/>
              <a:ea typeface="Open Sans"/>
              <a:cs typeface="Open Sans"/>
              <a:sym typeface="Open Sans"/>
            </a:endParaRPr>
          </a:p>
        </p:txBody>
      </p:sp>
      <p:pic>
        <p:nvPicPr>
          <p:cNvPr descr="Susanne Bergh talar om det digitala ledarskapet" id="791" name="Google Shape;791;p129" title="Susanne Bergh talar om det digitala ledarskapet">
            <a:hlinkClick r:id="rId3"/>
          </p:cNvPr>
          <p:cNvPicPr preferRelativeResize="0"/>
          <p:nvPr/>
        </p:nvPicPr>
        <p:blipFill>
          <a:blip r:embed="rId4">
            <a:alphaModFix/>
          </a:blip>
          <a:stretch>
            <a:fillRect/>
          </a:stretch>
        </p:blipFill>
        <p:spPr>
          <a:xfrm>
            <a:off x="3513575" y="962963"/>
            <a:ext cx="4290125" cy="3217575"/>
          </a:xfrm>
          <a:prstGeom prst="rect">
            <a:avLst/>
          </a:prstGeom>
          <a:noFill/>
          <a:ln>
            <a:noFill/>
          </a:ln>
        </p:spPr>
      </p:pic>
      <p:sp>
        <p:nvSpPr>
          <p:cNvPr id="792" name="Google Shape;792;p129"/>
          <p:cNvSpPr txBox="1"/>
          <p:nvPr/>
        </p:nvSpPr>
        <p:spPr>
          <a:xfrm>
            <a:off x="283000" y="2609500"/>
            <a:ext cx="2954700" cy="143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i="1" lang="sv-SE" sz="1750">
                <a:solidFill>
                  <a:srgbClr val="EE8A2D"/>
                </a:solidFill>
                <a:highlight>
                  <a:srgbClr val="FFFFFF"/>
                </a:highlight>
                <a:latin typeface="Open Sans"/>
                <a:ea typeface="Open Sans"/>
                <a:cs typeface="Open Sans"/>
                <a:sym typeface="Open Sans"/>
              </a:rPr>
              <a:t>“Vi måste bedriva ett mer coachande och tillitsfullt ledarskap”</a:t>
            </a:r>
            <a:endParaRPr>
              <a:latin typeface="Open Sans"/>
              <a:ea typeface="Open Sans"/>
              <a:cs typeface="Open Sans"/>
              <a:sym typeface="Open Sans"/>
            </a:endParaRPr>
          </a:p>
        </p:txBody>
      </p:sp>
      <p:sp>
        <p:nvSpPr>
          <p:cNvPr id="793" name="Google Shape;793;p129"/>
          <p:cNvSpPr txBox="1"/>
          <p:nvPr/>
        </p:nvSpPr>
        <p:spPr>
          <a:xfrm>
            <a:off x="106125" y="223950"/>
            <a:ext cx="8978400" cy="585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sv-SE" sz="3000">
                <a:solidFill>
                  <a:srgbClr val="0050A0"/>
                </a:solidFill>
                <a:latin typeface="Open Sans"/>
                <a:ea typeface="Open Sans"/>
                <a:cs typeface="Open Sans"/>
                <a:sym typeface="Open Sans"/>
              </a:rPr>
              <a:t>Att leda och genomföra en digital transformation</a:t>
            </a:r>
            <a:endParaRPr sz="3000">
              <a:solidFill>
                <a:srgbClr val="0050A0"/>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797" name="Shape 797"/>
        <p:cNvGrpSpPr/>
        <p:nvPr/>
      </p:nvGrpSpPr>
      <p:grpSpPr>
        <a:xfrm>
          <a:off x="0" y="0"/>
          <a:ext cx="0" cy="0"/>
          <a:chOff x="0" y="0"/>
          <a:chExt cx="0" cy="0"/>
        </a:xfrm>
      </p:grpSpPr>
      <p:sp>
        <p:nvSpPr>
          <p:cNvPr id="798" name="Google Shape;798;p130"/>
          <p:cNvSpPr txBox="1"/>
          <p:nvPr/>
        </p:nvSpPr>
        <p:spPr>
          <a:xfrm>
            <a:off x="162725" y="1608700"/>
            <a:ext cx="2196300" cy="1314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i="1" sz="1800">
              <a:highlight>
                <a:srgbClr val="FFFFFF"/>
              </a:highlight>
              <a:latin typeface="Calibri"/>
              <a:ea typeface="Calibri"/>
              <a:cs typeface="Calibri"/>
              <a:sym typeface="Calibri"/>
            </a:endParaRPr>
          </a:p>
          <a:p>
            <a:pPr indent="0" lvl="0" marL="0" rtl="0" algn="l">
              <a:spcBef>
                <a:spcPts val="0"/>
              </a:spcBef>
              <a:spcAft>
                <a:spcPts val="0"/>
              </a:spcAft>
              <a:buNone/>
            </a:pPr>
            <a:r>
              <a:rPr lang="sv-SE" sz="1800">
                <a:latin typeface="Open Sans"/>
                <a:ea typeface="Open Sans"/>
                <a:cs typeface="Open Sans"/>
                <a:sym typeface="Open Sans"/>
              </a:rPr>
              <a:t>Laura Hartman Tillitsdelegationen</a:t>
            </a:r>
            <a:endParaRPr sz="1800">
              <a:latin typeface="Open Sans"/>
              <a:ea typeface="Open Sans"/>
              <a:cs typeface="Open Sans"/>
              <a:sym typeface="Open Sans"/>
            </a:endParaRPr>
          </a:p>
        </p:txBody>
      </p:sp>
      <p:pic>
        <p:nvPicPr>
          <p:cNvPr descr="Mer tillit i styrningen – Tillitsdelegationens uppdrag mot bakgrund av 20-årig erfarenhet från forskning och ledarskap." id="799" name="Google Shape;799;p130" title="Laura Hartman">
            <a:hlinkClick r:id="rId3"/>
          </p:cNvPr>
          <p:cNvPicPr preferRelativeResize="0"/>
          <p:nvPr/>
        </p:nvPicPr>
        <p:blipFill>
          <a:blip r:embed="rId4">
            <a:alphaModFix/>
          </a:blip>
          <a:stretch>
            <a:fillRect/>
          </a:stretch>
        </p:blipFill>
        <p:spPr>
          <a:xfrm>
            <a:off x="2689950" y="879700"/>
            <a:ext cx="4388100" cy="3291075"/>
          </a:xfrm>
          <a:prstGeom prst="rect">
            <a:avLst/>
          </a:prstGeom>
          <a:noFill/>
          <a:ln>
            <a:noFill/>
          </a:ln>
        </p:spPr>
      </p:pic>
      <p:sp>
        <p:nvSpPr>
          <p:cNvPr id="800" name="Google Shape;800;p130"/>
          <p:cNvSpPr txBox="1"/>
          <p:nvPr/>
        </p:nvSpPr>
        <p:spPr>
          <a:xfrm>
            <a:off x="162725" y="252250"/>
            <a:ext cx="8914500" cy="585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sv-SE" sz="3000">
                <a:solidFill>
                  <a:srgbClr val="0050A0"/>
                </a:solidFill>
                <a:latin typeface="Open Sans"/>
                <a:ea typeface="Open Sans"/>
                <a:cs typeface="Open Sans"/>
                <a:sym typeface="Open Sans"/>
              </a:rPr>
              <a:t>Att leda och genomföra en digital transformation</a:t>
            </a:r>
            <a:endParaRPr sz="3000">
              <a:solidFill>
                <a:srgbClr val="0050A0"/>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804" name="Shape 804"/>
        <p:cNvGrpSpPr/>
        <p:nvPr/>
      </p:nvGrpSpPr>
      <p:grpSpPr>
        <a:xfrm>
          <a:off x="0" y="0"/>
          <a:ext cx="0" cy="0"/>
          <a:chOff x="0" y="0"/>
          <a:chExt cx="0" cy="0"/>
        </a:xfrm>
      </p:grpSpPr>
      <p:sp>
        <p:nvSpPr>
          <p:cNvPr id="805" name="Google Shape;805;p131"/>
          <p:cNvSpPr txBox="1"/>
          <p:nvPr/>
        </p:nvSpPr>
        <p:spPr>
          <a:xfrm>
            <a:off x="150" y="1424775"/>
            <a:ext cx="9144000" cy="142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3600">
              <a:latin typeface="Calibri"/>
              <a:ea typeface="Calibri"/>
              <a:cs typeface="Calibri"/>
              <a:sym typeface="Calibri"/>
            </a:endParaRPr>
          </a:p>
          <a:p>
            <a:pPr indent="0" lvl="0" marL="0" rtl="0" algn="ctr">
              <a:spcBef>
                <a:spcPts val="0"/>
              </a:spcBef>
              <a:spcAft>
                <a:spcPts val="0"/>
              </a:spcAft>
              <a:buNone/>
            </a:pPr>
            <a:r>
              <a:rPr lang="sv-SE" sz="6000">
                <a:solidFill>
                  <a:srgbClr val="FFFFFF"/>
                </a:solidFill>
                <a:latin typeface="Open Sans"/>
                <a:ea typeface="Open Sans"/>
                <a:cs typeface="Open Sans"/>
                <a:sym typeface="Open Sans"/>
              </a:rPr>
              <a:t>a - - - - - A                  B</a:t>
            </a:r>
            <a:r>
              <a:rPr lang="sv-SE" sz="6000">
                <a:solidFill>
                  <a:srgbClr val="FFFFFF"/>
                </a:solidFill>
                <a:latin typeface="Calibri"/>
                <a:ea typeface="Calibri"/>
                <a:cs typeface="Calibri"/>
                <a:sym typeface="Calibri"/>
              </a:rPr>
              <a:t> </a:t>
            </a:r>
            <a:endParaRPr sz="6000">
              <a:solidFill>
                <a:srgbClr val="FFFFFF"/>
              </a:solidFill>
              <a:latin typeface="Calibri"/>
              <a:ea typeface="Calibri"/>
              <a:cs typeface="Calibri"/>
              <a:sym typeface="Calibri"/>
            </a:endParaRPr>
          </a:p>
          <a:p>
            <a:pPr indent="0" lvl="0" marL="0" rtl="0" algn="l">
              <a:spcBef>
                <a:spcPts val="0"/>
              </a:spcBef>
              <a:spcAft>
                <a:spcPts val="0"/>
              </a:spcAft>
              <a:buNone/>
            </a:pPr>
            <a:r>
              <a:t/>
            </a:r>
            <a:endParaRPr sz="1800">
              <a:latin typeface="Calibri"/>
              <a:ea typeface="Calibri"/>
              <a:cs typeface="Calibri"/>
              <a:sym typeface="Calibri"/>
            </a:endParaRPr>
          </a:p>
        </p:txBody>
      </p:sp>
      <p:sp>
        <p:nvSpPr>
          <p:cNvPr id="806" name="Google Shape;806;p131"/>
          <p:cNvSpPr txBox="1"/>
          <p:nvPr/>
        </p:nvSpPr>
        <p:spPr>
          <a:xfrm>
            <a:off x="150" y="726275"/>
            <a:ext cx="9144000" cy="585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sv-SE" sz="2400">
                <a:solidFill>
                  <a:srgbClr val="FFFFFF"/>
                </a:solidFill>
                <a:latin typeface="Open Sans"/>
                <a:ea typeface="Open Sans"/>
                <a:cs typeface="Open Sans"/>
                <a:sym typeface="Open Sans"/>
              </a:rPr>
              <a:t>Härifrån till verkligheten… digital mognad är relativ</a:t>
            </a:r>
            <a:endParaRPr sz="2400">
              <a:solidFill>
                <a:srgbClr val="FFFFFF"/>
              </a:solidFill>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810" name="Shape 810"/>
        <p:cNvGrpSpPr/>
        <p:nvPr/>
      </p:nvGrpSpPr>
      <p:grpSpPr>
        <a:xfrm>
          <a:off x="0" y="0"/>
          <a:ext cx="0" cy="0"/>
          <a:chOff x="0" y="0"/>
          <a:chExt cx="0" cy="0"/>
        </a:xfrm>
      </p:grpSpPr>
      <p:sp>
        <p:nvSpPr>
          <p:cNvPr id="811" name="Google Shape;811;p132"/>
          <p:cNvSpPr txBox="1"/>
          <p:nvPr/>
        </p:nvSpPr>
        <p:spPr>
          <a:xfrm>
            <a:off x="3174450" y="3198825"/>
            <a:ext cx="3835200" cy="142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3600">
              <a:latin typeface="Calibri"/>
              <a:ea typeface="Calibri"/>
              <a:cs typeface="Calibri"/>
              <a:sym typeface="Calibri"/>
            </a:endParaRPr>
          </a:p>
          <a:p>
            <a:pPr indent="0" lvl="0" marL="0" rtl="0" algn="l">
              <a:spcBef>
                <a:spcPts val="0"/>
              </a:spcBef>
              <a:spcAft>
                <a:spcPts val="0"/>
              </a:spcAft>
              <a:buNone/>
            </a:pPr>
            <a:r>
              <a:rPr lang="sv-SE" sz="3000">
                <a:latin typeface="Open Sans"/>
                <a:ea typeface="Open Sans"/>
                <a:cs typeface="Open Sans"/>
                <a:sym typeface="Open Sans"/>
              </a:rPr>
              <a:t>a - - - - - A                B </a:t>
            </a:r>
            <a:endParaRPr sz="3000">
              <a:latin typeface="Open Sans"/>
              <a:ea typeface="Open Sans"/>
              <a:cs typeface="Open Sans"/>
              <a:sym typeface="Open Sans"/>
            </a:endParaRPr>
          </a:p>
          <a:p>
            <a:pPr indent="0" lvl="0" marL="0" rtl="0" algn="l">
              <a:spcBef>
                <a:spcPts val="0"/>
              </a:spcBef>
              <a:spcAft>
                <a:spcPts val="0"/>
              </a:spcAft>
              <a:buNone/>
            </a:pPr>
            <a:r>
              <a:t/>
            </a:r>
            <a:endParaRPr sz="1800">
              <a:latin typeface="Calibri"/>
              <a:ea typeface="Calibri"/>
              <a:cs typeface="Calibri"/>
              <a:sym typeface="Calibri"/>
            </a:endParaRPr>
          </a:p>
        </p:txBody>
      </p:sp>
      <p:sp>
        <p:nvSpPr>
          <p:cNvPr id="812" name="Google Shape;812;p132"/>
          <p:cNvSpPr txBox="1"/>
          <p:nvPr/>
        </p:nvSpPr>
        <p:spPr>
          <a:xfrm>
            <a:off x="349350" y="1121750"/>
            <a:ext cx="2825100" cy="292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sv-SE" sz="1800">
                <a:latin typeface="Open Sans"/>
                <a:ea typeface="Open Sans"/>
                <a:cs typeface="Open Sans"/>
                <a:sym typeface="Open Sans"/>
              </a:rPr>
              <a:t>Mäta mognad</a:t>
            </a:r>
            <a:br>
              <a:rPr lang="sv-SE" sz="1800">
                <a:latin typeface="Open Sans"/>
                <a:ea typeface="Open Sans"/>
                <a:cs typeface="Open Sans"/>
                <a:sym typeface="Open Sans"/>
              </a:rPr>
            </a:br>
            <a:endParaRPr sz="1800">
              <a:latin typeface="Open Sans"/>
              <a:ea typeface="Open Sans"/>
              <a:cs typeface="Open Sans"/>
              <a:sym typeface="Open Sans"/>
            </a:endParaRPr>
          </a:p>
          <a:p>
            <a:pPr indent="-342900" lvl="0" marL="457200" rtl="0" algn="l">
              <a:spcBef>
                <a:spcPts val="0"/>
              </a:spcBef>
              <a:spcAft>
                <a:spcPts val="0"/>
              </a:spcAft>
              <a:buSzPts val="1800"/>
              <a:buFont typeface="Open Sans"/>
              <a:buChar char="●"/>
            </a:pPr>
            <a:r>
              <a:rPr lang="sv-SE" sz="1800">
                <a:latin typeface="Open Sans"/>
                <a:ea typeface="Open Sans"/>
                <a:cs typeface="Open Sans"/>
                <a:sym typeface="Open Sans"/>
              </a:rPr>
              <a:t>eBlomlådan</a:t>
            </a:r>
            <a:endParaRPr sz="1800">
              <a:latin typeface="Open Sans"/>
              <a:ea typeface="Open Sans"/>
              <a:cs typeface="Open Sans"/>
              <a:sym typeface="Open Sans"/>
            </a:endParaRPr>
          </a:p>
          <a:p>
            <a:pPr indent="-342900" lvl="0" marL="457200" rtl="0" algn="l">
              <a:spcBef>
                <a:spcPts val="0"/>
              </a:spcBef>
              <a:spcAft>
                <a:spcPts val="0"/>
              </a:spcAft>
              <a:buSzPts val="1800"/>
              <a:buFont typeface="Open Sans"/>
              <a:buChar char="●"/>
            </a:pPr>
            <a:r>
              <a:rPr lang="sv-SE" sz="1800">
                <a:latin typeface="Open Sans"/>
                <a:ea typeface="Open Sans"/>
                <a:cs typeface="Open Sans"/>
                <a:sym typeface="Open Sans"/>
              </a:rPr>
              <a:t>LIKA för socialtjänsten</a:t>
            </a:r>
            <a:endParaRPr sz="1800">
              <a:latin typeface="Open Sans"/>
              <a:ea typeface="Open Sans"/>
              <a:cs typeface="Open Sans"/>
              <a:sym typeface="Open Sans"/>
            </a:endParaRPr>
          </a:p>
          <a:p>
            <a:pPr indent="-342900" lvl="0" marL="457200" rtl="0" algn="l">
              <a:spcBef>
                <a:spcPts val="0"/>
              </a:spcBef>
              <a:spcAft>
                <a:spcPts val="0"/>
              </a:spcAft>
              <a:buSzPts val="1800"/>
              <a:buFont typeface="Open Sans"/>
              <a:buChar char="●"/>
            </a:pPr>
            <a:r>
              <a:rPr lang="sv-SE" sz="1800">
                <a:latin typeface="Open Sans"/>
                <a:ea typeface="Open Sans"/>
                <a:cs typeface="Open Sans"/>
                <a:sym typeface="Open Sans"/>
              </a:rPr>
              <a:t>LIKA för skolan och förskolan</a:t>
            </a:r>
            <a:endParaRPr sz="1800">
              <a:latin typeface="Open Sans"/>
              <a:ea typeface="Open Sans"/>
              <a:cs typeface="Open Sans"/>
              <a:sym typeface="Open Sans"/>
            </a:endParaRPr>
          </a:p>
          <a:p>
            <a:pPr indent="-342900" lvl="0" marL="457200" rtl="0" algn="l">
              <a:spcBef>
                <a:spcPts val="0"/>
              </a:spcBef>
              <a:spcAft>
                <a:spcPts val="0"/>
              </a:spcAft>
              <a:buSzPts val="1800"/>
              <a:buFont typeface="Open Sans"/>
              <a:buChar char="●"/>
            </a:pPr>
            <a:r>
              <a:rPr lang="sv-SE" sz="1800">
                <a:latin typeface="Open Sans"/>
                <a:ea typeface="Open Sans"/>
                <a:cs typeface="Open Sans"/>
                <a:sym typeface="Open Sans"/>
              </a:rPr>
              <a:t>Digital förvaltning</a:t>
            </a:r>
            <a:endParaRPr sz="1800">
              <a:latin typeface="Open Sans"/>
              <a:ea typeface="Open Sans"/>
              <a:cs typeface="Open Sans"/>
              <a:sym typeface="Open Sans"/>
            </a:endParaRPr>
          </a:p>
          <a:p>
            <a:pPr indent="-342900" lvl="0" marL="457200" rtl="0" algn="l">
              <a:spcBef>
                <a:spcPts val="0"/>
              </a:spcBef>
              <a:spcAft>
                <a:spcPts val="0"/>
              </a:spcAft>
              <a:buSzPts val="1800"/>
              <a:buFont typeface="Open Sans"/>
              <a:buChar char="●"/>
            </a:pPr>
            <a:r>
              <a:rPr lang="sv-SE" sz="1800">
                <a:latin typeface="Open Sans"/>
                <a:ea typeface="Open Sans"/>
                <a:cs typeface="Open Sans"/>
                <a:sym typeface="Open Sans"/>
              </a:rPr>
              <a:t>Djupintervjuer</a:t>
            </a:r>
            <a:endParaRPr sz="1800">
              <a:latin typeface="Open Sans"/>
              <a:ea typeface="Open Sans"/>
              <a:cs typeface="Open Sans"/>
              <a:sym typeface="Open Sans"/>
            </a:endParaRPr>
          </a:p>
          <a:p>
            <a:pPr indent="-342900" lvl="0" marL="457200" rtl="0" algn="l">
              <a:spcBef>
                <a:spcPts val="0"/>
              </a:spcBef>
              <a:spcAft>
                <a:spcPts val="0"/>
              </a:spcAft>
              <a:buSzPts val="1800"/>
              <a:buFont typeface="Open Sans"/>
              <a:buChar char="●"/>
            </a:pPr>
            <a:r>
              <a:rPr lang="sv-SE" sz="1800">
                <a:latin typeface="Open Sans"/>
                <a:ea typeface="Open Sans"/>
                <a:cs typeface="Open Sans"/>
                <a:sym typeface="Open Sans"/>
              </a:rPr>
              <a:t>...</a:t>
            </a:r>
            <a:endParaRPr sz="1800">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p:txBody>
      </p:sp>
      <p:pic>
        <p:nvPicPr>
          <p:cNvPr id="813" name="Google Shape;813;p132"/>
          <p:cNvPicPr preferRelativeResize="0"/>
          <p:nvPr/>
        </p:nvPicPr>
        <p:blipFill>
          <a:blip r:embed="rId3">
            <a:alphaModFix/>
          </a:blip>
          <a:stretch>
            <a:fillRect/>
          </a:stretch>
        </p:blipFill>
        <p:spPr>
          <a:xfrm>
            <a:off x="3508653" y="1121750"/>
            <a:ext cx="3241299" cy="2085100"/>
          </a:xfrm>
          <a:prstGeom prst="rect">
            <a:avLst/>
          </a:prstGeom>
          <a:noFill/>
          <a:ln>
            <a:noFill/>
          </a:ln>
          <a:effectLst>
            <a:outerShdw blurRad="57150" rotWithShape="0" algn="bl" dir="5400000" dist="19050">
              <a:srgbClr val="000000">
                <a:alpha val="50000"/>
              </a:srgbClr>
            </a:outerShdw>
          </a:effectLst>
        </p:spPr>
      </p:pic>
      <p:pic>
        <p:nvPicPr>
          <p:cNvPr id="814" name="Google Shape;814;p132"/>
          <p:cNvPicPr preferRelativeResize="0"/>
          <p:nvPr/>
        </p:nvPicPr>
        <p:blipFill>
          <a:blip r:embed="rId4">
            <a:alphaModFix/>
          </a:blip>
          <a:stretch>
            <a:fillRect/>
          </a:stretch>
        </p:blipFill>
        <p:spPr>
          <a:xfrm>
            <a:off x="4646600" y="1468400"/>
            <a:ext cx="4247074" cy="1930125"/>
          </a:xfrm>
          <a:prstGeom prst="rect">
            <a:avLst/>
          </a:prstGeom>
          <a:noFill/>
          <a:ln>
            <a:noFill/>
          </a:ln>
          <a:effectLst>
            <a:outerShdw blurRad="57150" rotWithShape="0" algn="bl" dir="5400000" dist="19050">
              <a:srgbClr val="000000">
                <a:alpha val="50000"/>
              </a:srgbClr>
            </a:outerShdw>
          </a:effectLst>
        </p:spPr>
      </p:pic>
      <p:cxnSp>
        <p:nvCxnSpPr>
          <p:cNvPr id="815" name="Google Shape;815;p132"/>
          <p:cNvCxnSpPr/>
          <p:nvPr/>
        </p:nvCxnSpPr>
        <p:spPr>
          <a:xfrm>
            <a:off x="5089950" y="4105325"/>
            <a:ext cx="752400" cy="0"/>
          </a:xfrm>
          <a:prstGeom prst="straightConnector1">
            <a:avLst/>
          </a:prstGeom>
          <a:noFill/>
          <a:ln cap="flat" cmpd="sng" w="38100">
            <a:solidFill>
              <a:schemeClr val="dk2"/>
            </a:solidFill>
            <a:prstDash val="solid"/>
            <a:round/>
            <a:headEnd len="med" w="med" type="none"/>
            <a:tailEnd len="med" w="med" type="triangle"/>
          </a:ln>
        </p:spPr>
      </p:cxnSp>
      <p:pic>
        <p:nvPicPr>
          <p:cNvPr id="816" name="Google Shape;816;p132"/>
          <p:cNvPicPr preferRelativeResize="0"/>
          <p:nvPr/>
        </p:nvPicPr>
        <p:blipFill>
          <a:blip r:embed="rId5">
            <a:alphaModFix/>
          </a:blip>
          <a:stretch>
            <a:fillRect/>
          </a:stretch>
        </p:blipFill>
        <p:spPr>
          <a:xfrm>
            <a:off x="6847816" y="2068900"/>
            <a:ext cx="2045871" cy="2036421"/>
          </a:xfrm>
          <a:prstGeom prst="rect">
            <a:avLst/>
          </a:prstGeom>
          <a:noFill/>
          <a:ln>
            <a:noFill/>
          </a:ln>
          <a:effectLst>
            <a:outerShdw blurRad="57150" rotWithShape="0" algn="bl" dir="5400000" dist="19050">
              <a:srgbClr val="000000">
                <a:alpha val="50000"/>
              </a:srgbClr>
            </a:outerShdw>
          </a:effectLst>
        </p:spPr>
      </p:pic>
      <p:sp>
        <p:nvSpPr>
          <p:cNvPr id="817" name="Google Shape;817;p132"/>
          <p:cNvSpPr txBox="1"/>
          <p:nvPr/>
        </p:nvSpPr>
        <p:spPr>
          <a:xfrm>
            <a:off x="266319" y="308856"/>
            <a:ext cx="8382600" cy="585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sv-SE" sz="3000">
                <a:solidFill>
                  <a:srgbClr val="0050A0"/>
                </a:solidFill>
                <a:latin typeface="Open Sans"/>
                <a:ea typeface="Open Sans"/>
                <a:cs typeface="Open Sans"/>
                <a:sym typeface="Open Sans"/>
              </a:rPr>
              <a:t>Härifrån till verkligheten… </a:t>
            </a:r>
            <a:endParaRPr sz="3000">
              <a:solidFill>
                <a:srgbClr val="0050A0"/>
              </a:solidFill>
              <a:latin typeface="Open Sans"/>
              <a:ea typeface="Open Sans"/>
              <a:cs typeface="Open Sans"/>
              <a:sym typeface="Open Sans"/>
            </a:endParaRPr>
          </a:p>
          <a:p>
            <a:pPr indent="0" lvl="0" marL="0" rtl="0" algn="l">
              <a:spcBef>
                <a:spcPts val="0"/>
              </a:spcBef>
              <a:spcAft>
                <a:spcPts val="0"/>
              </a:spcAft>
              <a:buNone/>
            </a:pPr>
            <a:r>
              <a:rPr lang="sv-SE" sz="3000">
                <a:solidFill>
                  <a:srgbClr val="0050A0"/>
                </a:solidFill>
                <a:latin typeface="Open Sans"/>
                <a:ea typeface="Open Sans"/>
                <a:cs typeface="Open Sans"/>
                <a:sym typeface="Open Sans"/>
              </a:rPr>
              <a:t>digital mognad är relativ</a:t>
            </a:r>
            <a:endParaRPr sz="3000">
              <a:solidFill>
                <a:srgbClr val="0050A0"/>
              </a:solidFill>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821" name="Shape 821"/>
        <p:cNvGrpSpPr/>
        <p:nvPr/>
      </p:nvGrpSpPr>
      <p:grpSpPr>
        <a:xfrm>
          <a:off x="0" y="0"/>
          <a:ext cx="0" cy="0"/>
          <a:chOff x="0" y="0"/>
          <a:chExt cx="0" cy="0"/>
        </a:xfrm>
      </p:grpSpPr>
      <p:sp>
        <p:nvSpPr>
          <p:cNvPr id="822" name="Google Shape;822;p133"/>
          <p:cNvSpPr txBox="1"/>
          <p:nvPr/>
        </p:nvSpPr>
        <p:spPr>
          <a:xfrm>
            <a:off x="385925" y="1111525"/>
            <a:ext cx="2729100" cy="693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sv-SE" sz="1800">
                <a:solidFill>
                  <a:srgbClr val="FFFFFF"/>
                </a:solidFill>
                <a:latin typeface="Open Sans"/>
                <a:ea typeface="Open Sans"/>
                <a:cs typeface="Open Sans"/>
                <a:sym typeface="Open Sans"/>
              </a:rPr>
              <a:t>Arbeta med innovation </a:t>
            </a:r>
            <a:endParaRPr sz="1800">
              <a:solidFill>
                <a:srgbClr val="FFFFFF"/>
              </a:solidFill>
              <a:latin typeface="Open Sans"/>
              <a:ea typeface="Open Sans"/>
              <a:cs typeface="Open Sans"/>
              <a:sym typeface="Open Sans"/>
            </a:endParaRPr>
          </a:p>
        </p:txBody>
      </p:sp>
      <p:pic>
        <p:nvPicPr>
          <p:cNvPr descr="I en tid när resurserna minskar och behoven ökar, är det viktigare än någonsin vi använder våra resurser till verksamhet som verkligen gör skillnad. Därför har Sveriges Kommuner och Landsting startat Innovationsguiden, ett stöd i att förnya er verksamhet tillsammans med brukarna i era verksamheter. Det här är en introduktion till hur det är att arbeta med stöd av Innovationsguiden, berättat av tidigare personer vars projekt genomgått Innovationsguidens utvecklingsprogram.  &#10;&#10;Läs mer på www.innovationsguiden.se&#10;&#10;Musik: Broke for free - Summer spliffs (CC-BY-3.0)" id="823" name="Google Shape;823;p133" title="Vad är Innovationsguiden?">
            <a:hlinkClick r:id="rId3"/>
          </p:cNvPr>
          <p:cNvPicPr preferRelativeResize="0"/>
          <p:nvPr/>
        </p:nvPicPr>
        <p:blipFill>
          <a:blip r:embed="rId4">
            <a:alphaModFix/>
          </a:blip>
          <a:stretch>
            <a:fillRect/>
          </a:stretch>
        </p:blipFill>
        <p:spPr>
          <a:xfrm>
            <a:off x="3500300" y="278975"/>
            <a:ext cx="5089900" cy="3817425"/>
          </a:xfrm>
          <a:prstGeom prst="rect">
            <a:avLst/>
          </a:prstGeom>
          <a:noFill/>
          <a:ln>
            <a:noFill/>
          </a:ln>
        </p:spPr>
      </p:pic>
      <p:sp>
        <p:nvSpPr>
          <p:cNvPr id="824" name="Google Shape;824;p133"/>
          <p:cNvSpPr txBox="1"/>
          <p:nvPr/>
        </p:nvSpPr>
        <p:spPr>
          <a:xfrm>
            <a:off x="191025" y="1973850"/>
            <a:ext cx="3267300" cy="54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sv-SE" sz="1800">
                <a:solidFill>
                  <a:srgbClr val="FFFFFF"/>
                </a:solidFill>
                <a:latin typeface="Open Sans"/>
                <a:ea typeface="Open Sans"/>
                <a:cs typeface="Open Sans"/>
                <a:sym typeface="Open Sans"/>
              </a:rPr>
              <a:t>http://innovationsguiden.se/</a:t>
            </a:r>
            <a:endParaRPr>
              <a:solidFill>
                <a:srgbClr val="FFFFFF"/>
              </a:solidFill>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828" name="Shape 828"/>
        <p:cNvGrpSpPr/>
        <p:nvPr/>
      </p:nvGrpSpPr>
      <p:grpSpPr>
        <a:xfrm>
          <a:off x="0" y="0"/>
          <a:ext cx="0" cy="0"/>
          <a:chOff x="0" y="0"/>
          <a:chExt cx="0" cy="0"/>
        </a:xfrm>
      </p:grpSpPr>
      <p:pic>
        <p:nvPicPr>
          <p:cNvPr id="829" name="Google Shape;829;p134"/>
          <p:cNvPicPr preferRelativeResize="0"/>
          <p:nvPr/>
        </p:nvPicPr>
        <p:blipFill>
          <a:blip r:embed="rId3">
            <a:alphaModFix/>
          </a:blip>
          <a:stretch>
            <a:fillRect/>
          </a:stretch>
        </p:blipFill>
        <p:spPr>
          <a:xfrm>
            <a:off x="940025" y="1409000"/>
            <a:ext cx="3824101" cy="2992775"/>
          </a:xfrm>
          <a:prstGeom prst="rect">
            <a:avLst/>
          </a:prstGeom>
          <a:noFill/>
          <a:ln>
            <a:noFill/>
          </a:ln>
        </p:spPr>
      </p:pic>
      <p:sp>
        <p:nvSpPr>
          <p:cNvPr id="830" name="Google Shape;830;p134"/>
          <p:cNvSpPr txBox="1"/>
          <p:nvPr/>
        </p:nvSpPr>
        <p:spPr>
          <a:xfrm>
            <a:off x="4940175" y="2023500"/>
            <a:ext cx="2421900" cy="151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sv-SE">
                <a:latin typeface="Open Sans"/>
                <a:ea typeface="Open Sans"/>
                <a:cs typeface="Open Sans"/>
                <a:sym typeface="Open Sans"/>
              </a:rPr>
              <a:t>Effektivisering</a:t>
            </a:r>
            <a:endParaRPr>
              <a:latin typeface="Open Sans"/>
              <a:ea typeface="Open Sans"/>
              <a:cs typeface="Open Sans"/>
              <a:sym typeface="Open Sans"/>
            </a:endParaRPr>
          </a:p>
          <a:p>
            <a:pPr indent="0" lvl="0" marL="0" rtl="0" algn="l">
              <a:spcBef>
                <a:spcPts val="0"/>
              </a:spcBef>
              <a:spcAft>
                <a:spcPts val="0"/>
              </a:spcAft>
              <a:buNone/>
            </a:pPr>
            <a:r>
              <a:rPr lang="sv-SE">
                <a:latin typeface="Open Sans"/>
                <a:ea typeface="Open Sans"/>
                <a:cs typeface="Open Sans"/>
                <a:sym typeface="Open Sans"/>
              </a:rPr>
              <a:t>Ökad kvalité</a:t>
            </a:r>
            <a:endParaRPr>
              <a:latin typeface="Open Sans"/>
              <a:ea typeface="Open Sans"/>
              <a:cs typeface="Open Sans"/>
              <a:sym typeface="Open Sans"/>
            </a:endParaRPr>
          </a:p>
          <a:p>
            <a:pPr indent="0" lvl="0" marL="0" rtl="0" algn="l">
              <a:spcBef>
                <a:spcPts val="0"/>
              </a:spcBef>
              <a:spcAft>
                <a:spcPts val="0"/>
              </a:spcAft>
              <a:buNone/>
            </a:pPr>
            <a:r>
              <a:rPr lang="sv-SE">
                <a:latin typeface="Open Sans"/>
                <a:ea typeface="Open Sans"/>
                <a:cs typeface="Open Sans"/>
                <a:sym typeface="Open Sans"/>
              </a:rPr>
              <a:t>Kostnadsreducering</a:t>
            </a:r>
            <a:endParaRPr>
              <a:latin typeface="Open Sans"/>
              <a:ea typeface="Open Sans"/>
              <a:cs typeface="Open Sans"/>
              <a:sym typeface="Open Sans"/>
            </a:endParaRPr>
          </a:p>
          <a:p>
            <a:pPr indent="0" lvl="0" marL="0" rtl="0" algn="l">
              <a:spcBef>
                <a:spcPts val="0"/>
              </a:spcBef>
              <a:spcAft>
                <a:spcPts val="0"/>
              </a:spcAft>
              <a:buNone/>
            </a:pPr>
            <a:r>
              <a:rPr lang="sv-SE">
                <a:latin typeface="Open Sans"/>
                <a:ea typeface="Open Sans"/>
                <a:cs typeface="Open Sans"/>
                <a:sym typeface="Open Sans"/>
              </a:rPr>
              <a:t>Attraktiva arbetsplatser</a:t>
            </a:r>
            <a:endParaRPr>
              <a:latin typeface="Open Sans"/>
              <a:ea typeface="Open Sans"/>
              <a:cs typeface="Open Sans"/>
              <a:sym typeface="Open Sans"/>
            </a:endParaRPr>
          </a:p>
          <a:p>
            <a:pPr indent="0" lvl="0" marL="0" rtl="0" algn="l">
              <a:spcBef>
                <a:spcPts val="0"/>
              </a:spcBef>
              <a:spcAft>
                <a:spcPts val="0"/>
              </a:spcAft>
              <a:buNone/>
            </a:pPr>
            <a:r>
              <a:rPr lang="sv-SE">
                <a:latin typeface="Open Sans"/>
                <a:ea typeface="Open Sans"/>
                <a:cs typeface="Open Sans"/>
                <a:sym typeface="Open Sans"/>
              </a:rPr>
              <a:t>Kundnytta</a:t>
            </a:r>
            <a:endParaRPr>
              <a:latin typeface="Open Sans"/>
              <a:ea typeface="Open Sans"/>
              <a:cs typeface="Open Sans"/>
              <a:sym typeface="Open Sans"/>
            </a:endParaRPr>
          </a:p>
          <a:p>
            <a:pPr indent="0" lvl="0" marL="0" rtl="0" algn="l">
              <a:spcBef>
                <a:spcPts val="0"/>
              </a:spcBef>
              <a:spcAft>
                <a:spcPts val="0"/>
              </a:spcAft>
              <a:buNone/>
            </a:pPr>
            <a:r>
              <a:rPr lang="sv-SE">
                <a:latin typeface="Open Sans"/>
                <a:ea typeface="Open Sans"/>
                <a:cs typeface="Open Sans"/>
                <a:sym typeface="Open Sans"/>
              </a:rPr>
              <a:t>....</a:t>
            </a:r>
            <a:endParaRPr>
              <a:latin typeface="Open Sans"/>
              <a:ea typeface="Open Sans"/>
              <a:cs typeface="Open Sans"/>
              <a:sym typeface="Open Sans"/>
            </a:endParaRPr>
          </a:p>
        </p:txBody>
      </p:sp>
      <p:sp>
        <p:nvSpPr>
          <p:cNvPr id="831" name="Google Shape;831;p134"/>
          <p:cNvSpPr txBox="1"/>
          <p:nvPr/>
        </p:nvSpPr>
        <p:spPr>
          <a:xfrm>
            <a:off x="295400" y="4603450"/>
            <a:ext cx="1993500" cy="40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sv-SE" sz="1000">
                <a:latin typeface="Open Sans"/>
                <a:ea typeface="Open Sans"/>
                <a:cs typeface="Open Sans"/>
                <a:sym typeface="Open Sans"/>
              </a:rPr>
              <a:t>Källa: DigJouney</a:t>
            </a:r>
            <a:endParaRPr sz="1000">
              <a:latin typeface="Open Sans"/>
              <a:ea typeface="Open Sans"/>
              <a:cs typeface="Open Sans"/>
              <a:sym typeface="Open Sans"/>
            </a:endParaRPr>
          </a:p>
        </p:txBody>
      </p:sp>
      <p:sp>
        <p:nvSpPr>
          <p:cNvPr id="832" name="Google Shape;832;p134"/>
          <p:cNvSpPr txBox="1"/>
          <p:nvPr/>
        </p:nvSpPr>
        <p:spPr>
          <a:xfrm>
            <a:off x="329994" y="733356"/>
            <a:ext cx="8382600" cy="585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sv-SE" sz="3000">
                <a:solidFill>
                  <a:srgbClr val="0050A0"/>
                </a:solidFill>
                <a:latin typeface="Open Sans"/>
                <a:ea typeface="Open Sans"/>
                <a:cs typeface="Open Sans"/>
                <a:sym typeface="Open Sans"/>
              </a:rPr>
              <a:t>Den digital mognadsmatrisens tre fundament</a:t>
            </a:r>
            <a:endParaRPr sz="3000">
              <a:solidFill>
                <a:srgbClr val="0050A0"/>
              </a:solidFill>
              <a:latin typeface="Open Sans"/>
              <a:ea typeface="Open Sans"/>
              <a:cs typeface="Open Sans"/>
              <a:sym typeface="Open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6" name="Shape 836"/>
        <p:cNvGrpSpPr/>
        <p:nvPr/>
      </p:nvGrpSpPr>
      <p:grpSpPr>
        <a:xfrm>
          <a:off x="0" y="0"/>
          <a:ext cx="0" cy="0"/>
          <a:chOff x="0" y="0"/>
          <a:chExt cx="0" cy="0"/>
        </a:xfrm>
      </p:grpSpPr>
      <p:graphicFrame>
        <p:nvGraphicFramePr>
          <p:cNvPr id="837" name="Google Shape;837;p135"/>
          <p:cNvGraphicFramePr/>
          <p:nvPr/>
        </p:nvGraphicFramePr>
        <p:xfrm>
          <a:off x="607575" y="1435050"/>
          <a:ext cx="3000000" cy="3000000"/>
        </p:xfrm>
        <a:graphic>
          <a:graphicData uri="http://schemas.openxmlformats.org/drawingml/2006/table">
            <a:tbl>
              <a:tblPr>
                <a:noFill/>
                <a:tableStyleId>{97B439C7-C326-4C31-BBC9-CEC0A715B955}</a:tableStyleId>
              </a:tblPr>
              <a:tblGrid>
                <a:gridCol w="4251775"/>
                <a:gridCol w="4251775"/>
              </a:tblGrid>
              <a:tr h="2505125">
                <a:tc>
                  <a:txBody>
                    <a:bodyPr/>
                    <a:lstStyle/>
                    <a:p>
                      <a:pPr indent="-342900" lvl="0" marL="457200" rtl="0" algn="l">
                        <a:spcBef>
                          <a:spcPts val="0"/>
                        </a:spcBef>
                        <a:spcAft>
                          <a:spcPts val="0"/>
                        </a:spcAft>
                        <a:buClr>
                          <a:srgbClr val="FFFFFF"/>
                        </a:buClr>
                        <a:buSzPts val="1800"/>
                        <a:buFont typeface="Open Sans"/>
                        <a:buChar char="●"/>
                      </a:pPr>
                      <a:r>
                        <a:rPr lang="sv-SE" sz="1800">
                          <a:solidFill>
                            <a:srgbClr val="FFFFFF"/>
                          </a:solidFill>
                          <a:latin typeface="Open Sans"/>
                          <a:ea typeface="Open Sans"/>
                          <a:cs typeface="Open Sans"/>
                          <a:sym typeface="Open Sans"/>
                        </a:rPr>
                        <a:t>Ingen samsyn på digitalisering och digital transformation</a:t>
                      </a:r>
                      <a:endParaRPr sz="1800">
                        <a:solidFill>
                          <a:srgbClr val="FFFFFF"/>
                        </a:solidFill>
                        <a:latin typeface="Open Sans"/>
                        <a:ea typeface="Open Sans"/>
                        <a:cs typeface="Open Sans"/>
                        <a:sym typeface="Open Sans"/>
                      </a:endParaRPr>
                    </a:p>
                    <a:p>
                      <a:pPr indent="-342900" lvl="0" marL="457200" rtl="0" algn="l">
                        <a:spcBef>
                          <a:spcPts val="0"/>
                        </a:spcBef>
                        <a:spcAft>
                          <a:spcPts val="0"/>
                        </a:spcAft>
                        <a:buClr>
                          <a:srgbClr val="FFFFFF"/>
                        </a:buClr>
                        <a:buSzPts val="1800"/>
                        <a:buFont typeface="Open Sans"/>
                        <a:buChar char="●"/>
                      </a:pPr>
                      <a:r>
                        <a:rPr lang="sv-SE" sz="1800">
                          <a:solidFill>
                            <a:srgbClr val="FFFFFF"/>
                          </a:solidFill>
                          <a:latin typeface="Open Sans"/>
                          <a:ea typeface="Open Sans"/>
                          <a:cs typeface="Open Sans"/>
                          <a:sym typeface="Open Sans"/>
                        </a:rPr>
                        <a:t>Att inte ha bestämt sig</a:t>
                      </a:r>
                      <a:endParaRPr sz="1800">
                        <a:solidFill>
                          <a:srgbClr val="FFFFFF"/>
                        </a:solidFill>
                        <a:latin typeface="Open Sans"/>
                        <a:ea typeface="Open Sans"/>
                        <a:cs typeface="Open Sans"/>
                        <a:sym typeface="Open Sans"/>
                      </a:endParaRPr>
                    </a:p>
                    <a:p>
                      <a:pPr indent="-342900" lvl="0" marL="457200" rtl="0" algn="l">
                        <a:spcBef>
                          <a:spcPts val="0"/>
                        </a:spcBef>
                        <a:spcAft>
                          <a:spcPts val="0"/>
                        </a:spcAft>
                        <a:buClr>
                          <a:srgbClr val="FFFFFF"/>
                        </a:buClr>
                        <a:buSzPts val="1800"/>
                        <a:buFont typeface="Open Sans"/>
                        <a:buChar char="●"/>
                      </a:pPr>
                      <a:r>
                        <a:rPr lang="sv-SE" sz="1800">
                          <a:solidFill>
                            <a:srgbClr val="FFFFFF"/>
                          </a:solidFill>
                          <a:latin typeface="Open Sans"/>
                          <a:ea typeface="Open Sans"/>
                          <a:cs typeface="Open Sans"/>
                          <a:sym typeface="Open Sans"/>
                        </a:rPr>
                        <a:t>Avsaknad av vision</a:t>
                      </a:r>
                      <a:endParaRPr sz="1800">
                        <a:solidFill>
                          <a:srgbClr val="FFFFFF"/>
                        </a:solidFill>
                        <a:latin typeface="Open Sans"/>
                        <a:ea typeface="Open Sans"/>
                        <a:cs typeface="Open Sans"/>
                        <a:sym typeface="Open Sans"/>
                      </a:endParaRPr>
                    </a:p>
                    <a:p>
                      <a:pPr indent="-342900" lvl="0" marL="457200" rtl="0" algn="l">
                        <a:spcBef>
                          <a:spcPts val="0"/>
                        </a:spcBef>
                        <a:spcAft>
                          <a:spcPts val="0"/>
                        </a:spcAft>
                        <a:buClr>
                          <a:srgbClr val="FFFFFF"/>
                        </a:buClr>
                        <a:buSzPts val="1800"/>
                        <a:buFont typeface="Open Sans"/>
                        <a:buChar char="●"/>
                      </a:pPr>
                      <a:r>
                        <a:rPr lang="sv-SE" sz="1800">
                          <a:solidFill>
                            <a:srgbClr val="FFFFFF"/>
                          </a:solidFill>
                          <a:latin typeface="Open Sans"/>
                          <a:ea typeface="Open Sans"/>
                          <a:cs typeface="Open Sans"/>
                          <a:sym typeface="Open Sans"/>
                        </a:rPr>
                        <a:t>För stort fokus på förvaltning</a:t>
                      </a:r>
                      <a:endParaRPr sz="1800">
                        <a:solidFill>
                          <a:srgbClr val="FFFFFF"/>
                        </a:solidFill>
                        <a:latin typeface="Open Sans"/>
                        <a:ea typeface="Open Sans"/>
                        <a:cs typeface="Open Sans"/>
                        <a:sym typeface="Open Sans"/>
                      </a:endParaRPr>
                    </a:p>
                    <a:p>
                      <a:pPr indent="-342900" lvl="0" marL="457200" rtl="0" algn="l">
                        <a:spcBef>
                          <a:spcPts val="0"/>
                        </a:spcBef>
                        <a:spcAft>
                          <a:spcPts val="0"/>
                        </a:spcAft>
                        <a:buClr>
                          <a:srgbClr val="FFFFFF"/>
                        </a:buClr>
                        <a:buSzPts val="1800"/>
                        <a:buFont typeface="Open Sans"/>
                        <a:buChar char="●"/>
                      </a:pPr>
                      <a:r>
                        <a:rPr lang="sv-SE" sz="1800">
                          <a:solidFill>
                            <a:srgbClr val="FFFFFF"/>
                          </a:solidFill>
                          <a:latin typeface="Open Sans"/>
                          <a:ea typeface="Open Sans"/>
                          <a:cs typeface="Open Sans"/>
                          <a:sym typeface="Open Sans"/>
                        </a:rPr>
                        <a:t>Fokus på vad i stället för hur</a:t>
                      </a:r>
                      <a:endParaRPr>
                        <a:solidFill>
                          <a:srgbClr val="FFFFFF"/>
                        </a:solidFill>
                        <a:latin typeface="Open Sans"/>
                        <a:ea typeface="Open Sans"/>
                        <a:cs typeface="Open Sans"/>
                        <a:sym typeface="Open San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342900" lvl="0" marL="457200" rtl="0" algn="l">
                        <a:spcBef>
                          <a:spcPts val="0"/>
                        </a:spcBef>
                        <a:spcAft>
                          <a:spcPts val="0"/>
                        </a:spcAft>
                        <a:buClr>
                          <a:srgbClr val="FFFFFF"/>
                        </a:buClr>
                        <a:buSzPts val="1800"/>
                        <a:buFont typeface="Open Sans"/>
                        <a:buChar char="●"/>
                      </a:pPr>
                      <a:r>
                        <a:rPr lang="sv-SE" sz="1800">
                          <a:solidFill>
                            <a:srgbClr val="FFFFFF"/>
                          </a:solidFill>
                          <a:latin typeface="Open Sans"/>
                          <a:ea typeface="Open Sans"/>
                          <a:cs typeface="Open Sans"/>
                          <a:sym typeface="Open Sans"/>
                        </a:rPr>
                        <a:t>Digitala specialister före digitala generalister</a:t>
                      </a:r>
                      <a:endParaRPr sz="1800">
                        <a:solidFill>
                          <a:srgbClr val="FFFFFF"/>
                        </a:solidFill>
                        <a:latin typeface="Open Sans"/>
                        <a:ea typeface="Open Sans"/>
                        <a:cs typeface="Open Sans"/>
                        <a:sym typeface="Open Sans"/>
                      </a:endParaRPr>
                    </a:p>
                    <a:p>
                      <a:pPr indent="-342900" lvl="0" marL="457200" rtl="0" algn="l">
                        <a:spcBef>
                          <a:spcPts val="0"/>
                        </a:spcBef>
                        <a:spcAft>
                          <a:spcPts val="0"/>
                        </a:spcAft>
                        <a:buClr>
                          <a:srgbClr val="FFFFFF"/>
                        </a:buClr>
                        <a:buSzPts val="1800"/>
                        <a:buFont typeface="Open Sans"/>
                        <a:buChar char="●"/>
                      </a:pPr>
                      <a:r>
                        <a:rPr lang="sv-SE" sz="1800">
                          <a:solidFill>
                            <a:srgbClr val="FFFFFF"/>
                          </a:solidFill>
                          <a:latin typeface="Open Sans"/>
                          <a:ea typeface="Open Sans"/>
                          <a:cs typeface="Open Sans"/>
                          <a:sym typeface="Open Sans"/>
                        </a:rPr>
                        <a:t>Företagets miljö begränsar digitaliseringen</a:t>
                      </a:r>
                      <a:endParaRPr sz="1800">
                        <a:solidFill>
                          <a:srgbClr val="FFFFFF"/>
                        </a:solidFill>
                        <a:latin typeface="Open Sans"/>
                        <a:ea typeface="Open Sans"/>
                        <a:cs typeface="Open Sans"/>
                        <a:sym typeface="Open Sans"/>
                      </a:endParaRPr>
                    </a:p>
                    <a:p>
                      <a:pPr indent="-342900" lvl="0" marL="457200" rtl="0" algn="l">
                        <a:spcBef>
                          <a:spcPts val="0"/>
                        </a:spcBef>
                        <a:spcAft>
                          <a:spcPts val="0"/>
                        </a:spcAft>
                        <a:buClr>
                          <a:srgbClr val="FFFFFF"/>
                        </a:buClr>
                        <a:buSzPts val="1800"/>
                        <a:buFont typeface="Open Sans"/>
                        <a:buChar char="●"/>
                      </a:pPr>
                      <a:r>
                        <a:rPr lang="sv-SE" sz="1800">
                          <a:solidFill>
                            <a:srgbClr val="FFFFFF"/>
                          </a:solidFill>
                          <a:latin typeface="Open Sans"/>
                          <a:ea typeface="Open Sans"/>
                          <a:cs typeface="Open Sans"/>
                          <a:sym typeface="Open Sans"/>
                        </a:rPr>
                        <a:t>Avdelningar i silor</a:t>
                      </a:r>
                      <a:endParaRPr sz="1800">
                        <a:solidFill>
                          <a:srgbClr val="FFFFFF"/>
                        </a:solidFill>
                        <a:latin typeface="Open Sans"/>
                        <a:ea typeface="Open Sans"/>
                        <a:cs typeface="Open Sans"/>
                        <a:sym typeface="Open Sans"/>
                      </a:endParaRPr>
                    </a:p>
                    <a:p>
                      <a:pPr indent="-342900" lvl="0" marL="457200" rtl="0" algn="l">
                        <a:spcBef>
                          <a:spcPts val="0"/>
                        </a:spcBef>
                        <a:spcAft>
                          <a:spcPts val="0"/>
                        </a:spcAft>
                        <a:buClr>
                          <a:srgbClr val="FFFFFF"/>
                        </a:buClr>
                        <a:buSzPts val="1800"/>
                        <a:buFont typeface="Open Sans"/>
                        <a:buChar char="●"/>
                      </a:pPr>
                      <a:r>
                        <a:rPr lang="sv-SE" sz="1800">
                          <a:solidFill>
                            <a:srgbClr val="FFFFFF"/>
                          </a:solidFill>
                          <a:latin typeface="Open Sans"/>
                          <a:ea typeface="Open Sans"/>
                          <a:cs typeface="Open Sans"/>
                          <a:sym typeface="Open Sans"/>
                        </a:rPr>
                        <a:t>Beslut fattas inte baserat på fakta</a:t>
                      </a:r>
                      <a:endParaRPr sz="1800">
                        <a:solidFill>
                          <a:srgbClr val="FFFFFF"/>
                        </a:solidFill>
                        <a:latin typeface="Open Sans"/>
                        <a:ea typeface="Open Sans"/>
                        <a:cs typeface="Open Sans"/>
                        <a:sym typeface="Open Sans"/>
                      </a:endParaRPr>
                    </a:p>
                    <a:p>
                      <a:pPr indent="-342900" lvl="0" marL="457200" rtl="0" algn="l">
                        <a:spcBef>
                          <a:spcPts val="0"/>
                        </a:spcBef>
                        <a:spcAft>
                          <a:spcPts val="0"/>
                        </a:spcAft>
                        <a:buClr>
                          <a:srgbClr val="FFFFFF"/>
                        </a:buClr>
                        <a:buSzPts val="1800"/>
                        <a:buFont typeface="Open Sans"/>
                        <a:buChar char="●"/>
                      </a:pPr>
                      <a:r>
                        <a:rPr lang="sv-SE" sz="1800">
                          <a:solidFill>
                            <a:srgbClr val="FFFFFF"/>
                          </a:solidFill>
                          <a:latin typeface="Open Sans"/>
                          <a:ea typeface="Open Sans"/>
                          <a:cs typeface="Open Sans"/>
                          <a:sym typeface="Open Sans"/>
                        </a:rPr>
                        <a:t>Ledningen lever inte som man lär</a:t>
                      </a:r>
                      <a:endParaRPr>
                        <a:solidFill>
                          <a:srgbClr val="FFFFFF"/>
                        </a:solidFill>
                        <a:latin typeface="Open Sans"/>
                        <a:ea typeface="Open Sans"/>
                        <a:cs typeface="Open Sans"/>
                        <a:sym typeface="Open San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
        <p:nvSpPr>
          <p:cNvPr id="838" name="Google Shape;838;p135"/>
          <p:cNvSpPr txBox="1"/>
          <p:nvPr/>
        </p:nvSpPr>
        <p:spPr>
          <a:xfrm>
            <a:off x="761569" y="726281"/>
            <a:ext cx="8382600" cy="585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sv-SE" sz="3000">
                <a:solidFill>
                  <a:srgbClr val="FFFFFF"/>
                </a:solidFill>
                <a:latin typeface="Open Sans"/>
                <a:ea typeface="Open Sans"/>
                <a:cs typeface="Open Sans"/>
                <a:sym typeface="Open Sans"/>
              </a:rPr>
              <a:t>Tio fällor att undvika</a:t>
            </a:r>
            <a:endParaRPr sz="3000">
              <a:solidFill>
                <a:srgbClr val="FFFFFF"/>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2" name="Shape 692"/>
        <p:cNvGrpSpPr/>
        <p:nvPr/>
      </p:nvGrpSpPr>
      <p:grpSpPr>
        <a:xfrm>
          <a:off x="0" y="0"/>
          <a:ext cx="0" cy="0"/>
          <a:chOff x="0" y="0"/>
          <a:chExt cx="0" cy="0"/>
        </a:xfrm>
      </p:grpSpPr>
      <p:sp>
        <p:nvSpPr>
          <p:cNvPr id="693" name="Google Shape;693;p118"/>
          <p:cNvSpPr txBox="1"/>
          <p:nvPr/>
        </p:nvSpPr>
        <p:spPr>
          <a:xfrm>
            <a:off x="761565" y="726281"/>
            <a:ext cx="7704000" cy="585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b="1" lang="sv-SE" sz="3000">
                <a:solidFill>
                  <a:srgbClr val="741B47"/>
                </a:solidFill>
                <a:latin typeface="Open Sans"/>
                <a:ea typeface="Open Sans"/>
                <a:cs typeface="Open Sans"/>
                <a:sym typeface="Open Sans"/>
              </a:rPr>
              <a:t>Check-in</a:t>
            </a:r>
            <a:endParaRPr b="1" sz="3000">
              <a:solidFill>
                <a:srgbClr val="741B47"/>
              </a:solidFill>
              <a:latin typeface="Open Sans"/>
              <a:ea typeface="Open Sans"/>
              <a:cs typeface="Open Sans"/>
              <a:sym typeface="Open Sans"/>
            </a:endParaRPr>
          </a:p>
        </p:txBody>
      </p:sp>
      <p:sp>
        <p:nvSpPr>
          <p:cNvPr id="694" name="Google Shape;694;p118"/>
          <p:cNvSpPr txBox="1"/>
          <p:nvPr/>
        </p:nvSpPr>
        <p:spPr>
          <a:xfrm>
            <a:off x="761575" y="1425350"/>
            <a:ext cx="4796100" cy="2076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sv-SE" sz="1800">
                <a:solidFill>
                  <a:srgbClr val="000000"/>
                </a:solidFill>
                <a:latin typeface="Open Sans"/>
                <a:ea typeface="Open Sans"/>
                <a:cs typeface="Open Sans"/>
                <a:sym typeface="Open Sans"/>
              </a:rPr>
              <a:t>Förväntningar  -&gt;  På gång  -&gt;  Klart!</a:t>
            </a:r>
            <a:endParaRPr sz="1400">
              <a:latin typeface="Open Sans"/>
              <a:ea typeface="Open Sans"/>
              <a:cs typeface="Open Sans"/>
              <a:sym typeface="Open Sans"/>
            </a:endParaRPr>
          </a:p>
          <a:p>
            <a:pPr indent="0" lvl="0" marL="0" marR="0" rtl="0" algn="l">
              <a:spcBef>
                <a:spcPts val="0"/>
              </a:spcBef>
              <a:spcAft>
                <a:spcPts val="0"/>
              </a:spcAft>
              <a:buNone/>
            </a:pPr>
            <a:r>
              <a:t/>
            </a:r>
            <a:endParaRPr sz="1800">
              <a:solidFill>
                <a:srgbClr val="000000"/>
              </a:solidFill>
              <a:latin typeface="Open Sans"/>
              <a:ea typeface="Open Sans"/>
              <a:cs typeface="Open Sans"/>
              <a:sym typeface="Open Sans"/>
            </a:endParaRPr>
          </a:p>
          <a:p>
            <a:pPr indent="0" lvl="0" marL="0" marR="0" rtl="0" algn="l">
              <a:spcBef>
                <a:spcPts val="0"/>
              </a:spcBef>
              <a:spcAft>
                <a:spcPts val="0"/>
              </a:spcAft>
              <a:buNone/>
            </a:pPr>
            <a:r>
              <a:rPr lang="sv-SE" sz="1800">
                <a:solidFill>
                  <a:srgbClr val="000000"/>
                </a:solidFill>
                <a:latin typeface="Open Sans"/>
                <a:ea typeface="Open Sans"/>
                <a:cs typeface="Open Sans"/>
                <a:sym typeface="Open Sans"/>
              </a:rPr>
              <a:t>Skriv ner dina förväntningar på post-it, </a:t>
            </a:r>
            <a:br>
              <a:rPr lang="sv-SE" sz="1800">
                <a:solidFill>
                  <a:srgbClr val="000000"/>
                </a:solidFill>
                <a:latin typeface="Open Sans"/>
                <a:ea typeface="Open Sans"/>
                <a:cs typeface="Open Sans"/>
                <a:sym typeface="Open Sans"/>
              </a:rPr>
            </a:br>
            <a:r>
              <a:rPr lang="sv-SE" sz="1800">
                <a:solidFill>
                  <a:srgbClr val="000000"/>
                </a:solidFill>
                <a:latin typeface="Open Sans"/>
                <a:ea typeface="Open Sans"/>
                <a:cs typeface="Open Sans"/>
                <a:sym typeface="Open Sans"/>
              </a:rPr>
              <a:t>en per lapp, signera med dina initialer.</a:t>
            </a:r>
            <a:endParaRPr sz="1800">
              <a:solidFill>
                <a:srgbClr val="000000"/>
              </a:solidFill>
              <a:latin typeface="Open Sans"/>
              <a:ea typeface="Open Sans"/>
              <a:cs typeface="Open Sans"/>
              <a:sym typeface="Open Sans"/>
            </a:endParaRPr>
          </a:p>
        </p:txBody>
      </p:sp>
      <p:pic>
        <p:nvPicPr>
          <p:cNvPr id="695" name="Google Shape;695;p118"/>
          <p:cNvPicPr preferRelativeResize="0"/>
          <p:nvPr/>
        </p:nvPicPr>
        <p:blipFill rotWithShape="1">
          <a:blip r:embed="rId3">
            <a:alphaModFix/>
          </a:blip>
          <a:srcRect b="0" l="7834" r="7196" t="9966"/>
          <a:stretch/>
        </p:blipFill>
        <p:spPr>
          <a:xfrm>
            <a:off x="5557703" y="1242256"/>
            <a:ext cx="3233316" cy="244278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2" name="Shape 842"/>
        <p:cNvGrpSpPr/>
        <p:nvPr/>
      </p:nvGrpSpPr>
      <p:grpSpPr>
        <a:xfrm>
          <a:off x="0" y="0"/>
          <a:ext cx="0" cy="0"/>
          <a:chOff x="0" y="0"/>
          <a:chExt cx="0" cy="0"/>
        </a:xfrm>
      </p:grpSpPr>
      <p:graphicFrame>
        <p:nvGraphicFramePr>
          <p:cNvPr id="843" name="Google Shape;843;p136"/>
          <p:cNvGraphicFramePr/>
          <p:nvPr/>
        </p:nvGraphicFramePr>
        <p:xfrm>
          <a:off x="640450" y="1501350"/>
          <a:ext cx="3000000" cy="3000000"/>
        </p:xfrm>
        <a:graphic>
          <a:graphicData uri="http://schemas.openxmlformats.org/drawingml/2006/table">
            <a:tbl>
              <a:tblPr>
                <a:noFill/>
                <a:tableStyleId>{97B439C7-C326-4C31-BBC9-CEC0A715B955}</a:tableStyleId>
              </a:tblPr>
              <a:tblGrid>
                <a:gridCol w="4251775"/>
                <a:gridCol w="4251775"/>
              </a:tblGrid>
              <a:tr h="2505125">
                <a:tc>
                  <a:txBody>
                    <a:bodyPr/>
                    <a:lstStyle/>
                    <a:p>
                      <a:pPr indent="-342900" lvl="0" marL="457200" rtl="0" algn="l">
                        <a:spcBef>
                          <a:spcPts val="0"/>
                        </a:spcBef>
                        <a:spcAft>
                          <a:spcPts val="0"/>
                        </a:spcAft>
                        <a:buClr>
                          <a:srgbClr val="FFFFFF"/>
                        </a:buClr>
                        <a:buSzPts val="1800"/>
                        <a:buFont typeface="Open Sans"/>
                        <a:buChar char="●"/>
                      </a:pPr>
                      <a:r>
                        <a:rPr lang="sv-SE" sz="1800">
                          <a:solidFill>
                            <a:srgbClr val="FFFFFF"/>
                          </a:solidFill>
                          <a:latin typeface="Open Sans"/>
                          <a:ea typeface="Open Sans"/>
                          <a:cs typeface="Open Sans"/>
                          <a:sym typeface="Open Sans"/>
                        </a:rPr>
                        <a:t>Du ska ta ansvar</a:t>
                      </a:r>
                      <a:endParaRPr sz="1800">
                        <a:solidFill>
                          <a:srgbClr val="FFFFFF"/>
                        </a:solidFill>
                        <a:latin typeface="Open Sans"/>
                        <a:ea typeface="Open Sans"/>
                        <a:cs typeface="Open Sans"/>
                        <a:sym typeface="Open Sans"/>
                      </a:endParaRPr>
                    </a:p>
                    <a:p>
                      <a:pPr indent="-342900" lvl="0" marL="457200" rtl="0" algn="l">
                        <a:spcBef>
                          <a:spcPts val="0"/>
                        </a:spcBef>
                        <a:spcAft>
                          <a:spcPts val="0"/>
                        </a:spcAft>
                        <a:buClr>
                          <a:srgbClr val="FFFFFF"/>
                        </a:buClr>
                        <a:buSzPts val="1800"/>
                        <a:buFont typeface="Open Sans"/>
                        <a:buChar char="●"/>
                      </a:pPr>
                      <a:r>
                        <a:rPr lang="sv-SE" sz="1800">
                          <a:solidFill>
                            <a:srgbClr val="FFFFFF"/>
                          </a:solidFill>
                          <a:latin typeface="Open Sans"/>
                          <a:ea typeface="Open Sans"/>
                          <a:cs typeface="Open Sans"/>
                          <a:sym typeface="Open Sans"/>
                        </a:rPr>
                        <a:t>Du ska ha marknads- och omvärldsinsikt - på riktigt</a:t>
                      </a:r>
                      <a:endParaRPr sz="1800">
                        <a:solidFill>
                          <a:srgbClr val="FFFFFF"/>
                        </a:solidFill>
                        <a:latin typeface="Open Sans"/>
                        <a:ea typeface="Open Sans"/>
                        <a:cs typeface="Open Sans"/>
                        <a:sym typeface="Open Sans"/>
                      </a:endParaRPr>
                    </a:p>
                    <a:p>
                      <a:pPr indent="-342900" lvl="0" marL="457200" rtl="0" algn="l">
                        <a:spcBef>
                          <a:spcPts val="0"/>
                        </a:spcBef>
                        <a:spcAft>
                          <a:spcPts val="0"/>
                        </a:spcAft>
                        <a:buClr>
                          <a:srgbClr val="FFFFFF"/>
                        </a:buClr>
                        <a:buSzPts val="1800"/>
                        <a:buFont typeface="Open Sans"/>
                        <a:buChar char="●"/>
                      </a:pPr>
                      <a:r>
                        <a:rPr lang="sv-SE" sz="1800">
                          <a:solidFill>
                            <a:srgbClr val="FFFFFF"/>
                          </a:solidFill>
                          <a:latin typeface="Open Sans"/>
                          <a:ea typeface="Open Sans"/>
                          <a:cs typeface="Open Sans"/>
                          <a:sym typeface="Open Sans"/>
                        </a:rPr>
                        <a:t>Du ska skapa en snabb och flexibel verksamhet</a:t>
                      </a:r>
                      <a:endParaRPr sz="1800">
                        <a:solidFill>
                          <a:srgbClr val="FFFFFF"/>
                        </a:solidFill>
                        <a:latin typeface="Open Sans"/>
                        <a:ea typeface="Open Sans"/>
                        <a:cs typeface="Open Sans"/>
                        <a:sym typeface="Open Sans"/>
                      </a:endParaRPr>
                    </a:p>
                    <a:p>
                      <a:pPr indent="-342900" lvl="0" marL="457200" rtl="0" algn="l">
                        <a:spcBef>
                          <a:spcPts val="0"/>
                        </a:spcBef>
                        <a:spcAft>
                          <a:spcPts val="0"/>
                        </a:spcAft>
                        <a:buClr>
                          <a:srgbClr val="FFFFFF"/>
                        </a:buClr>
                        <a:buSzPts val="1800"/>
                        <a:buFont typeface="Open Sans"/>
                        <a:buChar char="●"/>
                      </a:pPr>
                      <a:r>
                        <a:rPr lang="sv-SE" sz="1800">
                          <a:solidFill>
                            <a:srgbClr val="FFFFFF"/>
                          </a:solidFill>
                          <a:latin typeface="Open Sans"/>
                          <a:ea typeface="Open Sans"/>
                          <a:cs typeface="Open Sans"/>
                          <a:sym typeface="Open Sans"/>
                        </a:rPr>
                        <a:t>Du ska inte bara bygga nytt. Utveckla befintligt och lägg ner misslyckade satsningar</a:t>
                      </a:r>
                      <a:endParaRPr sz="1800">
                        <a:solidFill>
                          <a:srgbClr val="FFFFFF"/>
                        </a:solidFill>
                        <a:latin typeface="Open Sans"/>
                        <a:ea typeface="Open Sans"/>
                        <a:cs typeface="Open Sans"/>
                        <a:sym typeface="Open Sans"/>
                      </a:endParaRPr>
                    </a:p>
                    <a:p>
                      <a:pPr indent="0" lvl="0" marL="457200" rtl="0" algn="l">
                        <a:spcBef>
                          <a:spcPts val="200"/>
                        </a:spcBef>
                        <a:spcAft>
                          <a:spcPts val="200"/>
                        </a:spcAft>
                        <a:buNone/>
                      </a:pPr>
                      <a:r>
                        <a:t/>
                      </a:r>
                      <a:endParaRPr>
                        <a:solidFill>
                          <a:srgbClr val="FFFFFF"/>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342900" lvl="0" marL="457200" rtl="0" algn="l">
                        <a:spcBef>
                          <a:spcPts val="0"/>
                        </a:spcBef>
                        <a:spcAft>
                          <a:spcPts val="0"/>
                        </a:spcAft>
                        <a:buClr>
                          <a:srgbClr val="FFFFFF"/>
                        </a:buClr>
                        <a:buSzPts val="1800"/>
                        <a:buFont typeface="Open Sans"/>
                        <a:buChar char="●"/>
                      </a:pPr>
                      <a:r>
                        <a:rPr lang="sv-SE" sz="1800">
                          <a:solidFill>
                            <a:srgbClr val="FFFFFF"/>
                          </a:solidFill>
                          <a:latin typeface="Open Sans"/>
                          <a:ea typeface="Open Sans"/>
                          <a:cs typeface="Open Sans"/>
                          <a:sym typeface="Open Sans"/>
                        </a:rPr>
                        <a:t>Du ska tro på fakta och intuition</a:t>
                      </a:r>
                      <a:endParaRPr sz="1800">
                        <a:solidFill>
                          <a:srgbClr val="FFFFFF"/>
                        </a:solidFill>
                        <a:latin typeface="Open Sans"/>
                        <a:ea typeface="Open Sans"/>
                        <a:cs typeface="Open Sans"/>
                        <a:sym typeface="Open Sans"/>
                      </a:endParaRPr>
                    </a:p>
                    <a:p>
                      <a:pPr indent="-342900" lvl="0" marL="457200" rtl="0" algn="l">
                        <a:spcBef>
                          <a:spcPts val="0"/>
                        </a:spcBef>
                        <a:spcAft>
                          <a:spcPts val="0"/>
                        </a:spcAft>
                        <a:buClr>
                          <a:srgbClr val="FFFFFF"/>
                        </a:buClr>
                        <a:buSzPts val="1800"/>
                        <a:buFont typeface="Open Sans"/>
                        <a:buChar char="●"/>
                      </a:pPr>
                      <a:r>
                        <a:rPr lang="sv-SE" sz="1800">
                          <a:solidFill>
                            <a:srgbClr val="FFFFFF"/>
                          </a:solidFill>
                          <a:latin typeface="Open Sans"/>
                          <a:ea typeface="Open Sans"/>
                          <a:cs typeface="Open Sans"/>
                          <a:sym typeface="Open Sans"/>
                        </a:rPr>
                        <a:t>Du ska öka organisationens digitala mognad på alla nivåer</a:t>
                      </a:r>
                      <a:endParaRPr sz="1800">
                        <a:solidFill>
                          <a:srgbClr val="FFFFFF"/>
                        </a:solidFill>
                        <a:latin typeface="Open Sans"/>
                        <a:ea typeface="Open Sans"/>
                        <a:cs typeface="Open Sans"/>
                        <a:sym typeface="Open Sans"/>
                      </a:endParaRPr>
                    </a:p>
                    <a:p>
                      <a:pPr indent="-342900" lvl="0" marL="457200" rtl="0" algn="l">
                        <a:spcBef>
                          <a:spcPts val="0"/>
                        </a:spcBef>
                        <a:spcAft>
                          <a:spcPts val="0"/>
                        </a:spcAft>
                        <a:buClr>
                          <a:srgbClr val="FFFFFF"/>
                        </a:buClr>
                        <a:buSzPts val="1800"/>
                        <a:buFont typeface="Open Sans"/>
                        <a:buChar char="●"/>
                      </a:pPr>
                      <a:r>
                        <a:rPr lang="sv-SE" sz="1800">
                          <a:solidFill>
                            <a:srgbClr val="FFFFFF"/>
                          </a:solidFill>
                          <a:latin typeface="Open Sans"/>
                          <a:ea typeface="Open Sans"/>
                          <a:cs typeface="Open Sans"/>
                          <a:sym typeface="Open Sans"/>
                        </a:rPr>
                        <a:t>Du ska riva ner stuprör</a:t>
                      </a:r>
                      <a:endParaRPr sz="1800">
                        <a:solidFill>
                          <a:srgbClr val="FFFFFF"/>
                        </a:solidFill>
                        <a:latin typeface="Open Sans"/>
                        <a:ea typeface="Open Sans"/>
                        <a:cs typeface="Open Sans"/>
                        <a:sym typeface="Open Sans"/>
                      </a:endParaRPr>
                    </a:p>
                    <a:p>
                      <a:pPr indent="-342900" lvl="0" marL="457200" rtl="0" algn="l">
                        <a:spcBef>
                          <a:spcPts val="0"/>
                        </a:spcBef>
                        <a:spcAft>
                          <a:spcPts val="0"/>
                        </a:spcAft>
                        <a:buClr>
                          <a:srgbClr val="FFFFFF"/>
                        </a:buClr>
                        <a:buSzPts val="1800"/>
                        <a:buFont typeface="Open Sans"/>
                        <a:buChar char="●"/>
                      </a:pPr>
                      <a:r>
                        <a:rPr lang="sv-SE" sz="1800">
                          <a:solidFill>
                            <a:srgbClr val="FFFFFF"/>
                          </a:solidFill>
                          <a:latin typeface="Open Sans"/>
                          <a:ea typeface="Open Sans"/>
                          <a:cs typeface="Open Sans"/>
                          <a:sym typeface="Open Sans"/>
                        </a:rPr>
                        <a:t>Du ska balansera kort och långsiktigt</a:t>
                      </a:r>
                      <a:endParaRPr sz="1800">
                        <a:solidFill>
                          <a:srgbClr val="FFFFFF"/>
                        </a:solidFill>
                        <a:latin typeface="Open Sans"/>
                        <a:ea typeface="Open Sans"/>
                        <a:cs typeface="Open Sans"/>
                        <a:sym typeface="Open Sans"/>
                      </a:endParaRPr>
                    </a:p>
                    <a:p>
                      <a:pPr indent="-342900" lvl="0" marL="457200" rtl="0" algn="l">
                        <a:spcBef>
                          <a:spcPts val="0"/>
                        </a:spcBef>
                        <a:spcAft>
                          <a:spcPts val="0"/>
                        </a:spcAft>
                        <a:buClr>
                          <a:srgbClr val="FFFFFF"/>
                        </a:buClr>
                        <a:buSzPts val="1800"/>
                        <a:buFont typeface="Open Sans"/>
                        <a:buChar char="●"/>
                      </a:pPr>
                      <a:r>
                        <a:rPr lang="sv-SE" sz="1800">
                          <a:solidFill>
                            <a:srgbClr val="FFFFFF"/>
                          </a:solidFill>
                          <a:latin typeface="Open Sans"/>
                          <a:ea typeface="Open Sans"/>
                          <a:cs typeface="Open Sans"/>
                          <a:sym typeface="Open Sans"/>
                        </a:rPr>
                        <a:t>Du ska få med alla på resan</a:t>
                      </a:r>
                      <a:endParaRPr sz="1800">
                        <a:solidFill>
                          <a:srgbClr val="FFFFFF"/>
                        </a:solidFill>
                        <a:latin typeface="Open Sans"/>
                        <a:ea typeface="Open Sans"/>
                        <a:cs typeface="Open Sans"/>
                        <a:sym typeface="Open Sans"/>
                      </a:endParaRPr>
                    </a:p>
                    <a:p>
                      <a:pPr indent="-342900" lvl="0" marL="457200" rtl="0" algn="l">
                        <a:spcBef>
                          <a:spcPts val="0"/>
                        </a:spcBef>
                        <a:spcAft>
                          <a:spcPts val="0"/>
                        </a:spcAft>
                        <a:buClr>
                          <a:srgbClr val="FFFFFF"/>
                        </a:buClr>
                        <a:buSzPts val="1800"/>
                        <a:buFont typeface="Open Sans"/>
                        <a:buChar char="●"/>
                      </a:pPr>
                      <a:r>
                        <a:rPr lang="sv-SE" sz="1800">
                          <a:solidFill>
                            <a:srgbClr val="FFFFFF"/>
                          </a:solidFill>
                          <a:latin typeface="Open Sans"/>
                          <a:ea typeface="Open Sans"/>
                          <a:cs typeface="Open Sans"/>
                          <a:sym typeface="Open Sans"/>
                        </a:rPr>
                        <a:t>Du ska leva som du lär</a:t>
                      </a:r>
                      <a:endParaRPr>
                        <a:solidFill>
                          <a:srgbClr val="FFFFFF"/>
                        </a:solidFill>
                        <a:latin typeface="Open Sans"/>
                        <a:ea typeface="Open Sans"/>
                        <a:cs typeface="Open Sans"/>
                        <a:sym typeface="Open San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
        <p:nvSpPr>
          <p:cNvPr id="844" name="Google Shape;844;p136"/>
          <p:cNvSpPr txBox="1"/>
          <p:nvPr/>
        </p:nvSpPr>
        <p:spPr>
          <a:xfrm>
            <a:off x="761569" y="726281"/>
            <a:ext cx="8382600" cy="585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sv-SE" sz="3000">
                <a:solidFill>
                  <a:srgbClr val="FFFFFF"/>
                </a:solidFill>
                <a:latin typeface="Open Sans"/>
                <a:ea typeface="Open Sans"/>
                <a:cs typeface="Open Sans"/>
                <a:sym typeface="Open Sans"/>
              </a:rPr>
              <a:t>Det digitala ledarskapets tio budord</a:t>
            </a:r>
            <a:endParaRPr sz="3000">
              <a:solidFill>
                <a:srgbClr val="FFFFFF"/>
              </a:solidFill>
              <a:latin typeface="Open Sans"/>
              <a:ea typeface="Open Sans"/>
              <a:cs typeface="Open Sans"/>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8" name="Shape 848"/>
        <p:cNvGrpSpPr/>
        <p:nvPr/>
      </p:nvGrpSpPr>
      <p:grpSpPr>
        <a:xfrm>
          <a:off x="0" y="0"/>
          <a:ext cx="0" cy="0"/>
          <a:chOff x="0" y="0"/>
          <a:chExt cx="0" cy="0"/>
        </a:xfrm>
      </p:grpSpPr>
      <p:pic>
        <p:nvPicPr>
          <p:cNvPr id="849" name="Google Shape;849;p137"/>
          <p:cNvPicPr preferRelativeResize="0"/>
          <p:nvPr/>
        </p:nvPicPr>
        <p:blipFill>
          <a:blip r:embed="rId3">
            <a:alphaModFix/>
          </a:blip>
          <a:stretch>
            <a:fillRect/>
          </a:stretch>
        </p:blipFill>
        <p:spPr>
          <a:xfrm>
            <a:off x="-8275" y="0"/>
            <a:ext cx="9144004" cy="5219222"/>
          </a:xfrm>
          <a:prstGeom prst="rect">
            <a:avLst/>
          </a:prstGeom>
          <a:noFill/>
          <a:ln>
            <a:noFill/>
          </a:ln>
        </p:spPr>
      </p:pic>
      <p:sp>
        <p:nvSpPr>
          <p:cNvPr id="850" name="Google Shape;850;p137"/>
          <p:cNvSpPr/>
          <p:nvPr/>
        </p:nvSpPr>
        <p:spPr>
          <a:xfrm>
            <a:off x="483175" y="726275"/>
            <a:ext cx="8660700" cy="585000"/>
          </a:xfrm>
          <a:prstGeom prst="rect">
            <a:avLst/>
          </a:prstGeom>
          <a:solidFill>
            <a:srgbClr val="FFFFFF">
              <a:alpha val="792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137"/>
          <p:cNvSpPr txBox="1"/>
          <p:nvPr/>
        </p:nvSpPr>
        <p:spPr>
          <a:xfrm>
            <a:off x="622375" y="726275"/>
            <a:ext cx="8382300" cy="585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b="1" lang="sv-SE" sz="3000">
                <a:solidFill>
                  <a:srgbClr val="741B47"/>
                </a:solidFill>
                <a:latin typeface="Open Sans"/>
                <a:ea typeface="Open Sans"/>
                <a:cs typeface="Open Sans"/>
                <a:sym typeface="Open Sans"/>
              </a:rPr>
              <a:t>Digital destination och transformationplan</a:t>
            </a:r>
            <a:endParaRPr b="1" sz="3000">
              <a:solidFill>
                <a:srgbClr val="741B47"/>
              </a:solidFill>
              <a:latin typeface="Open Sans"/>
              <a:ea typeface="Open Sans"/>
              <a:cs typeface="Open Sans"/>
              <a:sym typeface="Open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5" name="Shape 855"/>
        <p:cNvGrpSpPr/>
        <p:nvPr/>
      </p:nvGrpSpPr>
      <p:grpSpPr>
        <a:xfrm>
          <a:off x="0" y="0"/>
          <a:ext cx="0" cy="0"/>
          <a:chOff x="0" y="0"/>
          <a:chExt cx="0" cy="0"/>
        </a:xfrm>
      </p:grpSpPr>
      <p:sp>
        <p:nvSpPr>
          <p:cNvPr id="856" name="Google Shape;856;p138"/>
          <p:cNvSpPr txBox="1"/>
          <p:nvPr/>
        </p:nvSpPr>
        <p:spPr>
          <a:xfrm>
            <a:off x="761569" y="726281"/>
            <a:ext cx="8382600" cy="585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sv-SE" sz="3000">
                <a:solidFill>
                  <a:srgbClr val="FFFFFF"/>
                </a:solidFill>
                <a:latin typeface="Open Sans"/>
                <a:ea typeface="Open Sans"/>
                <a:cs typeface="Open Sans"/>
                <a:sym typeface="Open Sans"/>
              </a:rPr>
              <a:t>Digital destination </a:t>
            </a:r>
            <a:endParaRPr sz="3000">
              <a:solidFill>
                <a:srgbClr val="FFFFFF"/>
              </a:solidFill>
              <a:latin typeface="Open Sans"/>
              <a:ea typeface="Open Sans"/>
              <a:cs typeface="Open Sans"/>
              <a:sym typeface="Open Sans"/>
            </a:endParaRPr>
          </a:p>
        </p:txBody>
      </p:sp>
      <p:sp>
        <p:nvSpPr>
          <p:cNvPr id="857" name="Google Shape;857;p138"/>
          <p:cNvSpPr txBox="1"/>
          <p:nvPr/>
        </p:nvSpPr>
        <p:spPr>
          <a:xfrm>
            <a:off x="761575" y="1325575"/>
            <a:ext cx="6823800" cy="178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sv-SE" sz="1800">
                <a:solidFill>
                  <a:srgbClr val="FFFFFF"/>
                </a:solidFill>
                <a:latin typeface="Open Sans"/>
                <a:ea typeface="Open Sans"/>
                <a:cs typeface="Open Sans"/>
                <a:sym typeface="Open Sans"/>
              </a:rPr>
              <a:t>Verksamhetens önskade läge vid en given framtida tidpunkt.</a:t>
            </a:r>
            <a:endParaRPr sz="1800">
              <a:solidFill>
                <a:srgbClr val="FFFFFF"/>
              </a:solidFill>
              <a:latin typeface="Open Sans"/>
              <a:ea typeface="Open Sans"/>
              <a:cs typeface="Open Sans"/>
              <a:sym typeface="Open Sans"/>
            </a:endParaRPr>
          </a:p>
          <a:p>
            <a:pPr indent="0" lvl="0" marL="0" rtl="0" algn="l">
              <a:spcBef>
                <a:spcPts val="0"/>
              </a:spcBef>
              <a:spcAft>
                <a:spcPts val="0"/>
              </a:spcAft>
              <a:buNone/>
            </a:pPr>
            <a:r>
              <a:t/>
            </a:r>
            <a:endParaRPr sz="1800">
              <a:solidFill>
                <a:srgbClr val="FFFFFF"/>
              </a:solidFill>
              <a:latin typeface="Open Sans"/>
              <a:ea typeface="Open Sans"/>
              <a:cs typeface="Open Sans"/>
              <a:sym typeface="Open Sans"/>
            </a:endParaRPr>
          </a:p>
          <a:p>
            <a:pPr indent="-342900" lvl="0" marL="457200" rtl="0" algn="l">
              <a:lnSpc>
                <a:spcPct val="114000"/>
              </a:lnSpc>
              <a:spcBef>
                <a:spcPts val="0"/>
              </a:spcBef>
              <a:spcAft>
                <a:spcPts val="0"/>
              </a:spcAft>
              <a:buClr>
                <a:srgbClr val="FFFFFF"/>
              </a:buClr>
              <a:buSzPts val="1800"/>
              <a:buAutoNum type="arabicPeriod"/>
            </a:pPr>
            <a:r>
              <a:rPr lang="sv-SE" sz="1800">
                <a:solidFill>
                  <a:srgbClr val="FFFFFF"/>
                </a:solidFill>
                <a:latin typeface="Open Sans"/>
                <a:ea typeface="Open Sans"/>
                <a:cs typeface="Open Sans"/>
                <a:sym typeface="Open Sans"/>
              </a:rPr>
              <a:t>Hur långt verksamheten har som mål att utveckla den digitala mognaden </a:t>
            </a:r>
            <a:r>
              <a:rPr b="1" lang="sv-SE" sz="1800">
                <a:solidFill>
                  <a:srgbClr val="FFFFFF"/>
                </a:solidFill>
                <a:latin typeface="Open Sans"/>
                <a:ea typeface="Open Sans"/>
                <a:cs typeface="Open Sans"/>
                <a:sym typeface="Open Sans"/>
              </a:rPr>
              <a:t>inom respektive motor</a:t>
            </a:r>
            <a:endParaRPr b="1" sz="1800">
              <a:solidFill>
                <a:srgbClr val="FFFFFF"/>
              </a:solidFill>
              <a:latin typeface="Open Sans"/>
              <a:ea typeface="Open Sans"/>
              <a:cs typeface="Open Sans"/>
              <a:sym typeface="Open Sans"/>
            </a:endParaRPr>
          </a:p>
          <a:p>
            <a:pPr indent="-342900" lvl="0" marL="457200" rtl="0" algn="l">
              <a:lnSpc>
                <a:spcPct val="114000"/>
              </a:lnSpc>
              <a:spcBef>
                <a:spcPts val="500"/>
              </a:spcBef>
              <a:spcAft>
                <a:spcPts val="500"/>
              </a:spcAft>
              <a:buClr>
                <a:srgbClr val="FFFFFF"/>
              </a:buClr>
              <a:buSzPts val="1800"/>
              <a:buFont typeface="Open Sans"/>
              <a:buAutoNum type="arabicPeriod"/>
            </a:pPr>
            <a:r>
              <a:rPr lang="sv-SE" sz="1800">
                <a:solidFill>
                  <a:srgbClr val="FFFFFF"/>
                </a:solidFill>
                <a:latin typeface="Open Sans"/>
                <a:ea typeface="Open Sans"/>
                <a:cs typeface="Open Sans"/>
                <a:sym typeface="Open Sans"/>
              </a:rPr>
              <a:t>När ska detta ske?</a:t>
            </a:r>
            <a:endParaRPr sz="1800">
              <a:solidFill>
                <a:srgbClr val="FFFFFF"/>
              </a:solidFill>
              <a:latin typeface="Open Sans"/>
              <a:ea typeface="Open Sans"/>
              <a:cs typeface="Open Sans"/>
              <a:sym typeface="Open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1" name="Shape 861"/>
        <p:cNvGrpSpPr/>
        <p:nvPr/>
      </p:nvGrpSpPr>
      <p:grpSpPr>
        <a:xfrm>
          <a:off x="0" y="0"/>
          <a:ext cx="0" cy="0"/>
          <a:chOff x="0" y="0"/>
          <a:chExt cx="0" cy="0"/>
        </a:xfrm>
      </p:grpSpPr>
      <p:pic>
        <p:nvPicPr>
          <p:cNvPr id="862" name="Google Shape;862;p139"/>
          <p:cNvPicPr preferRelativeResize="0"/>
          <p:nvPr/>
        </p:nvPicPr>
        <p:blipFill>
          <a:blip r:embed="rId3">
            <a:alphaModFix/>
          </a:blip>
          <a:stretch>
            <a:fillRect/>
          </a:stretch>
        </p:blipFill>
        <p:spPr>
          <a:xfrm>
            <a:off x="-145550" y="0"/>
            <a:ext cx="8953874" cy="51783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6" name="Shape 866"/>
        <p:cNvGrpSpPr/>
        <p:nvPr/>
      </p:nvGrpSpPr>
      <p:grpSpPr>
        <a:xfrm>
          <a:off x="0" y="0"/>
          <a:ext cx="0" cy="0"/>
          <a:chOff x="0" y="0"/>
          <a:chExt cx="0" cy="0"/>
        </a:xfrm>
      </p:grpSpPr>
      <p:sp>
        <p:nvSpPr>
          <p:cNvPr id="867" name="Google Shape;867;p140"/>
          <p:cNvSpPr txBox="1"/>
          <p:nvPr/>
        </p:nvSpPr>
        <p:spPr>
          <a:xfrm>
            <a:off x="1971400" y="1401500"/>
            <a:ext cx="7792200" cy="2224200"/>
          </a:xfrm>
          <a:prstGeom prst="rect">
            <a:avLst/>
          </a:prstGeom>
          <a:noFill/>
          <a:ln>
            <a:noFill/>
          </a:ln>
        </p:spPr>
        <p:txBody>
          <a:bodyPr anchorCtr="0" anchor="t" bIns="91425" lIns="91425" spcFirstLastPara="1" rIns="91425" wrap="square" tIns="91425">
            <a:noAutofit/>
          </a:bodyPr>
          <a:lstStyle/>
          <a:p>
            <a:pPr indent="0" lvl="0" marL="0" rtl="0" algn="l">
              <a:lnSpc>
                <a:spcPct val="114000"/>
              </a:lnSpc>
              <a:spcBef>
                <a:spcPts val="0"/>
              </a:spcBef>
              <a:spcAft>
                <a:spcPts val="500"/>
              </a:spcAft>
              <a:buNone/>
            </a:pPr>
            <a:r>
              <a:t/>
            </a:r>
            <a:endParaRPr sz="1800">
              <a:solidFill>
                <a:srgbClr val="FFFFFF"/>
              </a:solidFill>
              <a:latin typeface="Open Sans"/>
              <a:ea typeface="Open Sans"/>
              <a:cs typeface="Open Sans"/>
              <a:sym typeface="Open Sans"/>
            </a:endParaRPr>
          </a:p>
        </p:txBody>
      </p:sp>
      <p:sp>
        <p:nvSpPr>
          <p:cNvPr id="868" name="Google Shape;868;p140"/>
          <p:cNvSpPr txBox="1"/>
          <p:nvPr/>
        </p:nvSpPr>
        <p:spPr>
          <a:xfrm>
            <a:off x="789875" y="230375"/>
            <a:ext cx="4997400" cy="813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b="1" sz="3000">
              <a:solidFill>
                <a:srgbClr val="FFFFFF"/>
              </a:solidFill>
              <a:latin typeface="Open Sans"/>
              <a:ea typeface="Open Sans"/>
              <a:cs typeface="Open Sans"/>
              <a:sym typeface="Open Sans"/>
            </a:endParaRPr>
          </a:p>
        </p:txBody>
      </p:sp>
      <p:sp>
        <p:nvSpPr>
          <p:cNvPr id="869" name="Google Shape;869;p140"/>
          <p:cNvSpPr txBox="1"/>
          <p:nvPr>
            <p:ph type="title"/>
          </p:nvPr>
        </p:nvSpPr>
        <p:spPr>
          <a:xfrm>
            <a:off x="457200" y="513265"/>
            <a:ext cx="8229600" cy="857400"/>
          </a:xfrm>
          <a:prstGeom prst="rect">
            <a:avLst/>
          </a:prstGeom>
        </p:spPr>
        <p:txBody>
          <a:bodyPr anchorCtr="0" anchor="ctr" bIns="45675" lIns="91375" spcFirstLastPara="1" rIns="91375" wrap="square" tIns="45675">
            <a:noAutofit/>
          </a:bodyPr>
          <a:lstStyle/>
          <a:p>
            <a:pPr indent="0" lvl="0" marL="0" rtl="0" algn="l">
              <a:spcBef>
                <a:spcPts val="0"/>
              </a:spcBef>
              <a:spcAft>
                <a:spcPts val="0"/>
              </a:spcAft>
              <a:buClr>
                <a:schemeClr val="dk1"/>
              </a:buClr>
              <a:buSzPts val="1100"/>
              <a:buFont typeface="Arial"/>
              <a:buNone/>
            </a:pPr>
            <a:r>
              <a:rPr b="1" lang="sv-SE">
                <a:solidFill>
                  <a:srgbClr val="FFFFFF"/>
                </a:solidFill>
                <a:latin typeface="Open Sans"/>
                <a:ea typeface="Open Sans"/>
                <a:cs typeface="Open Sans"/>
                <a:sym typeface="Open Sans"/>
              </a:rPr>
              <a:t>Transformationsplanen - utvalda förändringsresor</a:t>
            </a:r>
            <a:endParaRPr b="1">
              <a:solidFill>
                <a:srgbClr val="FFFFFF"/>
              </a:solidFill>
              <a:latin typeface="Open Sans"/>
              <a:ea typeface="Open Sans"/>
              <a:cs typeface="Open Sans"/>
              <a:sym typeface="Open Sans"/>
            </a:endParaRPr>
          </a:p>
          <a:p>
            <a:pPr indent="0" lvl="0" marL="0" rtl="0" algn="l">
              <a:spcBef>
                <a:spcPts val="0"/>
              </a:spcBef>
              <a:spcAft>
                <a:spcPts val="0"/>
              </a:spcAft>
              <a:buNone/>
            </a:pPr>
            <a:r>
              <a:t/>
            </a:r>
            <a:endParaRPr b="1">
              <a:solidFill>
                <a:srgbClr val="FFFFFF"/>
              </a:solidFill>
              <a:latin typeface="Open Sans"/>
              <a:ea typeface="Open Sans"/>
              <a:cs typeface="Open Sans"/>
              <a:sym typeface="Open Sans"/>
            </a:endParaRPr>
          </a:p>
        </p:txBody>
      </p:sp>
      <p:sp>
        <p:nvSpPr>
          <p:cNvPr id="870" name="Google Shape;870;p140"/>
          <p:cNvSpPr txBox="1"/>
          <p:nvPr>
            <p:ph idx="1" type="body"/>
          </p:nvPr>
        </p:nvSpPr>
        <p:spPr>
          <a:xfrm>
            <a:off x="457200" y="1370665"/>
            <a:ext cx="8229600" cy="2606100"/>
          </a:xfrm>
          <a:prstGeom prst="rect">
            <a:avLst/>
          </a:prstGeom>
        </p:spPr>
        <p:txBody>
          <a:bodyPr anchorCtr="0" anchor="t" bIns="45675" lIns="91375" spcFirstLastPara="1" rIns="91375" wrap="square" tIns="45675">
            <a:noAutofit/>
          </a:bodyPr>
          <a:lstStyle/>
          <a:p>
            <a:pPr indent="-342900" lvl="0" marL="457200" rtl="0" algn="l">
              <a:lnSpc>
                <a:spcPct val="114000"/>
              </a:lnSpc>
              <a:spcBef>
                <a:spcPts val="0"/>
              </a:spcBef>
              <a:spcAft>
                <a:spcPts val="0"/>
              </a:spcAft>
              <a:buClr>
                <a:srgbClr val="FFFFFF"/>
              </a:buClr>
              <a:buSzPts val="1800"/>
              <a:buChar char="●"/>
            </a:pPr>
            <a:r>
              <a:rPr lang="sv-SE">
                <a:solidFill>
                  <a:srgbClr val="FFFFFF"/>
                </a:solidFill>
              </a:rPr>
              <a:t>En berättelse om hur ni vill nå er digitala destination som är begriplig för någon som inte varit med i processen.</a:t>
            </a:r>
            <a:endParaRPr>
              <a:solidFill>
                <a:srgbClr val="FFFFFF"/>
              </a:solidFill>
            </a:endParaRPr>
          </a:p>
          <a:p>
            <a:pPr indent="-342900" lvl="0" marL="457200" rtl="0" algn="l">
              <a:lnSpc>
                <a:spcPct val="114000"/>
              </a:lnSpc>
              <a:spcBef>
                <a:spcPts val="0"/>
              </a:spcBef>
              <a:spcAft>
                <a:spcPts val="0"/>
              </a:spcAft>
              <a:buClr>
                <a:srgbClr val="FFFFFF"/>
              </a:buClr>
              <a:buSzPts val="1800"/>
              <a:buChar char="●"/>
            </a:pPr>
            <a:r>
              <a:rPr lang="sv-SE">
                <a:solidFill>
                  <a:srgbClr val="FFFFFF"/>
                </a:solidFill>
              </a:rPr>
              <a:t>Baseras på den metodik och struktur som ges av DMI “Best practi</a:t>
            </a:r>
            <a:r>
              <a:rPr lang="sv-SE"/>
              <a:t>c</a:t>
            </a:r>
            <a:r>
              <a:rPr lang="sv-SE">
                <a:solidFill>
                  <a:srgbClr val="FFFFFF"/>
                </a:solidFill>
              </a:rPr>
              <a:t>e”</a:t>
            </a:r>
            <a:endParaRPr>
              <a:solidFill>
                <a:srgbClr val="FFFFFF"/>
              </a:solidFill>
            </a:endParaRPr>
          </a:p>
          <a:p>
            <a:pPr indent="-342900" lvl="0" marL="457200" rtl="0" algn="l">
              <a:lnSpc>
                <a:spcPct val="114000"/>
              </a:lnSpc>
              <a:spcBef>
                <a:spcPts val="0"/>
              </a:spcBef>
              <a:spcAft>
                <a:spcPts val="0"/>
              </a:spcAft>
              <a:buClr>
                <a:srgbClr val="FFFFFF"/>
              </a:buClr>
              <a:buSzPts val="1800"/>
              <a:buChar char="●"/>
            </a:pPr>
            <a:r>
              <a:rPr lang="sv-SE">
                <a:solidFill>
                  <a:srgbClr val="FFFFFF"/>
                </a:solidFill>
              </a:rPr>
              <a:t>Kan kläs i bilder och ord som matchar er grafiska profil</a:t>
            </a:r>
            <a:endParaRPr>
              <a:solidFill>
                <a:srgbClr val="FFFFFF"/>
              </a:solidFill>
            </a:endParaRPr>
          </a:p>
          <a:p>
            <a:pPr indent="-342900" lvl="0" marL="457200" rtl="0" algn="l">
              <a:lnSpc>
                <a:spcPct val="114000"/>
              </a:lnSpc>
              <a:spcBef>
                <a:spcPts val="0"/>
              </a:spcBef>
              <a:spcAft>
                <a:spcPts val="0"/>
              </a:spcAft>
              <a:buClr>
                <a:srgbClr val="FFFFFF"/>
              </a:buClr>
              <a:buSzPts val="1800"/>
              <a:buChar char="●"/>
            </a:pPr>
            <a:r>
              <a:rPr lang="sv-SE">
                <a:solidFill>
                  <a:srgbClr val="FFFFFF"/>
                </a:solidFill>
              </a:rPr>
              <a:t>Handlar mer om hur ni vill vara än exakt vad ni vill vara, vilka förmågor måste utvecklas?</a:t>
            </a:r>
            <a:endParaRPr>
              <a:solidFill>
                <a:srgbClr val="FFFFFF"/>
              </a:solidFill>
            </a:endParaRPr>
          </a:p>
          <a:p>
            <a:pPr indent="0" lvl="0" marL="0" rtl="0" algn="l">
              <a:spcBef>
                <a:spcPts val="500"/>
              </a:spcBef>
              <a:spcAft>
                <a:spcPts val="0"/>
              </a:spcAft>
              <a:buNone/>
            </a:pPr>
            <a:r>
              <a:t/>
            </a:r>
            <a:endParaRPr>
              <a:solidFill>
                <a:srgbClr val="FFFFFF"/>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4" name="Shape 874"/>
        <p:cNvGrpSpPr/>
        <p:nvPr/>
      </p:nvGrpSpPr>
      <p:grpSpPr>
        <a:xfrm>
          <a:off x="0" y="0"/>
          <a:ext cx="0" cy="0"/>
          <a:chOff x="0" y="0"/>
          <a:chExt cx="0" cy="0"/>
        </a:xfrm>
      </p:grpSpPr>
      <p:pic>
        <p:nvPicPr>
          <p:cNvPr id="875" name="Google Shape;875;p141"/>
          <p:cNvPicPr preferRelativeResize="0"/>
          <p:nvPr/>
        </p:nvPicPr>
        <p:blipFill>
          <a:blip r:embed="rId3">
            <a:alphaModFix/>
          </a:blip>
          <a:stretch>
            <a:fillRect/>
          </a:stretch>
        </p:blipFill>
        <p:spPr>
          <a:xfrm>
            <a:off x="185725" y="194075"/>
            <a:ext cx="8477341" cy="4838703"/>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9" name="Shape 879"/>
        <p:cNvGrpSpPr/>
        <p:nvPr/>
      </p:nvGrpSpPr>
      <p:grpSpPr>
        <a:xfrm>
          <a:off x="0" y="0"/>
          <a:ext cx="0" cy="0"/>
          <a:chOff x="0" y="0"/>
          <a:chExt cx="0" cy="0"/>
        </a:xfrm>
      </p:grpSpPr>
      <p:sp>
        <p:nvSpPr>
          <p:cNvPr id="880" name="Google Shape;880;p142"/>
          <p:cNvSpPr txBox="1"/>
          <p:nvPr>
            <p:ph type="title"/>
          </p:nvPr>
        </p:nvSpPr>
        <p:spPr>
          <a:xfrm>
            <a:off x="457200" y="240030"/>
            <a:ext cx="8229600" cy="857400"/>
          </a:xfrm>
          <a:prstGeom prst="rect">
            <a:avLst/>
          </a:prstGeom>
          <a:noFill/>
          <a:ln>
            <a:noFill/>
          </a:ln>
        </p:spPr>
        <p:txBody>
          <a:bodyPr anchorCtr="0" anchor="ctr" bIns="45675" lIns="91375" spcFirstLastPara="1" rIns="91375" wrap="square" tIns="45675">
            <a:noAutofit/>
          </a:bodyPr>
          <a:lstStyle/>
          <a:p>
            <a:pPr indent="0" lvl="0" marL="0" marR="0" rtl="0" algn="l">
              <a:spcBef>
                <a:spcPts val="0"/>
              </a:spcBef>
              <a:spcAft>
                <a:spcPts val="0"/>
              </a:spcAft>
              <a:buClr>
                <a:srgbClr val="FFFFFF"/>
              </a:buClr>
              <a:buSzPts val="3000"/>
              <a:buFont typeface="Open Sans ExtraBold"/>
              <a:buNone/>
            </a:pPr>
            <a:r>
              <a:t/>
            </a:r>
            <a:endParaRPr b="0" i="0" sz="3000" u="none" cap="none" strike="noStrike">
              <a:solidFill>
                <a:srgbClr val="FFFFFF"/>
              </a:solidFill>
              <a:latin typeface="Open Sans ExtraBold"/>
              <a:ea typeface="Open Sans ExtraBold"/>
              <a:cs typeface="Open Sans ExtraBold"/>
              <a:sym typeface="Open Sans ExtraBold"/>
            </a:endParaRPr>
          </a:p>
        </p:txBody>
      </p:sp>
      <p:sp>
        <p:nvSpPr>
          <p:cNvPr id="881" name="Google Shape;881;p142"/>
          <p:cNvSpPr txBox="1"/>
          <p:nvPr>
            <p:ph idx="1" type="body"/>
          </p:nvPr>
        </p:nvSpPr>
        <p:spPr>
          <a:xfrm>
            <a:off x="457200" y="1097280"/>
            <a:ext cx="8229600" cy="2091600"/>
          </a:xfrm>
          <a:prstGeom prst="rect">
            <a:avLst/>
          </a:prstGeom>
          <a:noFill/>
          <a:ln>
            <a:noFill/>
          </a:ln>
        </p:spPr>
        <p:txBody>
          <a:bodyPr anchorCtr="0" anchor="t" bIns="45675" lIns="91375" spcFirstLastPara="1" rIns="91375" wrap="square" tIns="45675">
            <a:noAutofit/>
          </a:bodyPr>
          <a:lstStyle/>
          <a:p>
            <a:pPr indent="0" lvl="0" marL="0" marR="0" rtl="0" algn="l">
              <a:spcBef>
                <a:spcPts val="0"/>
              </a:spcBef>
              <a:spcAft>
                <a:spcPts val="0"/>
              </a:spcAft>
              <a:buClr>
                <a:srgbClr val="FFFFFF"/>
              </a:buClr>
              <a:buSzPts val="1800"/>
              <a:buFont typeface="Arial"/>
              <a:buNone/>
            </a:pPr>
            <a:r>
              <a:t/>
            </a:r>
            <a:endParaRPr/>
          </a:p>
        </p:txBody>
      </p:sp>
      <p:sp>
        <p:nvSpPr>
          <p:cNvPr id="882" name="Google Shape;882;p142"/>
          <p:cNvSpPr txBox="1"/>
          <p:nvPr>
            <p:ph idx="2" type="body"/>
          </p:nvPr>
        </p:nvSpPr>
        <p:spPr>
          <a:xfrm>
            <a:off x="533400" y="4354830"/>
            <a:ext cx="4095600" cy="221400"/>
          </a:xfrm>
          <a:prstGeom prst="rect">
            <a:avLst/>
          </a:prstGeom>
          <a:noFill/>
          <a:ln>
            <a:noFill/>
          </a:ln>
        </p:spPr>
        <p:txBody>
          <a:bodyPr anchorCtr="0" anchor="t" bIns="45675" lIns="91375" spcFirstLastPara="1" rIns="91375" wrap="square" tIns="45675">
            <a:noAutofit/>
          </a:bodyPr>
          <a:lstStyle/>
          <a:p>
            <a:pPr indent="0" lvl="0" marL="0" marR="0" rtl="0" algn="l">
              <a:spcBef>
                <a:spcPts val="0"/>
              </a:spcBef>
              <a:spcAft>
                <a:spcPts val="0"/>
              </a:spcAft>
              <a:buClr>
                <a:schemeClr val="lt1"/>
              </a:buClr>
              <a:buSzPts val="1000"/>
              <a:buFont typeface="Arial"/>
              <a:buNone/>
            </a:pPr>
            <a:r>
              <a:t/>
            </a:r>
            <a:endParaRPr b="0" i="0" sz="1000" u="none" cap="none" strike="noStrike">
              <a:solidFill>
                <a:schemeClr val="lt1"/>
              </a:solidFill>
              <a:latin typeface="Open Sans ExtraBold"/>
              <a:ea typeface="Open Sans ExtraBold"/>
              <a:cs typeface="Open Sans ExtraBold"/>
              <a:sym typeface="Open Sans ExtraBold"/>
            </a:endParaRPr>
          </a:p>
        </p:txBody>
      </p:sp>
      <p:pic>
        <p:nvPicPr>
          <p:cNvPr id="883" name="Google Shape;883;p142"/>
          <p:cNvPicPr preferRelativeResize="0"/>
          <p:nvPr/>
        </p:nvPicPr>
        <p:blipFill rotWithShape="1">
          <a:blip r:embed="rId3">
            <a:alphaModFix/>
          </a:blip>
          <a:srcRect b="0" l="0" r="0" t="0"/>
          <a:stretch/>
        </p:blipFill>
        <p:spPr>
          <a:xfrm>
            <a:off x="-10100" y="0"/>
            <a:ext cx="9144000" cy="509760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7" name="Shape 887"/>
        <p:cNvGrpSpPr/>
        <p:nvPr/>
      </p:nvGrpSpPr>
      <p:grpSpPr>
        <a:xfrm>
          <a:off x="0" y="0"/>
          <a:ext cx="0" cy="0"/>
          <a:chOff x="0" y="0"/>
          <a:chExt cx="0" cy="0"/>
        </a:xfrm>
      </p:grpSpPr>
      <p:sp>
        <p:nvSpPr>
          <p:cNvPr id="888" name="Google Shape;888;p143"/>
          <p:cNvSpPr/>
          <p:nvPr/>
        </p:nvSpPr>
        <p:spPr>
          <a:xfrm>
            <a:off x="1707750" y="1656506"/>
            <a:ext cx="1432200" cy="776100"/>
          </a:xfrm>
          <a:prstGeom prst="homePlate">
            <a:avLst>
              <a:gd fmla="val 50000" name="adj"/>
            </a:avLst>
          </a:prstGeom>
          <a:solidFill>
            <a:srgbClr val="F3F3F3"/>
          </a:solidFill>
          <a:ln cap="flat" cmpd="sng" w="9525">
            <a:solidFill>
              <a:schemeClr val="dk2"/>
            </a:solidFill>
            <a:prstDash val="solid"/>
            <a:round/>
            <a:headEnd len="sm" w="sm" type="none"/>
            <a:tailEnd len="sm" w="sm" type="none"/>
          </a:ln>
        </p:spPr>
        <p:txBody>
          <a:bodyPr anchorCtr="0" anchor="ctr" bIns="34275" lIns="34275" spcFirstLastPara="1" rIns="34275" wrap="square" tIns="34275">
            <a:noAutofit/>
          </a:bodyPr>
          <a:lstStyle/>
          <a:p>
            <a:pPr indent="0" lvl="0" marL="0" rtl="0" algn="ctr">
              <a:spcBef>
                <a:spcPts val="0"/>
              </a:spcBef>
              <a:spcAft>
                <a:spcPts val="0"/>
              </a:spcAft>
              <a:buNone/>
            </a:pPr>
            <a:r>
              <a:rPr b="1" lang="sv-SE" sz="1400">
                <a:latin typeface="Open Sans"/>
                <a:ea typeface="Open Sans"/>
                <a:cs typeface="Open Sans"/>
                <a:sym typeface="Open Sans"/>
              </a:rPr>
              <a:t>1. DMI</a:t>
            </a:r>
            <a:endParaRPr b="1" sz="1400">
              <a:latin typeface="Open Sans"/>
              <a:ea typeface="Open Sans"/>
              <a:cs typeface="Open Sans"/>
              <a:sym typeface="Open Sans"/>
            </a:endParaRPr>
          </a:p>
        </p:txBody>
      </p:sp>
      <p:sp>
        <p:nvSpPr>
          <p:cNvPr id="889" name="Google Shape;889;p143"/>
          <p:cNvSpPr/>
          <p:nvPr/>
        </p:nvSpPr>
        <p:spPr>
          <a:xfrm>
            <a:off x="3158597" y="1656506"/>
            <a:ext cx="1432200" cy="776100"/>
          </a:xfrm>
          <a:prstGeom prst="homePlate">
            <a:avLst>
              <a:gd fmla="val 50000" name="adj"/>
            </a:avLst>
          </a:prstGeom>
          <a:solidFill>
            <a:srgbClr val="F3F3F3"/>
          </a:solidFill>
          <a:ln cap="flat" cmpd="sng" w="9525">
            <a:solidFill>
              <a:schemeClr val="dk2"/>
            </a:solidFill>
            <a:prstDash val="solid"/>
            <a:round/>
            <a:headEnd len="sm" w="sm" type="none"/>
            <a:tailEnd len="sm" w="sm" type="none"/>
          </a:ln>
        </p:spPr>
        <p:txBody>
          <a:bodyPr anchorCtr="0" anchor="ctr" bIns="34275" lIns="34275" spcFirstLastPara="1" rIns="34275" wrap="square" tIns="34275">
            <a:noAutofit/>
          </a:bodyPr>
          <a:lstStyle/>
          <a:p>
            <a:pPr indent="0" lvl="0" marL="0" rtl="0" algn="ctr">
              <a:spcBef>
                <a:spcPts val="0"/>
              </a:spcBef>
              <a:spcAft>
                <a:spcPts val="0"/>
              </a:spcAft>
              <a:buNone/>
            </a:pPr>
            <a:r>
              <a:rPr b="1" lang="sv-SE" sz="1400">
                <a:latin typeface="Open Sans"/>
                <a:ea typeface="Open Sans"/>
                <a:cs typeface="Open Sans"/>
                <a:sym typeface="Open Sans"/>
              </a:rPr>
              <a:t>2. Omvärld</a:t>
            </a:r>
            <a:endParaRPr b="1" sz="1400">
              <a:latin typeface="Open Sans"/>
              <a:ea typeface="Open Sans"/>
              <a:cs typeface="Open Sans"/>
              <a:sym typeface="Open Sans"/>
            </a:endParaRPr>
          </a:p>
        </p:txBody>
      </p:sp>
      <p:sp>
        <p:nvSpPr>
          <p:cNvPr id="890" name="Google Shape;890;p143"/>
          <p:cNvSpPr/>
          <p:nvPr/>
        </p:nvSpPr>
        <p:spPr>
          <a:xfrm>
            <a:off x="4590722" y="1656506"/>
            <a:ext cx="1432200" cy="776100"/>
          </a:xfrm>
          <a:prstGeom prst="homePlate">
            <a:avLst>
              <a:gd fmla="val 50000" name="adj"/>
            </a:avLst>
          </a:prstGeom>
          <a:solidFill>
            <a:srgbClr val="F3F3F3"/>
          </a:solidFill>
          <a:ln cap="flat" cmpd="sng" w="9525">
            <a:solidFill>
              <a:schemeClr val="dk2"/>
            </a:solidFill>
            <a:prstDash val="solid"/>
            <a:round/>
            <a:headEnd len="sm" w="sm" type="none"/>
            <a:tailEnd len="sm" w="sm" type="none"/>
          </a:ln>
        </p:spPr>
        <p:txBody>
          <a:bodyPr anchorCtr="0" anchor="ctr" bIns="34275" lIns="34275" spcFirstLastPara="1" rIns="34275" wrap="square" tIns="34275">
            <a:noAutofit/>
          </a:bodyPr>
          <a:lstStyle/>
          <a:p>
            <a:pPr indent="0" lvl="0" marL="0" rtl="0" algn="ctr">
              <a:spcBef>
                <a:spcPts val="0"/>
              </a:spcBef>
              <a:spcAft>
                <a:spcPts val="0"/>
              </a:spcAft>
              <a:buNone/>
            </a:pPr>
            <a:r>
              <a:rPr b="1" lang="sv-SE" sz="1400">
                <a:latin typeface="Open Sans"/>
                <a:ea typeface="Open Sans"/>
                <a:cs typeface="Open Sans"/>
                <a:sym typeface="Open Sans"/>
              </a:rPr>
              <a:t>3. Vågor</a:t>
            </a:r>
            <a:endParaRPr b="1" sz="1400">
              <a:latin typeface="Open Sans"/>
              <a:ea typeface="Open Sans"/>
              <a:cs typeface="Open Sans"/>
              <a:sym typeface="Open Sans"/>
            </a:endParaRPr>
          </a:p>
        </p:txBody>
      </p:sp>
      <p:sp>
        <p:nvSpPr>
          <p:cNvPr id="891" name="Google Shape;891;p143"/>
          <p:cNvSpPr/>
          <p:nvPr/>
        </p:nvSpPr>
        <p:spPr>
          <a:xfrm>
            <a:off x="6039089" y="1656506"/>
            <a:ext cx="1432200" cy="776100"/>
          </a:xfrm>
          <a:prstGeom prst="homePlate">
            <a:avLst>
              <a:gd fmla="val 50000" name="adj"/>
            </a:avLst>
          </a:prstGeom>
          <a:solidFill>
            <a:srgbClr val="F3F3F3"/>
          </a:solidFill>
          <a:ln cap="flat" cmpd="sng" w="9525">
            <a:solidFill>
              <a:schemeClr val="dk2"/>
            </a:solidFill>
            <a:prstDash val="solid"/>
            <a:round/>
            <a:headEnd len="sm" w="sm" type="none"/>
            <a:tailEnd len="sm" w="sm" type="none"/>
          </a:ln>
        </p:spPr>
        <p:txBody>
          <a:bodyPr anchorCtr="0" anchor="ctr" bIns="34275" lIns="34275" spcFirstLastPara="1" rIns="34275" wrap="square" tIns="34275">
            <a:noAutofit/>
          </a:bodyPr>
          <a:lstStyle/>
          <a:p>
            <a:pPr indent="0" lvl="0" marL="0" rtl="0" algn="ctr">
              <a:spcBef>
                <a:spcPts val="0"/>
              </a:spcBef>
              <a:spcAft>
                <a:spcPts val="0"/>
              </a:spcAft>
              <a:buNone/>
            </a:pPr>
            <a:r>
              <a:rPr b="1" lang="sv-SE" sz="1300">
                <a:latin typeface="Open Sans"/>
                <a:ea typeface="Open Sans"/>
                <a:cs typeface="Open Sans"/>
                <a:sym typeface="Open Sans"/>
              </a:rPr>
              <a:t>4.Destination</a:t>
            </a:r>
            <a:endParaRPr b="1" sz="1300">
              <a:latin typeface="Open Sans"/>
              <a:ea typeface="Open Sans"/>
              <a:cs typeface="Open Sans"/>
              <a:sym typeface="Open Sans"/>
            </a:endParaRPr>
          </a:p>
        </p:txBody>
      </p:sp>
      <p:sp>
        <p:nvSpPr>
          <p:cNvPr id="892" name="Google Shape;892;p143"/>
          <p:cNvSpPr/>
          <p:nvPr/>
        </p:nvSpPr>
        <p:spPr>
          <a:xfrm>
            <a:off x="7487475" y="1656500"/>
            <a:ext cx="1656600" cy="776100"/>
          </a:xfrm>
          <a:prstGeom prst="homePlate">
            <a:avLst>
              <a:gd fmla="val 2386" name="adj"/>
            </a:avLst>
          </a:prstGeom>
          <a:solidFill>
            <a:srgbClr val="F3F3F3"/>
          </a:solidFill>
          <a:ln cap="flat" cmpd="sng" w="9525">
            <a:solidFill>
              <a:schemeClr val="dk2"/>
            </a:solidFill>
            <a:prstDash val="solid"/>
            <a:round/>
            <a:headEnd len="sm" w="sm" type="none"/>
            <a:tailEnd len="sm" w="sm" type="none"/>
          </a:ln>
        </p:spPr>
        <p:txBody>
          <a:bodyPr anchorCtr="0" anchor="ctr" bIns="34275" lIns="34275" spcFirstLastPara="1" rIns="34275" wrap="square" tIns="34275">
            <a:noAutofit/>
          </a:bodyPr>
          <a:lstStyle/>
          <a:p>
            <a:pPr indent="0" lvl="0" marL="0" rtl="0" algn="ctr">
              <a:spcBef>
                <a:spcPts val="0"/>
              </a:spcBef>
              <a:spcAft>
                <a:spcPts val="0"/>
              </a:spcAft>
              <a:buNone/>
            </a:pPr>
            <a:r>
              <a:rPr b="1" lang="sv-SE" sz="1400">
                <a:latin typeface="Open Sans"/>
                <a:ea typeface="Open Sans"/>
                <a:cs typeface="Open Sans"/>
                <a:sym typeface="Open Sans"/>
              </a:rPr>
              <a:t>Transformations-</a:t>
            </a:r>
            <a:br>
              <a:rPr b="1" lang="sv-SE" sz="1400">
                <a:latin typeface="Open Sans"/>
                <a:ea typeface="Open Sans"/>
                <a:cs typeface="Open Sans"/>
                <a:sym typeface="Open Sans"/>
              </a:rPr>
            </a:br>
            <a:r>
              <a:rPr b="1" lang="sv-SE" sz="1400">
                <a:latin typeface="Open Sans"/>
                <a:ea typeface="Open Sans"/>
                <a:cs typeface="Open Sans"/>
                <a:sym typeface="Open Sans"/>
              </a:rPr>
              <a:t>plan</a:t>
            </a:r>
            <a:endParaRPr b="1" sz="1400">
              <a:latin typeface="Open Sans"/>
              <a:ea typeface="Open Sans"/>
              <a:cs typeface="Open Sans"/>
              <a:sym typeface="Open Sans"/>
            </a:endParaRPr>
          </a:p>
        </p:txBody>
      </p:sp>
      <p:sp>
        <p:nvSpPr>
          <p:cNvPr id="893" name="Google Shape;893;p143"/>
          <p:cNvSpPr/>
          <p:nvPr/>
        </p:nvSpPr>
        <p:spPr>
          <a:xfrm>
            <a:off x="256903" y="1656506"/>
            <a:ext cx="1432200" cy="776100"/>
          </a:xfrm>
          <a:prstGeom prst="homePlate">
            <a:avLst>
              <a:gd fmla="val 50000" name="adj"/>
            </a:avLst>
          </a:prstGeom>
          <a:solidFill>
            <a:srgbClr val="F3F3F3"/>
          </a:solidFill>
          <a:ln cap="flat" cmpd="sng" w="9525">
            <a:solidFill>
              <a:schemeClr val="dk2"/>
            </a:solidFill>
            <a:prstDash val="solid"/>
            <a:round/>
            <a:headEnd len="sm" w="sm" type="none"/>
            <a:tailEnd len="sm" w="sm" type="none"/>
          </a:ln>
        </p:spPr>
        <p:txBody>
          <a:bodyPr anchorCtr="0" anchor="ctr" bIns="34275" lIns="34275" spcFirstLastPara="1" rIns="34275" wrap="square" tIns="34275">
            <a:noAutofit/>
          </a:bodyPr>
          <a:lstStyle/>
          <a:p>
            <a:pPr indent="0" lvl="0" marL="0" rtl="0" algn="ctr">
              <a:spcBef>
                <a:spcPts val="0"/>
              </a:spcBef>
              <a:spcAft>
                <a:spcPts val="0"/>
              </a:spcAft>
              <a:buNone/>
            </a:pPr>
            <a:r>
              <a:rPr b="1" lang="sv-SE" sz="1400">
                <a:latin typeface="Open Sans"/>
                <a:ea typeface="Open Sans"/>
                <a:cs typeface="Open Sans"/>
                <a:sym typeface="Open Sans"/>
              </a:rPr>
              <a:t> Vilka vi är</a:t>
            </a:r>
            <a:endParaRPr b="1" sz="1400">
              <a:latin typeface="Open Sans"/>
              <a:ea typeface="Open Sans"/>
              <a:cs typeface="Open Sans"/>
              <a:sym typeface="Open Sans"/>
            </a:endParaRPr>
          </a:p>
        </p:txBody>
      </p:sp>
      <p:grpSp>
        <p:nvGrpSpPr>
          <p:cNvPr id="894" name="Google Shape;894;p143"/>
          <p:cNvGrpSpPr/>
          <p:nvPr/>
        </p:nvGrpSpPr>
        <p:grpSpPr>
          <a:xfrm>
            <a:off x="228581" y="2612218"/>
            <a:ext cx="7147893" cy="660276"/>
            <a:chOff x="609550" y="7727916"/>
            <a:chExt cx="19061049" cy="1760735"/>
          </a:xfrm>
        </p:grpSpPr>
        <p:pic>
          <p:nvPicPr>
            <p:cNvPr id="895" name="Google Shape;895;p143"/>
            <p:cNvPicPr preferRelativeResize="0"/>
            <p:nvPr/>
          </p:nvPicPr>
          <p:blipFill rotWithShape="1">
            <a:blip r:embed="rId3">
              <a:alphaModFix/>
            </a:blip>
            <a:srcRect b="21911" l="0" r="0" t="0"/>
            <a:stretch/>
          </p:blipFill>
          <p:spPr>
            <a:xfrm>
              <a:off x="4524525" y="7727925"/>
              <a:ext cx="3708900" cy="1729799"/>
            </a:xfrm>
            <a:prstGeom prst="rect">
              <a:avLst/>
            </a:prstGeom>
            <a:no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pic>
        <p:pic>
          <p:nvPicPr>
            <p:cNvPr id="896" name="Google Shape;896;p143"/>
            <p:cNvPicPr preferRelativeResize="0"/>
            <p:nvPr/>
          </p:nvPicPr>
          <p:blipFill>
            <a:blip r:embed="rId4">
              <a:alphaModFix/>
            </a:blip>
            <a:stretch>
              <a:fillRect/>
            </a:stretch>
          </p:blipFill>
          <p:spPr>
            <a:xfrm>
              <a:off x="8419725" y="7727925"/>
              <a:ext cx="3536724" cy="1729800"/>
            </a:xfrm>
            <a:prstGeom prst="rect">
              <a:avLst/>
            </a:prstGeom>
            <a:noFill/>
            <a:ln cap="flat" cmpd="sng" w="9525">
              <a:solidFill>
                <a:schemeClr val="dk2"/>
              </a:solidFill>
              <a:prstDash val="solid"/>
              <a:round/>
              <a:headEnd len="sm" w="sm" type="none"/>
              <a:tailEnd len="sm" w="sm" type="none"/>
            </a:ln>
          </p:spPr>
        </p:pic>
        <p:sp>
          <p:nvSpPr>
            <p:cNvPr id="897" name="Google Shape;897;p143"/>
            <p:cNvSpPr/>
            <p:nvPr/>
          </p:nvSpPr>
          <p:spPr>
            <a:xfrm>
              <a:off x="12162525" y="7727925"/>
              <a:ext cx="3708900" cy="1729800"/>
            </a:xfrm>
            <a:prstGeom prst="rect">
              <a:avLst/>
            </a:prstGeom>
            <a:blipFill rotWithShape="1">
              <a:blip r:embed="rId5">
                <a:alphaModFix/>
              </a:blip>
              <a:stretch>
                <a:fillRect b="0" l="0" r="0" t="0"/>
              </a:stretch>
            </a:blipFill>
            <a:ln cap="flat" cmpd="sng" w="9525">
              <a:solidFill>
                <a:srgbClr val="000000"/>
              </a:solidFill>
              <a:prstDash val="solid"/>
              <a:round/>
              <a:headEnd len="sm" w="sm" type="none"/>
              <a:tailEnd len="sm" w="sm" type="none"/>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000000"/>
                </a:buClr>
                <a:buSzPts val="1900"/>
                <a:buFont typeface="Calibri"/>
                <a:buNone/>
              </a:pPr>
              <a:r>
                <a:t/>
              </a:r>
              <a:endParaRPr b="0" i="0" sz="1900" u="none" cap="none" strike="noStrike">
                <a:solidFill>
                  <a:srgbClr val="000000"/>
                </a:solidFill>
                <a:latin typeface="Helvetica Neue Light"/>
                <a:ea typeface="Helvetica Neue Light"/>
                <a:cs typeface="Helvetica Neue Light"/>
                <a:sym typeface="Helvetica Neue Light"/>
              </a:endParaRPr>
            </a:p>
          </p:txBody>
        </p:sp>
        <p:pic>
          <p:nvPicPr>
            <p:cNvPr id="898" name="Google Shape;898;p143"/>
            <p:cNvPicPr preferRelativeResize="0"/>
            <p:nvPr/>
          </p:nvPicPr>
          <p:blipFill rotWithShape="1">
            <a:blip r:embed="rId6">
              <a:alphaModFix/>
            </a:blip>
            <a:srcRect b="29780" l="23564" r="17466" t="19639"/>
            <a:stretch/>
          </p:blipFill>
          <p:spPr>
            <a:xfrm>
              <a:off x="16133900" y="7727925"/>
              <a:ext cx="3536699" cy="1729801"/>
            </a:xfrm>
            <a:prstGeom prst="rect">
              <a:avLst/>
            </a:prstGeom>
            <a:no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pic>
        <p:pic>
          <p:nvPicPr>
            <p:cNvPr id="899" name="Google Shape;899;p143"/>
            <p:cNvPicPr preferRelativeResize="0"/>
            <p:nvPr/>
          </p:nvPicPr>
          <p:blipFill>
            <a:blip r:embed="rId7">
              <a:alphaModFix/>
            </a:blip>
            <a:stretch>
              <a:fillRect/>
            </a:stretch>
          </p:blipFill>
          <p:spPr>
            <a:xfrm>
              <a:off x="609550" y="7727916"/>
              <a:ext cx="3708902" cy="1760735"/>
            </a:xfrm>
            <a:prstGeom prst="rect">
              <a:avLst/>
            </a:prstGeom>
            <a:noFill/>
            <a:ln cap="flat" cmpd="sng" w="9525">
              <a:solidFill>
                <a:schemeClr val="dk2"/>
              </a:solidFill>
              <a:prstDash val="solid"/>
              <a:round/>
              <a:headEnd len="sm" w="sm" type="none"/>
              <a:tailEnd len="sm" w="sm" type="none"/>
            </a:ln>
          </p:spPr>
        </p:pic>
      </p:grpSp>
      <p:grpSp>
        <p:nvGrpSpPr>
          <p:cNvPr id="900" name="Google Shape;900;p143"/>
          <p:cNvGrpSpPr/>
          <p:nvPr/>
        </p:nvGrpSpPr>
        <p:grpSpPr>
          <a:xfrm>
            <a:off x="228328" y="3411900"/>
            <a:ext cx="8646441" cy="782208"/>
            <a:chOff x="608875" y="9860400"/>
            <a:chExt cx="23057175" cy="2085889"/>
          </a:xfrm>
        </p:grpSpPr>
        <p:pic>
          <p:nvPicPr>
            <p:cNvPr id="901" name="Google Shape;901;p143"/>
            <p:cNvPicPr preferRelativeResize="0"/>
            <p:nvPr/>
          </p:nvPicPr>
          <p:blipFill>
            <a:blip r:embed="rId8">
              <a:alphaModFix/>
            </a:blip>
            <a:stretch>
              <a:fillRect/>
            </a:stretch>
          </p:blipFill>
          <p:spPr>
            <a:xfrm>
              <a:off x="16087495" y="9860400"/>
              <a:ext cx="3708900" cy="2085878"/>
            </a:xfrm>
            <a:prstGeom prst="rect">
              <a:avLst/>
            </a:prstGeom>
            <a:noFill/>
            <a:ln>
              <a:noFill/>
            </a:ln>
          </p:spPr>
        </p:pic>
        <p:pic>
          <p:nvPicPr>
            <p:cNvPr id="902" name="Google Shape;902;p143"/>
            <p:cNvPicPr preferRelativeResize="0"/>
            <p:nvPr/>
          </p:nvPicPr>
          <p:blipFill>
            <a:blip r:embed="rId9">
              <a:alphaModFix/>
            </a:blip>
            <a:stretch>
              <a:fillRect/>
            </a:stretch>
          </p:blipFill>
          <p:spPr>
            <a:xfrm>
              <a:off x="19957150" y="9860400"/>
              <a:ext cx="3708900" cy="2085878"/>
            </a:xfrm>
            <a:prstGeom prst="rect">
              <a:avLst/>
            </a:prstGeom>
            <a:noFill/>
            <a:ln>
              <a:noFill/>
            </a:ln>
          </p:spPr>
        </p:pic>
        <p:pic>
          <p:nvPicPr>
            <p:cNvPr id="903" name="Google Shape;903;p143"/>
            <p:cNvPicPr preferRelativeResize="0"/>
            <p:nvPr/>
          </p:nvPicPr>
          <p:blipFill>
            <a:blip r:embed="rId10">
              <a:alphaModFix/>
            </a:blip>
            <a:stretch>
              <a:fillRect/>
            </a:stretch>
          </p:blipFill>
          <p:spPr>
            <a:xfrm>
              <a:off x="8348185" y="9860400"/>
              <a:ext cx="3708900" cy="2085889"/>
            </a:xfrm>
            <a:prstGeom prst="rect">
              <a:avLst/>
            </a:prstGeom>
            <a:noFill/>
            <a:ln>
              <a:noFill/>
            </a:ln>
          </p:spPr>
        </p:pic>
        <p:pic>
          <p:nvPicPr>
            <p:cNvPr id="904" name="Google Shape;904;p143"/>
            <p:cNvPicPr preferRelativeResize="0"/>
            <p:nvPr/>
          </p:nvPicPr>
          <p:blipFill>
            <a:blip r:embed="rId11">
              <a:alphaModFix/>
            </a:blip>
            <a:stretch>
              <a:fillRect/>
            </a:stretch>
          </p:blipFill>
          <p:spPr>
            <a:xfrm>
              <a:off x="608875" y="9860400"/>
              <a:ext cx="3708900" cy="2085878"/>
            </a:xfrm>
            <a:prstGeom prst="rect">
              <a:avLst/>
            </a:prstGeom>
            <a:noFill/>
            <a:ln>
              <a:noFill/>
            </a:ln>
          </p:spPr>
        </p:pic>
        <p:pic>
          <p:nvPicPr>
            <p:cNvPr id="905" name="Google Shape;905;p143"/>
            <p:cNvPicPr preferRelativeResize="0"/>
            <p:nvPr/>
          </p:nvPicPr>
          <p:blipFill>
            <a:blip r:embed="rId12">
              <a:alphaModFix/>
            </a:blip>
            <a:stretch>
              <a:fillRect/>
            </a:stretch>
          </p:blipFill>
          <p:spPr>
            <a:xfrm>
              <a:off x="12217840" y="9860400"/>
              <a:ext cx="3708900" cy="2085875"/>
            </a:xfrm>
            <a:prstGeom prst="rect">
              <a:avLst/>
            </a:prstGeom>
            <a:noFill/>
            <a:ln>
              <a:noFill/>
            </a:ln>
          </p:spPr>
        </p:pic>
        <p:pic>
          <p:nvPicPr>
            <p:cNvPr id="906" name="Google Shape;906;p143"/>
            <p:cNvPicPr preferRelativeResize="0"/>
            <p:nvPr/>
          </p:nvPicPr>
          <p:blipFill>
            <a:blip r:embed="rId13">
              <a:alphaModFix/>
            </a:blip>
            <a:stretch>
              <a:fillRect/>
            </a:stretch>
          </p:blipFill>
          <p:spPr>
            <a:xfrm>
              <a:off x="4478530" y="9860400"/>
              <a:ext cx="3708900" cy="2085882"/>
            </a:xfrm>
            <a:prstGeom prst="rect">
              <a:avLst/>
            </a:prstGeom>
            <a:noFill/>
            <a:ln>
              <a:noFill/>
            </a:ln>
          </p:spPr>
        </p:pic>
      </p:grpSp>
      <p:sp>
        <p:nvSpPr>
          <p:cNvPr id="907" name="Google Shape;907;p143"/>
          <p:cNvSpPr txBox="1"/>
          <p:nvPr/>
        </p:nvSpPr>
        <p:spPr>
          <a:xfrm>
            <a:off x="761569" y="726281"/>
            <a:ext cx="8382600" cy="585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b="1" lang="sv-SE" sz="2400">
                <a:solidFill>
                  <a:srgbClr val="741B47"/>
                </a:solidFill>
                <a:latin typeface="Open Sans"/>
                <a:ea typeface="Open Sans"/>
                <a:cs typeface="Open Sans"/>
                <a:sym typeface="Open Sans"/>
              </a:rPr>
              <a:t>Transformationsplanen - utvalda förändringsresor</a:t>
            </a:r>
            <a:endParaRPr b="1" sz="2400">
              <a:solidFill>
                <a:srgbClr val="741B47"/>
              </a:solidFill>
              <a:latin typeface="Open Sans"/>
              <a:ea typeface="Open Sans"/>
              <a:cs typeface="Open Sans"/>
              <a:sym typeface="Open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1" name="Shape 911"/>
        <p:cNvGrpSpPr/>
        <p:nvPr/>
      </p:nvGrpSpPr>
      <p:grpSpPr>
        <a:xfrm>
          <a:off x="0" y="0"/>
          <a:ext cx="0" cy="0"/>
          <a:chOff x="0" y="0"/>
          <a:chExt cx="0" cy="0"/>
        </a:xfrm>
      </p:grpSpPr>
      <p:sp>
        <p:nvSpPr>
          <p:cNvPr id="912" name="Google Shape;912;p144"/>
          <p:cNvSpPr txBox="1"/>
          <p:nvPr/>
        </p:nvSpPr>
        <p:spPr>
          <a:xfrm>
            <a:off x="573075" y="506950"/>
            <a:ext cx="8570700" cy="585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b="1" lang="sv-SE" sz="2400">
                <a:solidFill>
                  <a:srgbClr val="0050A0"/>
                </a:solidFill>
                <a:latin typeface="Open Sans"/>
                <a:ea typeface="Open Sans"/>
                <a:cs typeface="Open Sans"/>
                <a:sym typeface="Open Sans"/>
              </a:rPr>
              <a:t>Övning 2</a:t>
            </a:r>
            <a:r>
              <a:rPr b="1" lang="sv-SE" sz="2400">
                <a:solidFill>
                  <a:srgbClr val="0050A0"/>
                </a:solidFill>
                <a:latin typeface="Open Sans"/>
                <a:ea typeface="Open Sans"/>
                <a:cs typeface="Open Sans"/>
                <a:sym typeface="Open Sans"/>
              </a:rPr>
              <a:t>: Digital destination och transformationsplan</a:t>
            </a:r>
            <a:endParaRPr b="1" sz="2400">
              <a:solidFill>
                <a:srgbClr val="0050A0"/>
              </a:solidFill>
              <a:latin typeface="Open Sans"/>
              <a:ea typeface="Open Sans"/>
              <a:cs typeface="Open Sans"/>
              <a:sym typeface="Open Sans"/>
            </a:endParaRPr>
          </a:p>
        </p:txBody>
      </p:sp>
      <p:pic>
        <p:nvPicPr>
          <p:cNvPr id="913" name="Google Shape;913;p144"/>
          <p:cNvPicPr preferRelativeResize="0"/>
          <p:nvPr/>
        </p:nvPicPr>
        <p:blipFill>
          <a:blip r:embed="rId3">
            <a:alphaModFix/>
          </a:blip>
          <a:stretch>
            <a:fillRect/>
          </a:stretch>
        </p:blipFill>
        <p:spPr>
          <a:xfrm rot="180000">
            <a:off x="6563004" y="1145965"/>
            <a:ext cx="2142069" cy="2962705"/>
          </a:xfrm>
          <a:prstGeom prst="rect">
            <a:avLst/>
          </a:prstGeom>
          <a:noFill/>
          <a:ln>
            <a:noFill/>
          </a:ln>
          <a:effectLst>
            <a:outerShdw blurRad="57150" rotWithShape="0" algn="bl" dir="5400000" dist="19050">
              <a:srgbClr val="000000">
                <a:alpha val="50000"/>
              </a:srgbClr>
            </a:outerShdw>
          </a:effectLst>
        </p:spPr>
      </p:pic>
      <p:sp>
        <p:nvSpPr>
          <p:cNvPr id="914" name="Google Shape;914;p144"/>
          <p:cNvSpPr txBox="1"/>
          <p:nvPr/>
        </p:nvSpPr>
        <p:spPr>
          <a:xfrm>
            <a:off x="573075" y="1754175"/>
            <a:ext cx="6037800" cy="257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sv-SE">
                <a:solidFill>
                  <a:schemeClr val="dk1"/>
                </a:solidFill>
                <a:latin typeface="Open Sans"/>
                <a:ea typeface="Open Sans"/>
                <a:cs typeface="Open Sans"/>
                <a:sym typeface="Open Sans"/>
              </a:rPr>
              <a:t>Vad är den digitala destinationen för respektive motor? Inom t ex 3 år</a:t>
            </a:r>
            <a:endParaRPr>
              <a:solidFill>
                <a:schemeClr val="dk1"/>
              </a:solidFill>
              <a:latin typeface="Open Sans"/>
              <a:ea typeface="Open Sans"/>
              <a:cs typeface="Open Sans"/>
              <a:sym typeface="Open Sans"/>
            </a:endParaRPr>
          </a:p>
          <a:p>
            <a:pPr indent="0" lvl="0" marL="0" rtl="0" algn="l">
              <a:spcBef>
                <a:spcPts val="0"/>
              </a:spcBef>
              <a:spcAft>
                <a:spcPts val="0"/>
              </a:spcAft>
              <a:buNone/>
            </a:pPr>
            <a:r>
              <a:t/>
            </a:r>
            <a:endParaRPr>
              <a:solidFill>
                <a:schemeClr val="dk1"/>
              </a:solidFill>
              <a:latin typeface="Open Sans"/>
              <a:ea typeface="Open Sans"/>
              <a:cs typeface="Open Sans"/>
              <a:sym typeface="Open Sans"/>
            </a:endParaRPr>
          </a:p>
          <a:p>
            <a:pPr indent="0" lvl="0" marL="0" rtl="0" algn="l">
              <a:spcBef>
                <a:spcPts val="0"/>
              </a:spcBef>
              <a:spcAft>
                <a:spcPts val="0"/>
              </a:spcAft>
              <a:buNone/>
            </a:pPr>
            <a:r>
              <a:rPr lang="sv-SE">
                <a:solidFill>
                  <a:schemeClr val="dk1"/>
                </a:solidFill>
                <a:latin typeface="Open Sans"/>
                <a:ea typeface="Open Sans"/>
                <a:cs typeface="Open Sans"/>
                <a:sym typeface="Open Sans"/>
              </a:rPr>
              <a:t>Mobiliseringsfasen s 108</a:t>
            </a:r>
            <a:endParaRPr>
              <a:solidFill>
                <a:schemeClr val="dk1"/>
              </a:solidFill>
              <a:latin typeface="Open Sans"/>
              <a:ea typeface="Open Sans"/>
              <a:cs typeface="Open Sans"/>
              <a:sym typeface="Open Sans"/>
            </a:endParaRPr>
          </a:p>
          <a:p>
            <a:pPr indent="0" lvl="0" marL="0" rtl="0" algn="l">
              <a:spcBef>
                <a:spcPts val="0"/>
              </a:spcBef>
              <a:spcAft>
                <a:spcPts val="0"/>
              </a:spcAft>
              <a:buNone/>
            </a:pPr>
            <a:r>
              <a:rPr lang="sv-SE">
                <a:solidFill>
                  <a:schemeClr val="dk1"/>
                </a:solidFill>
                <a:latin typeface="Open Sans"/>
                <a:ea typeface="Open Sans"/>
                <a:cs typeface="Open Sans"/>
                <a:sym typeface="Open Sans"/>
              </a:rPr>
              <a:t>Koodinationsfasen s 111</a:t>
            </a:r>
            <a:endParaRPr>
              <a:solidFill>
                <a:schemeClr val="dk1"/>
              </a:solidFill>
              <a:latin typeface="Open Sans"/>
              <a:ea typeface="Open Sans"/>
              <a:cs typeface="Open Sans"/>
              <a:sym typeface="Open Sans"/>
            </a:endParaRPr>
          </a:p>
          <a:p>
            <a:pPr indent="0" lvl="0" marL="0" rtl="0" algn="l">
              <a:spcBef>
                <a:spcPts val="0"/>
              </a:spcBef>
              <a:spcAft>
                <a:spcPts val="0"/>
              </a:spcAft>
              <a:buNone/>
            </a:pPr>
            <a:r>
              <a:rPr lang="sv-SE">
                <a:solidFill>
                  <a:schemeClr val="dk1"/>
                </a:solidFill>
                <a:latin typeface="Open Sans"/>
                <a:ea typeface="Open Sans"/>
                <a:cs typeface="Open Sans"/>
                <a:sym typeface="Open Sans"/>
              </a:rPr>
              <a:t>Accelerationsfasen s 114</a:t>
            </a:r>
            <a:endParaRPr>
              <a:solidFill>
                <a:schemeClr val="dk1"/>
              </a:solidFill>
              <a:latin typeface="Open Sans"/>
              <a:ea typeface="Open Sans"/>
              <a:cs typeface="Open Sans"/>
              <a:sym typeface="Open Sans"/>
            </a:endParaRPr>
          </a:p>
          <a:p>
            <a:pPr indent="0" lvl="0" marL="0" rtl="0" algn="l">
              <a:spcBef>
                <a:spcPts val="0"/>
              </a:spcBef>
              <a:spcAft>
                <a:spcPts val="0"/>
              </a:spcAft>
              <a:buNone/>
            </a:pPr>
            <a:r>
              <a:t/>
            </a:r>
            <a:endParaRPr>
              <a:solidFill>
                <a:schemeClr val="dk1"/>
              </a:solidFill>
              <a:latin typeface="Open Sans"/>
              <a:ea typeface="Open Sans"/>
              <a:cs typeface="Open Sans"/>
              <a:sym typeface="Open Sans"/>
            </a:endParaRPr>
          </a:p>
          <a:p>
            <a:pPr indent="0" lvl="0" marL="0" rtl="0" algn="l">
              <a:spcBef>
                <a:spcPts val="0"/>
              </a:spcBef>
              <a:spcAft>
                <a:spcPts val="0"/>
              </a:spcAft>
              <a:buNone/>
            </a:pPr>
            <a:r>
              <a:rPr lang="sv-SE">
                <a:solidFill>
                  <a:schemeClr val="dk1"/>
                </a:solidFill>
                <a:latin typeface="Open Sans"/>
                <a:ea typeface="Open Sans"/>
                <a:cs typeface="Open Sans"/>
                <a:sym typeface="Open Sans"/>
              </a:rPr>
              <a:t>Dokumentera i ert digitala papper -&gt;</a:t>
            </a:r>
            <a:r>
              <a:rPr b="1" lang="sv-SE">
                <a:solidFill>
                  <a:schemeClr val="dk1"/>
                </a:solidFill>
                <a:latin typeface="Open Sans"/>
                <a:ea typeface="Open Sans"/>
                <a:cs typeface="Open Sans"/>
                <a:sym typeface="Open Sans"/>
              </a:rPr>
              <a:t> </a:t>
            </a:r>
            <a:r>
              <a:rPr b="1" lang="sv-SE" u="sng">
                <a:solidFill>
                  <a:schemeClr val="hlink"/>
                </a:solidFill>
                <a:latin typeface="Open Sans"/>
                <a:ea typeface="Open Sans"/>
                <a:cs typeface="Open Sans"/>
                <a:sym typeface="Open Sans"/>
                <a:hlinkClick r:id="rId4"/>
              </a:rPr>
              <a:t>http://bit.ly/skelleftea_delad</a:t>
            </a:r>
            <a:endParaRPr b="1">
              <a:solidFill>
                <a:schemeClr val="dk1"/>
              </a:solidFill>
              <a:latin typeface="Open Sans"/>
              <a:ea typeface="Open Sans"/>
              <a:cs typeface="Open Sans"/>
              <a:sym typeface="Open Sans"/>
            </a:endParaRPr>
          </a:p>
          <a:p>
            <a:pPr indent="0" lvl="0" marL="0" rtl="0" algn="l">
              <a:spcBef>
                <a:spcPts val="500"/>
              </a:spcBef>
              <a:spcAft>
                <a:spcPts val="0"/>
              </a:spcAft>
              <a:buNone/>
            </a:pPr>
            <a:r>
              <a:t/>
            </a:r>
            <a:endParaRPr>
              <a:solidFill>
                <a:schemeClr val="dk1"/>
              </a:solidFill>
              <a:latin typeface="Open Sans"/>
              <a:ea typeface="Open Sans"/>
              <a:cs typeface="Open Sans"/>
              <a:sym typeface="Open Sans"/>
            </a:endParaRPr>
          </a:p>
          <a:p>
            <a:pPr indent="0" lvl="0" marL="0" rtl="0" algn="l">
              <a:spcBef>
                <a:spcPts val="500"/>
              </a:spcBef>
              <a:spcAft>
                <a:spcPts val="500"/>
              </a:spcAft>
              <a:buNone/>
            </a:pPr>
            <a:r>
              <a:rPr b="1" lang="sv-SE">
                <a:solidFill>
                  <a:schemeClr val="dk1"/>
                </a:solidFill>
                <a:latin typeface="Open Sans"/>
                <a:ea typeface="Open Sans"/>
                <a:cs typeface="Open Sans"/>
                <a:sym typeface="Open Sans"/>
              </a:rPr>
              <a:t>Skapa gemensam presentation utifrån Skellefteås mall!</a:t>
            </a:r>
            <a:endParaRPr b="1">
              <a:solidFill>
                <a:schemeClr val="dk1"/>
              </a:solidFill>
              <a:latin typeface="Open Sans"/>
              <a:ea typeface="Open Sans"/>
              <a:cs typeface="Open Sans"/>
              <a:sym typeface="Open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8" name="Shape 918"/>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9" name="Shape 699"/>
        <p:cNvGrpSpPr/>
        <p:nvPr/>
      </p:nvGrpSpPr>
      <p:grpSpPr>
        <a:xfrm>
          <a:off x="0" y="0"/>
          <a:ext cx="0" cy="0"/>
          <a:chOff x="0" y="0"/>
          <a:chExt cx="0" cy="0"/>
        </a:xfrm>
      </p:grpSpPr>
      <p:sp>
        <p:nvSpPr>
          <p:cNvPr id="700" name="Google Shape;700;p119"/>
          <p:cNvSpPr txBox="1"/>
          <p:nvPr/>
        </p:nvSpPr>
        <p:spPr>
          <a:xfrm>
            <a:off x="809700" y="1477975"/>
            <a:ext cx="7872300" cy="2303400"/>
          </a:xfrm>
          <a:prstGeom prst="rect">
            <a:avLst/>
          </a:prstGeom>
          <a:noFill/>
          <a:ln>
            <a:noFill/>
          </a:ln>
        </p:spPr>
        <p:txBody>
          <a:bodyPr anchorCtr="0" anchor="t" bIns="19050" lIns="19050" spcFirstLastPara="1" rIns="19050" wrap="square" tIns="19050">
            <a:noAutofit/>
          </a:bodyPr>
          <a:lstStyle/>
          <a:p>
            <a:pPr indent="0" lvl="0" marL="0" rtl="0" algn="l">
              <a:lnSpc>
                <a:spcPct val="115000"/>
              </a:lnSpc>
              <a:spcBef>
                <a:spcPts val="0"/>
              </a:spcBef>
              <a:spcAft>
                <a:spcPts val="0"/>
              </a:spcAft>
              <a:buClr>
                <a:srgbClr val="000000"/>
              </a:buClr>
              <a:buSzPts val="400"/>
              <a:buFont typeface="Arial"/>
              <a:buNone/>
            </a:pPr>
            <a:r>
              <a:rPr lang="sv-SE" sz="1800">
                <a:solidFill>
                  <a:srgbClr val="FFFFFF"/>
                </a:solidFill>
                <a:latin typeface="Open Sans"/>
                <a:ea typeface="Open Sans"/>
                <a:cs typeface="Open Sans"/>
                <a:sym typeface="Open Sans"/>
              </a:rPr>
              <a:t>Att utveckla kompetens för att leda digital förändring</a:t>
            </a:r>
            <a:br>
              <a:rPr lang="sv-SE" sz="1800">
                <a:solidFill>
                  <a:srgbClr val="FFFFFF"/>
                </a:solidFill>
                <a:latin typeface="Open Sans"/>
                <a:ea typeface="Open Sans"/>
                <a:cs typeface="Open Sans"/>
                <a:sym typeface="Open Sans"/>
              </a:rPr>
            </a:br>
            <a:endParaRPr b="1" sz="1800">
              <a:solidFill>
                <a:srgbClr val="FFFFFF"/>
              </a:solidFill>
              <a:latin typeface="Open Sans"/>
              <a:ea typeface="Open Sans"/>
              <a:cs typeface="Open Sans"/>
              <a:sym typeface="Open Sans"/>
            </a:endParaRPr>
          </a:p>
          <a:p>
            <a:pPr indent="-203200" lvl="0" marL="177800" rtl="0" algn="l">
              <a:lnSpc>
                <a:spcPct val="115000"/>
              </a:lnSpc>
              <a:spcBef>
                <a:spcPts val="0"/>
              </a:spcBef>
              <a:spcAft>
                <a:spcPts val="0"/>
              </a:spcAft>
              <a:buClr>
                <a:srgbClr val="FFFFFF"/>
              </a:buClr>
              <a:buSzPts val="1800"/>
              <a:buFont typeface="Open Sans"/>
              <a:buChar char="●"/>
            </a:pPr>
            <a:r>
              <a:rPr lang="sv-SE" sz="1800">
                <a:solidFill>
                  <a:srgbClr val="FFFFFF"/>
                </a:solidFill>
                <a:latin typeface="Open Sans"/>
                <a:ea typeface="Open Sans"/>
                <a:cs typeface="Open Sans"/>
                <a:sym typeface="Open Sans"/>
              </a:rPr>
              <a:t>ha kunskap om vad digital transformation innebär i en offentlig verksamhet</a:t>
            </a:r>
            <a:endParaRPr sz="1800">
              <a:solidFill>
                <a:srgbClr val="FFFFFF"/>
              </a:solidFill>
              <a:latin typeface="Open Sans"/>
              <a:ea typeface="Open Sans"/>
              <a:cs typeface="Open Sans"/>
              <a:sym typeface="Open Sans"/>
            </a:endParaRPr>
          </a:p>
          <a:p>
            <a:pPr indent="-203200" lvl="0" marL="177800" rtl="0" algn="l">
              <a:lnSpc>
                <a:spcPct val="115000"/>
              </a:lnSpc>
              <a:spcBef>
                <a:spcPts val="0"/>
              </a:spcBef>
              <a:spcAft>
                <a:spcPts val="0"/>
              </a:spcAft>
              <a:buClr>
                <a:srgbClr val="FFFFFF"/>
              </a:buClr>
              <a:buSzPts val="1800"/>
              <a:buFont typeface="Open Sans"/>
              <a:buChar char="●"/>
            </a:pPr>
            <a:r>
              <a:rPr lang="sv-SE" sz="1800">
                <a:solidFill>
                  <a:srgbClr val="FFFFFF"/>
                </a:solidFill>
                <a:latin typeface="Open Sans"/>
                <a:ea typeface="Open Sans"/>
                <a:cs typeface="Open Sans"/>
                <a:sym typeface="Open Sans"/>
              </a:rPr>
              <a:t>känna till metoder för att förändra sin egen verksamhet</a:t>
            </a:r>
            <a:endParaRPr sz="1800">
              <a:solidFill>
                <a:srgbClr val="FFFFFF"/>
              </a:solidFill>
              <a:latin typeface="Open Sans"/>
              <a:ea typeface="Open Sans"/>
              <a:cs typeface="Open Sans"/>
              <a:sym typeface="Open Sans"/>
            </a:endParaRPr>
          </a:p>
          <a:p>
            <a:pPr indent="-203200" lvl="0" marL="177800" rtl="0" algn="l">
              <a:lnSpc>
                <a:spcPct val="115000"/>
              </a:lnSpc>
              <a:spcBef>
                <a:spcPts val="0"/>
              </a:spcBef>
              <a:spcAft>
                <a:spcPts val="0"/>
              </a:spcAft>
              <a:buClr>
                <a:srgbClr val="FFFFFF"/>
              </a:buClr>
              <a:buSzPts val="1800"/>
              <a:buFont typeface="Open Sans"/>
              <a:buChar char="●"/>
            </a:pPr>
            <a:r>
              <a:rPr lang="sv-SE" sz="1800">
                <a:solidFill>
                  <a:srgbClr val="FFFFFF"/>
                </a:solidFill>
                <a:latin typeface="Open Sans"/>
                <a:ea typeface="Open Sans"/>
                <a:cs typeface="Open Sans"/>
                <a:sym typeface="Open Sans"/>
              </a:rPr>
              <a:t>kunna presentera ett förslag för det fortsatta arbetet med digital transformation</a:t>
            </a:r>
            <a:endParaRPr sz="1800">
              <a:solidFill>
                <a:srgbClr val="FFFFFF"/>
              </a:solidFill>
              <a:latin typeface="Open Sans"/>
              <a:ea typeface="Open Sans"/>
              <a:cs typeface="Open Sans"/>
              <a:sym typeface="Open Sans"/>
            </a:endParaRPr>
          </a:p>
        </p:txBody>
      </p:sp>
      <p:sp>
        <p:nvSpPr>
          <p:cNvPr id="701" name="Google Shape;701;p119"/>
          <p:cNvSpPr txBox="1"/>
          <p:nvPr/>
        </p:nvSpPr>
        <p:spPr>
          <a:xfrm>
            <a:off x="761565" y="726281"/>
            <a:ext cx="7704000" cy="585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b="1" lang="sv-SE" sz="3000">
                <a:solidFill>
                  <a:srgbClr val="FFFFFF"/>
                </a:solidFill>
                <a:latin typeface="Open Sans"/>
                <a:ea typeface="Open Sans"/>
                <a:cs typeface="Open Sans"/>
                <a:sym typeface="Open Sans"/>
              </a:rPr>
              <a:t>Syfte och mål med utbildningen</a:t>
            </a:r>
            <a:endParaRPr b="1" sz="3000">
              <a:solidFill>
                <a:srgbClr val="FFFFFF"/>
              </a:solidFill>
              <a:latin typeface="Open Sans"/>
              <a:ea typeface="Open Sans"/>
              <a:cs typeface="Open Sans"/>
              <a:sym typeface="Open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2" name="Shape 922"/>
        <p:cNvGrpSpPr/>
        <p:nvPr/>
      </p:nvGrpSpPr>
      <p:grpSpPr>
        <a:xfrm>
          <a:off x="0" y="0"/>
          <a:ext cx="0" cy="0"/>
          <a:chOff x="0" y="0"/>
          <a:chExt cx="0" cy="0"/>
        </a:xfrm>
      </p:grpSpPr>
      <p:sp>
        <p:nvSpPr>
          <p:cNvPr id="923" name="Google Shape;923;p146"/>
          <p:cNvSpPr txBox="1"/>
          <p:nvPr>
            <p:ph type="ctrTitle"/>
          </p:nvPr>
        </p:nvSpPr>
        <p:spPr>
          <a:xfrm>
            <a:off x="685800" y="1275606"/>
            <a:ext cx="7772400" cy="6132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3200"/>
              <a:buFont typeface="Times New Roman"/>
              <a:buNone/>
            </a:pPr>
            <a:r>
              <a:rPr b="1" lang="sv-SE" sz="2400">
                <a:latin typeface="Calibri"/>
                <a:ea typeface="Calibri"/>
                <a:cs typeface="Calibri"/>
                <a:sym typeface="Calibri"/>
              </a:rPr>
              <a:t>Vad står vi för?</a:t>
            </a:r>
            <a:endParaRPr b="1" sz="2400">
              <a:latin typeface="Calibri"/>
              <a:ea typeface="Calibri"/>
              <a:cs typeface="Calibri"/>
              <a:sym typeface="Calibri"/>
            </a:endParaRPr>
          </a:p>
        </p:txBody>
      </p:sp>
      <p:sp>
        <p:nvSpPr>
          <p:cNvPr id="924" name="Google Shape;924;p146"/>
          <p:cNvSpPr txBox="1"/>
          <p:nvPr>
            <p:ph idx="1" type="subTitle"/>
          </p:nvPr>
        </p:nvSpPr>
        <p:spPr>
          <a:xfrm>
            <a:off x="827584" y="1995686"/>
            <a:ext cx="7416900" cy="25923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888888"/>
              </a:buClr>
              <a:buSzPts val="2000"/>
              <a:buNone/>
            </a:pPr>
            <a:r>
              <a:rPr i="1" lang="sv-SE" sz="2000"/>
              <a:t>Kommunens vision samt övergripande mål</a:t>
            </a:r>
            <a:endParaRPr/>
          </a:p>
          <a:p>
            <a:pPr indent="0" lvl="0" marL="0" rtl="0" algn="ctr">
              <a:spcBef>
                <a:spcPts val="360"/>
              </a:spcBef>
              <a:spcAft>
                <a:spcPts val="0"/>
              </a:spcAft>
              <a:buClr>
                <a:srgbClr val="888888"/>
              </a:buClr>
              <a:buSzPts val="1800"/>
              <a:buNone/>
            </a:pPr>
            <a:r>
              <a:rPr b="1" lang="sv-SE" sz="1800"/>
              <a:t>Vår vision är</a:t>
            </a:r>
            <a:r>
              <a:rPr lang="sv-SE" sz="1800"/>
              <a:t>– Världskänd för attraktiv livsmiljö och kreativ tillväxt</a:t>
            </a:r>
            <a:endParaRPr/>
          </a:p>
          <a:p>
            <a:pPr indent="0" lvl="0" marL="0" rtl="0" algn="ctr">
              <a:spcBef>
                <a:spcPts val="360"/>
              </a:spcBef>
              <a:spcAft>
                <a:spcPts val="0"/>
              </a:spcAft>
              <a:buClr>
                <a:srgbClr val="888888"/>
              </a:buClr>
              <a:buSzPts val="1800"/>
              <a:buNone/>
            </a:pPr>
            <a:r>
              <a:rPr b="1" lang="sv-SE" sz="1800"/>
              <a:t>Övergripande mål</a:t>
            </a:r>
            <a:r>
              <a:rPr lang="sv-SE" sz="1800"/>
              <a:t> – Vi har tre prioriterade målområden med medborgarna i fokus för att nå vår vision</a:t>
            </a:r>
            <a:endParaRPr/>
          </a:p>
          <a:p>
            <a:pPr indent="0" lvl="0" marL="0" rtl="0" algn="ctr">
              <a:spcBef>
                <a:spcPts val="360"/>
              </a:spcBef>
              <a:spcAft>
                <a:spcPts val="0"/>
              </a:spcAft>
              <a:buClr>
                <a:srgbClr val="888888"/>
              </a:buClr>
              <a:buSzPts val="1800"/>
              <a:buNone/>
            </a:pPr>
            <a:r>
              <a:rPr lang="sv-SE" sz="1800"/>
              <a:t>Livsmiljö, Företagsamhet och kompetensförsörjning samt Kommunikationer</a:t>
            </a:r>
            <a:endParaRPr/>
          </a:p>
          <a:p>
            <a:pPr indent="0" lvl="0" marL="0" rtl="0" algn="ctr">
              <a:spcBef>
                <a:spcPts val="600"/>
              </a:spcBef>
              <a:spcAft>
                <a:spcPts val="0"/>
              </a:spcAft>
              <a:buClr>
                <a:srgbClr val="888888"/>
              </a:buClr>
              <a:buSzPts val="3000"/>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8" name="Shape 928"/>
        <p:cNvGrpSpPr/>
        <p:nvPr/>
      </p:nvGrpSpPr>
      <p:grpSpPr>
        <a:xfrm>
          <a:off x="0" y="0"/>
          <a:ext cx="0" cy="0"/>
          <a:chOff x="0" y="0"/>
          <a:chExt cx="0" cy="0"/>
        </a:xfrm>
      </p:grpSpPr>
      <p:pic>
        <p:nvPicPr>
          <p:cNvPr descr="https://lh6.googleusercontent.com/uiF7nC7gUsuQ7NVhdPqa5m_Xm8n2O-yxbfYH6AB1nb4QAoB7poZrRsLMW9f3ZaglL-gk5tNQbBy9qb8tTwCONky1TgCpvDTjB0mzAKy6shx3icFLSRfbO307a9Og709elW6oo9QHCAY" id="929" name="Google Shape;929;p147"/>
          <p:cNvPicPr preferRelativeResize="0"/>
          <p:nvPr/>
        </p:nvPicPr>
        <p:blipFill rotWithShape="1">
          <a:blip r:embed="rId3">
            <a:alphaModFix/>
          </a:blip>
          <a:srcRect b="0" l="0" r="0" t="0"/>
          <a:stretch/>
        </p:blipFill>
        <p:spPr>
          <a:xfrm>
            <a:off x="251520" y="1131590"/>
            <a:ext cx="4608512" cy="3168351"/>
          </a:xfrm>
          <a:prstGeom prst="rect">
            <a:avLst/>
          </a:prstGeom>
          <a:noFill/>
          <a:ln>
            <a:noFill/>
          </a:ln>
        </p:spPr>
      </p:pic>
      <p:sp>
        <p:nvSpPr>
          <p:cNvPr id="930" name="Google Shape;930;p147"/>
          <p:cNvSpPr txBox="1"/>
          <p:nvPr/>
        </p:nvSpPr>
        <p:spPr>
          <a:xfrm>
            <a:off x="5076056" y="1131590"/>
            <a:ext cx="3816300" cy="3170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sv-SE" sz="2400" cap="none" strike="noStrike">
                <a:solidFill>
                  <a:schemeClr val="dk1"/>
                </a:solidFill>
                <a:latin typeface="Calibri"/>
                <a:ea typeface="Calibri"/>
                <a:cs typeface="Calibri"/>
                <a:sym typeface="Calibri"/>
              </a:rPr>
              <a:t>Vår digitala mognad</a:t>
            </a:r>
            <a:endParaRPr b="1" sz="2400">
              <a:latin typeface="Calibri"/>
              <a:ea typeface="Calibri"/>
              <a:cs typeface="Calibri"/>
              <a:sym typeface="Calibri"/>
            </a:endParaRPr>
          </a:p>
          <a:p>
            <a:pPr indent="0" lvl="0" marL="0" marR="0" rtl="0" algn="l">
              <a:spcBef>
                <a:spcPts val="0"/>
              </a:spcBef>
              <a:spcAft>
                <a:spcPts val="0"/>
              </a:spcAft>
              <a:buNone/>
            </a:pPr>
            <a:r>
              <a:rPr lang="sv-SE" sz="1800">
                <a:solidFill>
                  <a:schemeClr val="dk1"/>
                </a:solidFill>
                <a:latin typeface="Calibri"/>
                <a:ea typeface="Calibri"/>
                <a:cs typeface="Calibri"/>
                <a:sym typeface="Calibri"/>
              </a:rPr>
              <a:t>Vi har ett strategiarbete som ligger i framkant medans Värderingar/Vision /Mission (VVM) ligger lite efter trots att det bör leda arbetet.</a:t>
            </a:r>
            <a:endParaRPr/>
          </a:p>
          <a:p>
            <a:pPr indent="0" lvl="0" marL="0" marR="0" rtl="0" algn="l">
              <a:spcBef>
                <a:spcPts val="0"/>
              </a:spcBef>
              <a:spcAft>
                <a:spcPts val="0"/>
              </a:spcAft>
              <a:buNone/>
            </a:pPr>
            <a:r>
              <a:rPr lang="sv-SE" sz="1800">
                <a:solidFill>
                  <a:schemeClr val="dk1"/>
                </a:solidFill>
                <a:latin typeface="Calibri"/>
                <a:ea typeface="Calibri"/>
                <a:cs typeface="Calibri"/>
                <a:sym typeface="Calibri"/>
              </a:rPr>
              <a:t>Sett till modellen bör arbetet mycket inriktas mot motorerna VVM samt Processer för att uppnå ”Best practice” även kundnyttan gentemot vårt Erbjudande lyfts in som en viktig process.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4" name="Shape 934"/>
        <p:cNvGrpSpPr/>
        <p:nvPr/>
      </p:nvGrpSpPr>
      <p:grpSpPr>
        <a:xfrm>
          <a:off x="0" y="0"/>
          <a:ext cx="0" cy="0"/>
          <a:chOff x="0" y="0"/>
          <a:chExt cx="0" cy="0"/>
        </a:xfrm>
      </p:grpSpPr>
      <p:sp>
        <p:nvSpPr>
          <p:cNvPr id="935" name="Google Shape;935;p148"/>
          <p:cNvSpPr txBox="1"/>
          <p:nvPr>
            <p:ph type="title"/>
          </p:nvPr>
        </p:nvSpPr>
        <p:spPr>
          <a:xfrm>
            <a:off x="457200" y="1136228"/>
            <a:ext cx="4258800" cy="499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400"/>
              <a:buFont typeface="Times New Roman"/>
              <a:buNone/>
            </a:pPr>
            <a:r>
              <a:rPr b="1" lang="sv-SE" sz="2400">
                <a:latin typeface="Calibri"/>
                <a:ea typeface="Calibri"/>
                <a:cs typeface="Calibri"/>
                <a:sym typeface="Calibri"/>
              </a:rPr>
              <a:t>Vår omvärld</a:t>
            </a:r>
            <a:endParaRPr b="1" sz="2400">
              <a:latin typeface="Calibri"/>
              <a:ea typeface="Calibri"/>
              <a:cs typeface="Calibri"/>
              <a:sym typeface="Calibri"/>
            </a:endParaRPr>
          </a:p>
        </p:txBody>
      </p:sp>
      <p:sp>
        <p:nvSpPr>
          <p:cNvPr id="936" name="Google Shape;936;p148"/>
          <p:cNvSpPr txBox="1"/>
          <p:nvPr/>
        </p:nvSpPr>
        <p:spPr>
          <a:xfrm>
            <a:off x="457200" y="1707654"/>
            <a:ext cx="8219400" cy="3139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sv-SE" sz="1800">
                <a:solidFill>
                  <a:schemeClr val="dk1"/>
                </a:solidFill>
                <a:latin typeface="Calibri"/>
                <a:ea typeface="Calibri"/>
                <a:cs typeface="Calibri"/>
                <a:sym typeface="Calibri"/>
              </a:rPr>
              <a:t>Invånare</a:t>
            </a:r>
            <a:r>
              <a:rPr lang="sv-SE"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sv-SE" sz="1800">
                <a:solidFill>
                  <a:schemeClr val="dk1"/>
                </a:solidFill>
                <a:latin typeface="Calibri"/>
                <a:ea typeface="Calibri"/>
                <a:cs typeface="Calibri"/>
                <a:sym typeface="Calibri"/>
              </a:rPr>
              <a:t>Olika mognad utifrån ålder, men vet vi verkligen mognaden hos våra invånare?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b="1" lang="sv-SE" sz="1800">
                <a:solidFill>
                  <a:schemeClr val="dk1"/>
                </a:solidFill>
                <a:latin typeface="Calibri"/>
                <a:ea typeface="Calibri"/>
                <a:cs typeface="Calibri"/>
                <a:sym typeface="Calibri"/>
              </a:rPr>
              <a:t>Besökare</a:t>
            </a:r>
            <a:r>
              <a:rPr lang="sv-SE"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sv-SE" sz="1800">
                <a:solidFill>
                  <a:schemeClr val="dk1"/>
                </a:solidFill>
                <a:latin typeface="Calibri"/>
                <a:ea typeface="Calibri"/>
                <a:cs typeface="Calibri"/>
                <a:sym typeface="Calibri"/>
              </a:rPr>
              <a:t>Relativt hög mognad, har med sig hårdvara för att vara digital. Söker information.</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b="1" lang="sv-SE" sz="1800">
                <a:solidFill>
                  <a:schemeClr val="dk1"/>
                </a:solidFill>
                <a:latin typeface="Calibri"/>
                <a:ea typeface="Calibri"/>
                <a:cs typeface="Calibri"/>
                <a:sym typeface="Calibri"/>
              </a:rPr>
              <a:t>Företag</a:t>
            </a:r>
            <a:r>
              <a:rPr lang="sv-SE"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sv-SE" sz="1800">
                <a:solidFill>
                  <a:schemeClr val="dk1"/>
                </a:solidFill>
                <a:latin typeface="Calibri"/>
                <a:ea typeface="Calibri"/>
                <a:cs typeface="Calibri"/>
                <a:sym typeface="Calibri"/>
              </a:rPr>
              <a:t>Ser olika ut beroende på bransch.</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i="1" lang="sv-SE" sz="1800">
                <a:solidFill>
                  <a:schemeClr val="dk1"/>
                </a:solidFill>
                <a:latin typeface="Calibri"/>
                <a:ea typeface="Calibri"/>
                <a:cs typeface="Calibri"/>
                <a:sym typeface="Calibri"/>
              </a:rPr>
              <a:t>Vårt dilemma är att vi har hela spannet i digital mognad och ska kunna möta alla.</a:t>
            </a:r>
            <a:endParaRPr/>
          </a:p>
          <a:p>
            <a:pPr indent="0" lvl="0" marL="0" marR="0" rtl="0" algn="l">
              <a:spcBef>
                <a:spcPts val="0"/>
              </a:spcBef>
              <a:spcAft>
                <a:spcPts val="0"/>
              </a:spcAft>
              <a:buNone/>
            </a:pPr>
            <a:r>
              <a:rPr i="1" lang="sv-SE" sz="1800">
                <a:solidFill>
                  <a:schemeClr val="dk1"/>
                </a:solidFill>
                <a:latin typeface="Calibri"/>
                <a:ea typeface="Calibri"/>
                <a:cs typeface="Calibri"/>
                <a:sym typeface="Calibri"/>
              </a:rPr>
              <a:t>Nya aktörer har större digital mognad än etablerade aktörer.</a:t>
            </a:r>
            <a:endParaRPr i="1" sz="1800">
              <a:solidFill>
                <a:schemeClr val="dk1"/>
              </a:solidFill>
              <a:latin typeface="Calibri"/>
              <a:ea typeface="Calibri"/>
              <a:cs typeface="Calibri"/>
              <a:sym typeface="Calibri"/>
            </a:endParaRPr>
          </a:p>
          <a:p>
            <a:pPr indent="0" lvl="0" marL="0" marR="0" rtl="0" algn="l">
              <a:spcBef>
                <a:spcPts val="0"/>
              </a:spcBef>
              <a:spcAft>
                <a:spcPts val="0"/>
              </a:spcAft>
              <a:buNone/>
            </a:pPr>
            <a:br>
              <a:rPr lang="sv-SE"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0" name="Shape 940"/>
        <p:cNvGrpSpPr/>
        <p:nvPr/>
      </p:nvGrpSpPr>
      <p:grpSpPr>
        <a:xfrm>
          <a:off x="0" y="0"/>
          <a:ext cx="0" cy="0"/>
          <a:chOff x="0" y="0"/>
          <a:chExt cx="0" cy="0"/>
        </a:xfrm>
      </p:grpSpPr>
      <p:sp>
        <p:nvSpPr>
          <p:cNvPr id="941" name="Google Shape;941;p149"/>
          <p:cNvSpPr txBox="1"/>
          <p:nvPr>
            <p:ph type="title"/>
          </p:nvPr>
        </p:nvSpPr>
        <p:spPr>
          <a:xfrm>
            <a:off x="457200" y="1136228"/>
            <a:ext cx="5122800" cy="499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400"/>
              <a:buFont typeface="Times New Roman"/>
              <a:buNone/>
            </a:pPr>
            <a:r>
              <a:rPr b="1" lang="sv-SE" sz="2400">
                <a:latin typeface="Calibri"/>
                <a:ea typeface="Calibri"/>
                <a:cs typeface="Calibri"/>
                <a:sym typeface="Calibri"/>
              </a:rPr>
              <a:t>Vilka förändringsvågor prioriterar vi?</a:t>
            </a:r>
            <a:endParaRPr b="1" sz="2400">
              <a:latin typeface="Calibri"/>
              <a:ea typeface="Calibri"/>
              <a:cs typeface="Calibri"/>
              <a:sym typeface="Calibri"/>
            </a:endParaRPr>
          </a:p>
        </p:txBody>
      </p:sp>
      <p:sp>
        <p:nvSpPr>
          <p:cNvPr id="942" name="Google Shape;942;p149"/>
          <p:cNvSpPr txBox="1"/>
          <p:nvPr/>
        </p:nvSpPr>
        <p:spPr>
          <a:xfrm>
            <a:off x="597358" y="2150396"/>
            <a:ext cx="6840900" cy="2031300"/>
          </a:xfrm>
          <a:prstGeom prst="rect">
            <a:avLst/>
          </a:prstGeom>
          <a:no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chemeClr val="dk1"/>
              </a:buClr>
              <a:buSzPts val="1800"/>
              <a:buFont typeface="Noto Sans Symbols"/>
              <a:buChar char="➢"/>
            </a:pPr>
            <a:r>
              <a:rPr lang="sv-SE" sz="1800">
                <a:solidFill>
                  <a:schemeClr val="dk1"/>
                </a:solidFill>
                <a:latin typeface="Calibri"/>
                <a:ea typeface="Calibri"/>
                <a:cs typeface="Calibri"/>
                <a:sym typeface="Calibri"/>
              </a:rPr>
              <a:t>Individualisering</a:t>
            </a:r>
            <a:endParaRPr/>
          </a:p>
          <a:p>
            <a:pPr indent="-285750" lvl="0" marL="285750" marR="0" rtl="0" algn="l">
              <a:spcBef>
                <a:spcPts val="0"/>
              </a:spcBef>
              <a:spcAft>
                <a:spcPts val="0"/>
              </a:spcAft>
              <a:buClr>
                <a:schemeClr val="dk1"/>
              </a:buClr>
              <a:buSzPts val="1800"/>
              <a:buFont typeface="Noto Sans Symbols"/>
              <a:buChar char="➢"/>
            </a:pPr>
            <a:r>
              <a:rPr lang="sv-SE" sz="1800">
                <a:solidFill>
                  <a:schemeClr val="dk1"/>
                </a:solidFill>
                <a:latin typeface="Calibri"/>
                <a:ea typeface="Calibri"/>
                <a:cs typeface="Calibri"/>
                <a:sym typeface="Calibri"/>
              </a:rPr>
              <a:t>Självservice</a:t>
            </a:r>
            <a:endParaRPr/>
          </a:p>
          <a:p>
            <a:pPr indent="-285750" lvl="0" marL="285750" marR="0" rtl="0" algn="l">
              <a:spcBef>
                <a:spcPts val="0"/>
              </a:spcBef>
              <a:spcAft>
                <a:spcPts val="0"/>
              </a:spcAft>
              <a:buClr>
                <a:schemeClr val="dk1"/>
              </a:buClr>
              <a:buSzPts val="1800"/>
              <a:buFont typeface="Noto Sans Symbols"/>
              <a:buChar char="➢"/>
            </a:pPr>
            <a:r>
              <a:rPr lang="sv-SE" sz="1800">
                <a:solidFill>
                  <a:schemeClr val="dk1"/>
                </a:solidFill>
                <a:latin typeface="Calibri"/>
                <a:ea typeface="Calibri"/>
                <a:cs typeface="Calibri"/>
                <a:sym typeface="Calibri"/>
              </a:rPr>
              <a:t>Mer för mindre</a:t>
            </a:r>
            <a:endParaRPr/>
          </a:p>
          <a:p>
            <a:pPr indent="-285750" lvl="0" marL="285750" marR="0" rtl="0" algn="l">
              <a:spcBef>
                <a:spcPts val="0"/>
              </a:spcBef>
              <a:spcAft>
                <a:spcPts val="0"/>
              </a:spcAft>
              <a:buClr>
                <a:schemeClr val="dk1"/>
              </a:buClr>
              <a:buSzPts val="1800"/>
              <a:buFont typeface="Noto Sans Symbols"/>
              <a:buChar char="➢"/>
            </a:pPr>
            <a:r>
              <a:rPr lang="sv-SE" sz="1800">
                <a:solidFill>
                  <a:schemeClr val="dk1"/>
                </a:solidFill>
                <a:latin typeface="Calibri"/>
                <a:ea typeface="Calibri"/>
                <a:cs typeface="Calibri"/>
                <a:sym typeface="Calibri"/>
              </a:rPr>
              <a:t>Kompetensutveckling (vilka erfordas)</a:t>
            </a:r>
            <a:endParaRPr/>
          </a:p>
          <a:p>
            <a:pPr indent="-285750" lvl="0" marL="285750" marR="0" rtl="0" algn="l">
              <a:spcBef>
                <a:spcPts val="0"/>
              </a:spcBef>
              <a:spcAft>
                <a:spcPts val="0"/>
              </a:spcAft>
              <a:buClr>
                <a:schemeClr val="dk1"/>
              </a:buClr>
              <a:buSzPts val="1800"/>
              <a:buFont typeface="Noto Sans Symbols"/>
              <a:buChar char="➢"/>
            </a:pPr>
            <a:r>
              <a:rPr lang="sv-SE" sz="1800">
                <a:solidFill>
                  <a:schemeClr val="dk1"/>
                </a:solidFill>
                <a:latin typeface="Calibri"/>
                <a:ea typeface="Calibri"/>
                <a:cs typeface="Calibri"/>
                <a:sym typeface="Calibri"/>
              </a:rPr>
              <a:t>Samverkan</a:t>
            </a:r>
            <a:endParaRPr/>
          </a:p>
          <a:p>
            <a:pPr indent="-285750" lvl="0" marL="285750" marR="0" rtl="0" algn="l">
              <a:spcBef>
                <a:spcPts val="0"/>
              </a:spcBef>
              <a:spcAft>
                <a:spcPts val="0"/>
              </a:spcAft>
              <a:buClr>
                <a:schemeClr val="dk1"/>
              </a:buClr>
              <a:buSzPts val="1800"/>
              <a:buFont typeface="Noto Sans Symbols"/>
              <a:buChar char="➢"/>
            </a:pPr>
            <a:r>
              <a:rPr lang="sv-SE" sz="1800">
                <a:solidFill>
                  <a:schemeClr val="dk1"/>
                </a:solidFill>
                <a:latin typeface="Calibri"/>
                <a:ea typeface="Calibri"/>
                <a:cs typeface="Calibri"/>
                <a:sym typeface="Calibri"/>
              </a:rPr>
              <a:t>Tillitsstyrning</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6" name="Shape 946"/>
        <p:cNvGrpSpPr/>
        <p:nvPr/>
      </p:nvGrpSpPr>
      <p:grpSpPr>
        <a:xfrm>
          <a:off x="0" y="0"/>
          <a:ext cx="0" cy="0"/>
          <a:chOff x="0" y="0"/>
          <a:chExt cx="0" cy="0"/>
        </a:xfrm>
      </p:grpSpPr>
      <p:sp>
        <p:nvSpPr>
          <p:cNvPr id="947" name="Google Shape;947;p150"/>
          <p:cNvSpPr txBox="1"/>
          <p:nvPr>
            <p:ph type="title"/>
          </p:nvPr>
        </p:nvSpPr>
        <p:spPr>
          <a:xfrm>
            <a:off x="457200" y="1136228"/>
            <a:ext cx="4258800" cy="499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400"/>
              <a:buFont typeface="Times New Roman"/>
              <a:buNone/>
            </a:pPr>
            <a:r>
              <a:rPr b="1" lang="sv-SE" sz="2400">
                <a:latin typeface="Calibri"/>
                <a:ea typeface="Calibri"/>
                <a:cs typeface="Calibri"/>
                <a:sym typeface="Calibri"/>
              </a:rPr>
              <a:t>Vår</a:t>
            </a:r>
            <a:r>
              <a:rPr b="1" lang="sv-SE" sz="2400">
                <a:latin typeface="Calibri"/>
                <a:ea typeface="Calibri"/>
                <a:cs typeface="Calibri"/>
                <a:sym typeface="Calibri"/>
              </a:rPr>
              <a:t> digitala destination</a:t>
            </a:r>
            <a:endParaRPr b="1" sz="2400">
              <a:latin typeface="Calibri"/>
              <a:ea typeface="Calibri"/>
              <a:cs typeface="Calibri"/>
              <a:sym typeface="Calibri"/>
            </a:endParaRPr>
          </a:p>
        </p:txBody>
      </p:sp>
      <p:sp>
        <p:nvSpPr>
          <p:cNvPr id="948" name="Google Shape;948;p150"/>
          <p:cNvSpPr txBox="1"/>
          <p:nvPr/>
        </p:nvSpPr>
        <p:spPr>
          <a:xfrm>
            <a:off x="534448" y="1770124"/>
            <a:ext cx="8075100" cy="3077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sv-SE" sz="1600">
                <a:solidFill>
                  <a:schemeClr val="dk1"/>
                </a:solidFill>
                <a:latin typeface="Calibri"/>
                <a:ea typeface="Calibri"/>
                <a:cs typeface="Calibri"/>
                <a:sym typeface="Calibri"/>
              </a:rPr>
              <a:t>1) Värderingar, Vision och Mission</a:t>
            </a:r>
            <a:endParaRPr/>
          </a:p>
          <a:p>
            <a:pPr indent="0" lvl="0" marL="0" marR="0" rtl="0" algn="l">
              <a:spcBef>
                <a:spcPts val="0"/>
              </a:spcBef>
              <a:spcAft>
                <a:spcPts val="0"/>
              </a:spcAft>
              <a:buNone/>
            </a:pPr>
            <a:r>
              <a:rPr lang="sv-SE" sz="1400">
                <a:solidFill>
                  <a:schemeClr val="dk1"/>
                </a:solidFill>
                <a:latin typeface="Calibri"/>
                <a:ea typeface="Calibri"/>
                <a:cs typeface="Calibri"/>
                <a:sym typeface="Calibri"/>
              </a:rPr>
              <a:t>Medvetandegöra den vision och (de värderingarna) vi har.  Strukturera upp detta arbete för att använda de verktyg som vi har. Enas om värderingar som ska gälla för hela kommunen, gäller även visionen.</a:t>
            </a:r>
            <a:endParaRPr/>
          </a:p>
          <a:p>
            <a:pPr indent="0" lvl="0" marL="0" marR="0" rtl="0" algn="l">
              <a:spcBef>
                <a:spcPts val="0"/>
              </a:spcBef>
              <a:spcAft>
                <a:spcPts val="0"/>
              </a:spcAft>
              <a:buNone/>
            </a:pPr>
            <a:r>
              <a:t/>
            </a:r>
            <a:endParaRPr sz="800">
              <a:solidFill>
                <a:schemeClr val="dk1"/>
              </a:solidFill>
              <a:latin typeface="Calibri"/>
              <a:ea typeface="Calibri"/>
              <a:cs typeface="Calibri"/>
              <a:sym typeface="Calibri"/>
            </a:endParaRPr>
          </a:p>
          <a:p>
            <a:pPr indent="0" lvl="0" marL="0" marR="0" rtl="0" algn="l">
              <a:spcBef>
                <a:spcPts val="0"/>
              </a:spcBef>
              <a:spcAft>
                <a:spcPts val="0"/>
              </a:spcAft>
              <a:buNone/>
            </a:pPr>
            <a:r>
              <a:rPr i="1" lang="sv-SE" sz="1600">
                <a:solidFill>
                  <a:schemeClr val="dk1"/>
                </a:solidFill>
                <a:latin typeface="Calibri"/>
                <a:ea typeface="Calibri"/>
                <a:cs typeface="Calibri"/>
                <a:sym typeface="Calibri"/>
              </a:rPr>
              <a:t>2) Processer</a:t>
            </a:r>
            <a:endParaRPr/>
          </a:p>
          <a:p>
            <a:pPr indent="0" lvl="0" marL="0" marR="0" rtl="0" algn="l">
              <a:spcBef>
                <a:spcPts val="0"/>
              </a:spcBef>
              <a:spcAft>
                <a:spcPts val="0"/>
              </a:spcAft>
              <a:buNone/>
            </a:pPr>
            <a:r>
              <a:rPr lang="sv-SE" sz="1400">
                <a:solidFill>
                  <a:schemeClr val="dk1"/>
                </a:solidFill>
                <a:latin typeface="Calibri"/>
                <a:ea typeface="Calibri"/>
                <a:cs typeface="Calibri"/>
                <a:sym typeface="Calibri"/>
              </a:rPr>
              <a:t>Tydliggöra och samla arbetssätt. Det finns två typer av processer, externt riktade processer som fokuserar på medborgare och erbjudande och service till dem. Interna processer som syftar till “vår egen kundresa”, typ intern service, budget osv. Kunskapsinhämtning och börja tänka processer.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800">
              <a:solidFill>
                <a:schemeClr val="dk1"/>
              </a:solidFill>
              <a:latin typeface="Calibri"/>
              <a:ea typeface="Calibri"/>
              <a:cs typeface="Calibri"/>
              <a:sym typeface="Calibri"/>
            </a:endParaRPr>
          </a:p>
          <a:p>
            <a:pPr indent="0" lvl="0" marL="0" marR="0" rtl="0" algn="l">
              <a:spcBef>
                <a:spcPts val="0"/>
              </a:spcBef>
              <a:spcAft>
                <a:spcPts val="0"/>
              </a:spcAft>
              <a:buNone/>
            </a:pPr>
            <a:r>
              <a:rPr i="1" lang="sv-SE" sz="1600">
                <a:solidFill>
                  <a:schemeClr val="dk1"/>
                </a:solidFill>
                <a:latin typeface="Calibri"/>
                <a:ea typeface="Calibri"/>
                <a:cs typeface="Calibri"/>
                <a:sym typeface="Calibri"/>
              </a:rPr>
              <a:t>3) Erbjudande &amp; intäktsmodell</a:t>
            </a:r>
            <a:endParaRPr i="1" sz="1600">
              <a:solidFill>
                <a:schemeClr val="dk1"/>
              </a:solidFill>
              <a:latin typeface="Calibri"/>
              <a:ea typeface="Calibri"/>
              <a:cs typeface="Calibri"/>
              <a:sym typeface="Calibri"/>
            </a:endParaRPr>
          </a:p>
          <a:p>
            <a:pPr indent="0" lvl="0" marL="0" marR="0" rtl="0" algn="l">
              <a:spcBef>
                <a:spcPts val="0"/>
              </a:spcBef>
              <a:spcAft>
                <a:spcPts val="0"/>
              </a:spcAft>
              <a:buNone/>
            </a:pPr>
            <a:r>
              <a:rPr lang="sv-SE" sz="1400">
                <a:solidFill>
                  <a:schemeClr val="dk1"/>
                </a:solidFill>
                <a:latin typeface="Calibri"/>
                <a:ea typeface="Calibri"/>
                <a:cs typeface="Calibri"/>
                <a:sym typeface="Calibri"/>
              </a:rPr>
              <a:t>Ta reda på vad medborgaren vill. Sedan anpassa interna processer för att kunna göra detta. Vi behöver ett utåtriktat fokus oftare än vad vi har idag. Vi tror att vi vet vad våra medborgare vill, men vi gissar ofta.</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sv-SE" sz="1400">
                <a:solidFill>
                  <a:schemeClr val="dk1"/>
                </a:solidFill>
                <a:latin typeface="Calibri"/>
                <a:ea typeface="Calibri"/>
                <a:cs typeface="Calibri"/>
                <a:sym typeface="Calibri"/>
              </a:rPr>
              <a:t>Omvärldsbevakning, hur gör andra, vad vill kunden? Hur styr vi kunden till digitala beställningar?</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2" name="Shape 952"/>
        <p:cNvGrpSpPr/>
        <p:nvPr/>
      </p:nvGrpSpPr>
      <p:grpSpPr>
        <a:xfrm>
          <a:off x="0" y="0"/>
          <a:ext cx="0" cy="0"/>
          <a:chOff x="0" y="0"/>
          <a:chExt cx="0" cy="0"/>
        </a:xfrm>
      </p:grpSpPr>
      <p:sp>
        <p:nvSpPr>
          <p:cNvPr id="953" name="Google Shape;953;p151"/>
          <p:cNvSpPr txBox="1"/>
          <p:nvPr>
            <p:ph type="title"/>
          </p:nvPr>
        </p:nvSpPr>
        <p:spPr>
          <a:xfrm>
            <a:off x="756000" y="1146553"/>
            <a:ext cx="4258800" cy="499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400"/>
              <a:buFont typeface="Times New Roman"/>
              <a:buNone/>
            </a:pPr>
            <a:r>
              <a:rPr b="1" lang="sv-SE" sz="2400">
                <a:latin typeface="Calibri"/>
                <a:ea typeface="Calibri"/>
                <a:cs typeface="Calibri"/>
                <a:sym typeface="Calibri"/>
              </a:rPr>
              <a:t>Transformationsplanen</a:t>
            </a:r>
            <a:endParaRPr b="1" sz="2400">
              <a:latin typeface="Calibri"/>
              <a:ea typeface="Calibri"/>
              <a:cs typeface="Calibri"/>
              <a:sym typeface="Calibri"/>
            </a:endParaRPr>
          </a:p>
        </p:txBody>
      </p:sp>
      <p:sp>
        <p:nvSpPr>
          <p:cNvPr id="954" name="Google Shape;954;p151"/>
          <p:cNvSpPr txBox="1"/>
          <p:nvPr/>
        </p:nvSpPr>
        <p:spPr>
          <a:xfrm>
            <a:off x="756008" y="1735955"/>
            <a:ext cx="8208900" cy="3108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sv-SE" sz="1600">
                <a:solidFill>
                  <a:schemeClr val="dk1"/>
                </a:solidFill>
                <a:latin typeface="Calibri"/>
                <a:ea typeface="Calibri"/>
                <a:cs typeface="Calibri"/>
                <a:sym typeface="Calibri"/>
              </a:rPr>
              <a:t>1) Värderingar, Vision och Mission</a:t>
            </a:r>
            <a:endParaRPr/>
          </a:p>
          <a:p>
            <a:pPr indent="0" lvl="0" marL="0" marR="0" rtl="0" algn="l">
              <a:spcBef>
                <a:spcPts val="0"/>
              </a:spcBef>
              <a:spcAft>
                <a:spcPts val="0"/>
              </a:spcAft>
              <a:buNone/>
            </a:pPr>
            <a:r>
              <a:rPr lang="sv-SE" sz="1400">
                <a:solidFill>
                  <a:schemeClr val="dk1"/>
                </a:solidFill>
                <a:latin typeface="Calibri"/>
                <a:ea typeface="Calibri"/>
                <a:cs typeface="Calibri"/>
                <a:sym typeface="Calibri"/>
              </a:rPr>
              <a:t>Gediget förankringsarbete, värderingsarbetet ska genomsyra hela organisationen – alla skall känna delaktighet. Var och en skall känna igen sig i processen och ha en förståelse för hur det påverkar den egna rollen och hur jaget påverkar helheten</a:t>
            </a:r>
            <a:endParaRPr/>
          </a:p>
          <a:p>
            <a:pPr indent="0" lvl="0" marL="0" marR="0" rtl="0" algn="l">
              <a:spcBef>
                <a:spcPts val="0"/>
              </a:spcBef>
              <a:spcAft>
                <a:spcPts val="0"/>
              </a:spcAft>
              <a:buNone/>
            </a:pPr>
            <a:r>
              <a:t/>
            </a:r>
            <a:endParaRPr sz="800">
              <a:solidFill>
                <a:schemeClr val="dk1"/>
              </a:solidFill>
              <a:latin typeface="Calibri"/>
              <a:ea typeface="Calibri"/>
              <a:cs typeface="Calibri"/>
              <a:sym typeface="Calibri"/>
            </a:endParaRPr>
          </a:p>
          <a:p>
            <a:pPr indent="0" lvl="0" marL="0" marR="0" rtl="0" algn="l">
              <a:spcBef>
                <a:spcPts val="0"/>
              </a:spcBef>
              <a:spcAft>
                <a:spcPts val="0"/>
              </a:spcAft>
              <a:buNone/>
            </a:pPr>
            <a:r>
              <a:rPr i="1" lang="sv-SE" sz="1600">
                <a:solidFill>
                  <a:schemeClr val="dk1"/>
                </a:solidFill>
                <a:latin typeface="Calibri"/>
                <a:ea typeface="Calibri"/>
                <a:cs typeface="Calibri"/>
                <a:sym typeface="Calibri"/>
              </a:rPr>
              <a:t>2) Processer</a:t>
            </a:r>
            <a:endParaRPr/>
          </a:p>
          <a:p>
            <a:pPr indent="0" lvl="0" marL="0" marR="0" rtl="0" algn="l">
              <a:spcBef>
                <a:spcPts val="0"/>
              </a:spcBef>
              <a:spcAft>
                <a:spcPts val="0"/>
              </a:spcAft>
              <a:buNone/>
            </a:pPr>
            <a:r>
              <a:rPr lang="sv-SE" sz="1400">
                <a:solidFill>
                  <a:schemeClr val="dk1"/>
                </a:solidFill>
                <a:latin typeface="Calibri"/>
                <a:ea typeface="Calibri"/>
                <a:cs typeface="Calibri"/>
                <a:sym typeface="Calibri"/>
              </a:rPr>
              <a:t>Omfattande kartläggning och beskrivning av befintliga processer. Processerna skall sedan analyseras i effektivitets- samt kvalitetssyfte som resulterar i en genomförandeplan med prioriteringar. Det bör hela tiden finnas en omvärldsbevakning för att hantera yttre och inre krav/behov av förändringar</a:t>
            </a:r>
            <a:endParaRPr/>
          </a:p>
          <a:p>
            <a:pPr indent="0" lvl="0" marL="0" marR="0" rtl="0" algn="l">
              <a:spcBef>
                <a:spcPts val="0"/>
              </a:spcBef>
              <a:spcAft>
                <a:spcPts val="0"/>
              </a:spcAft>
              <a:buNone/>
            </a:pPr>
            <a:r>
              <a:t/>
            </a:r>
            <a:endParaRPr sz="800">
              <a:solidFill>
                <a:schemeClr val="dk1"/>
              </a:solidFill>
              <a:latin typeface="Calibri"/>
              <a:ea typeface="Calibri"/>
              <a:cs typeface="Calibri"/>
              <a:sym typeface="Calibri"/>
            </a:endParaRPr>
          </a:p>
          <a:p>
            <a:pPr indent="0" lvl="0" marL="0" marR="0" rtl="0" algn="l">
              <a:spcBef>
                <a:spcPts val="0"/>
              </a:spcBef>
              <a:spcAft>
                <a:spcPts val="0"/>
              </a:spcAft>
              <a:buNone/>
            </a:pPr>
            <a:r>
              <a:rPr i="1" lang="sv-SE" sz="1600">
                <a:solidFill>
                  <a:schemeClr val="dk1"/>
                </a:solidFill>
                <a:latin typeface="Calibri"/>
                <a:ea typeface="Calibri"/>
                <a:cs typeface="Calibri"/>
                <a:sym typeface="Calibri"/>
              </a:rPr>
              <a:t>3) Erbjudande &amp; intäktsmodell</a:t>
            </a:r>
            <a:endParaRPr/>
          </a:p>
          <a:p>
            <a:pPr indent="0" lvl="0" marL="0" marR="0" rtl="0" algn="l">
              <a:spcBef>
                <a:spcPts val="0"/>
              </a:spcBef>
              <a:spcAft>
                <a:spcPts val="0"/>
              </a:spcAft>
              <a:buNone/>
            </a:pPr>
            <a:r>
              <a:rPr lang="sv-SE" sz="1400">
                <a:solidFill>
                  <a:schemeClr val="dk1"/>
                </a:solidFill>
                <a:latin typeface="Calibri"/>
                <a:ea typeface="Calibri"/>
                <a:cs typeface="Calibri"/>
                <a:sym typeface="Calibri"/>
              </a:rPr>
              <a:t>Ta reda på vad medborgaren vill, vi tror att vi vet vad våra medborgare vill men vi gissar ofta. Hur kan vi ekonomiskt, rättslig och organisatoriskt möta medborgaren.</a:t>
            </a:r>
            <a:endParaRPr/>
          </a:p>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8" name="Shape 958"/>
        <p:cNvGrpSpPr/>
        <p:nvPr/>
      </p:nvGrpSpPr>
      <p:grpSpPr>
        <a:xfrm>
          <a:off x="0" y="0"/>
          <a:ext cx="0" cy="0"/>
          <a:chOff x="0" y="0"/>
          <a:chExt cx="0" cy="0"/>
        </a:xfrm>
      </p:grpSpPr>
      <p:sp>
        <p:nvSpPr>
          <p:cNvPr id="959" name="Google Shape;959;p152"/>
          <p:cNvSpPr txBox="1"/>
          <p:nvPr>
            <p:ph type="ctrTitle"/>
          </p:nvPr>
        </p:nvSpPr>
        <p:spPr>
          <a:xfrm>
            <a:off x="685800" y="4042801"/>
            <a:ext cx="7772400" cy="4011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2000"/>
              <a:buFont typeface="Arial"/>
              <a:buNone/>
            </a:pPr>
            <a:r>
              <a:t/>
            </a:r>
            <a:endParaRPr/>
          </a:p>
        </p:txBody>
      </p:sp>
      <p:sp>
        <p:nvSpPr>
          <p:cNvPr id="960" name="Google Shape;960;p152"/>
          <p:cNvSpPr txBox="1"/>
          <p:nvPr>
            <p:ph idx="1" type="subTitle"/>
          </p:nvPr>
        </p:nvSpPr>
        <p:spPr>
          <a:xfrm>
            <a:off x="683568" y="4443958"/>
            <a:ext cx="7776900" cy="360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888888"/>
              </a:buClr>
              <a:buSzPts val="1500"/>
              <a:buNone/>
            </a:pPr>
            <a:r>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4" name="Shape 964"/>
        <p:cNvGrpSpPr/>
        <p:nvPr/>
      </p:nvGrpSpPr>
      <p:grpSpPr>
        <a:xfrm>
          <a:off x="0" y="0"/>
          <a:ext cx="0" cy="0"/>
          <a:chOff x="0" y="0"/>
          <a:chExt cx="0" cy="0"/>
        </a:xfrm>
      </p:grpSpPr>
      <p:pic>
        <p:nvPicPr>
          <p:cNvPr descr="https://www.asele.se/media/1012/img_31681920.jpg?anchor=center&amp;mode=crop&amp;width=892&amp;center=0.305%2C0.80166666666666664&amp;height=451" id="965" name="Google Shape;965;p153"/>
          <p:cNvPicPr preferRelativeResize="0"/>
          <p:nvPr/>
        </p:nvPicPr>
        <p:blipFill rotWithShape="1">
          <a:blip r:embed="rId3">
            <a:alphaModFix/>
          </a:blip>
          <a:srcRect b="0" l="0" r="0" t="0"/>
          <a:stretch/>
        </p:blipFill>
        <p:spPr>
          <a:xfrm>
            <a:off x="950187" y="523743"/>
            <a:ext cx="7399780" cy="3741369"/>
          </a:xfrm>
          <a:prstGeom prst="rect">
            <a:avLst/>
          </a:prstGeom>
          <a:noFill/>
          <a:ln>
            <a:noFill/>
          </a:ln>
        </p:spPr>
      </p:pic>
      <p:pic>
        <p:nvPicPr>
          <p:cNvPr descr="liggande" id="966" name="Google Shape;966;p153"/>
          <p:cNvPicPr preferRelativeResize="0"/>
          <p:nvPr/>
        </p:nvPicPr>
        <p:blipFill rotWithShape="1">
          <a:blip r:embed="rId4">
            <a:alphaModFix/>
          </a:blip>
          <a:srcRect b="0" l="0" r="0" t="0"/>
          <a:stretch/>
        </p:blipFill>
        <p:spPr>
          <a:xfrm>
            <a:off x="6700104" y="4265112"/>
            <a:ext cx="1649863" cy="736832"/>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0" name="Shape 970"/>
        <p:cNvGrpSpPr/>
        <p:nvPr/>
      </p:nvGrpSpPr>
      <p:grpSpPr>
        <a:xfrm>
          <a:off x="0" y="0"/>
          <a:ext cx="0" cy="0"/>
          <a:chOff x="0" y="0"/>
          <a:chExt cx="0" cy="0"/>
        </a:xfrm>
      </p:grpSpPr>
      <p:sp>
        <p:nvSpPr>
          <p:cNvPr id="971" name="Google Shape;971;p15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3300"/>
              <a:buFont typeface="Calibri"/>
              <a:buNone/>
            </a:pPr>
            <a:r>
              <a:rPr b="1" lang="sv-SE"/>
              <a:t>Vad står vi för, vår vision?</a:t>
            </a:r>
            <a:endParaRPr b="1"/>
          </a:p>
        </p:txBody>
      </p:sp>
      <p:sp>
        <p:nvSpPr>
          <p:cNvPr id="972" name="Google Shape;972;p154"/>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2100"/>
              <a:buNone/>
            </a:pPr>
            <a:r>
              <a:rPr lang="sv-SE"/>
              <a:t>I dagslägen finns ingen övergripande beslutad vision för Åsele Kommun.</a:t>
            </a:r>
            <a:endParaRPr/>
          </a:p>
          <a:p>
            <a:pPr indent="0" lvl="0" marL="0" rtl="0" algn="l">
              <a:lnSpc>
                <a:spcPct val="90000"/>
              </a:lnSpc>
              <a:spcBef>
                <a:spcPts val="800"/>
              </a:spcBef>
              <a:spcAft>
                <a:spcPts val="0"/>
              </a:spcAft>
              <a:buClr>
                <a:schemeClr val="dk1"/>
              </a:buClr>
              <a:buSzPts val="2100"/>
              <a:buNone/>
            </a:pPr>
            <a:r>
              <a:t/>
            </a:r>
            <a:endParaRPr/>
          </a:p>
          <a:p>
            <a:pPr indent="0" lvl="0" marL="0" rtl="0" algn="l">
              <a:lnSpc>
                <a:spcPct val="90000"/>
              </a:lnSpc>
              <a:spcBef>
                <a:spcPts val="800"/>
              </a:spcBef>
              <a:spcAft>
                <a:spcPts val="0"/>
              </a:spcAft>
              <a:buClr>
                <a:schemeClr val="dk1"/>
              </a:buClr>
              <a:buSzPts val="2100"/>
              <a:buNone/>
            </a:pPr>
            <a:r>
              <a:rPr i="1" lang="sv-SE"/>
              <a:t>Verksamheterna har en arbetsvision i väntan på den politiska visionen:</a:t>
            </a:r>
            <a:endParaRPr/>
          </a:p>
          <a:p>
            <a:pPr indent="-171450" lvl="0" marL="177800" rtl="0" algn="l">
              <a:lnSpc>
                <a:spcPct val="90000"/>
              </a:lnSpc>
              <a:spcBef>
                <a:spcPts val="800"/>
              </a:spcBef>
              <a:spcAft>
                <a:spcPts val="0"/>
              </a:spcAft>
              <a:buClr>
                <a:schemeClr val="dk1"/>
              </a:buClr>
              <a:buSzPts val="2100"/>
              <a:buChar char="•"/>
            </a:pPr>
            <a:r>
              <a:rPr lang="sv-SE"/>
              <a:t>Vi ska på ett långsiktigt, nytänkande och ansvarsfullt sätt tillhandahålla god service som bidrar till medborgarnas välmående, produktivitet och kreativitet. </a:t>
            </a:r>
            <a:endParaRPr/>
          </a:p>
        </p:txBody>
      </p:sp>
      <p:pic>
        <p:nvPicPr>
          <p:cNvPr descr="liggande" id="973" name="Google Shape;973;p154"/>
          <p:cNvPicPr preferRelativeResize="0"/>
          <p:nvPr/>
        </p:nvPicPr>
        <p:blipFill rotWithShape="1">
          <a:blip r:embed="rId3">
            <a:alphaModFix/>
          </a:blip>
          <a:srcRect b="0" l="0" r="0" t="0"/>
          <a:stretch/>
        </p:blipFill>
        <p:spPr>
          <a:xfrm>
            <a:off x="6685283" y="4237455"/>
            <a:ext cx="1830067" cy="817312"/>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7" name="Shape 977"/>
        <p:cNvGrpSpPr/>
        <p:nvPr/>
      </p:nvGrpSpPr>
      <p:grpSpPr>
        <a:xfrm>
          <a:off x="0" y="0"/>
          <a:ext cx="0" cy="0"/>
          <a:chOff x="0" y="0"/>
          <a:chExt cx="0" cy="0"/>
        </a:xfrm>
      </p:grpSpPr>
      <p:pic>
        <p:nvPicPr>
          <p:cNvPr descr="liggande" id="978" name="Google Shape;978;p155"/>
          <p:cNvPicPr preferRelativeResize="0"/>
          <p:nvPr/>
        </p:nvPicPr>
        <p:blipFill rotWithShape="1">
          <a:blip r:embed="rId3">
            <a:alphaModFix/>
          </a:blip>
          <a:srcRect b="0" l="0" r="0" t="0"/>
          <a:stretch/>
        </p:blipFill>
        <p:spPr>
          <a:xfrm>
            <a:off x="6685283" y="4237455"/>
            <a:ext cx="1830067" cy="817312"/>
          </a:xfrm>
          <a:prstGeom prst="rect">
            <a:avLst/>
          </a:prstGeom>
          <a:noFill/>
          <a:ln>
            <a:noFill/>
          </a:ln>
        </p:spPr>
      </p:pic>
      <p:sp>
        <p:nvSpPr>
          <p:cNvPr id="979" name="Google Shape;979;p155"/>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p>
            <a:pPr indent="0" lvl="0" marL="0" rtl="0" algn="l">
              <a:lnSpc>
                <a:spcPct val="90000"/>
              </a:lnSpc>
              <a:spcBef>
                <a:spcPts val="0"/>
              </a:spcBef>
              <a:spcAft>
                <a:spcPts val="0"/>
              </a:spcAft>
              <a:buClr>
                <a:schemeClr val="dk1"/>
              </a:buClr>
              <a:buSzPts val="2400"/>
              <a:buFont typeface="Calibri"/>
              <a:buNone/>
            </a:pPr>
            <a:r>
              <a:rPr b="1" lang="sv-SE"/>
              <a:t>Vår digitala mognad</a:t>
            </a:r>
            <a:endParaRPr b="1"/>
          </a:p>
        </p:txBody>
      </p:sp>
      <p:pic>
        <p:nvPicPr>
          <p:cNvPr descr="https://lh3.googleusercontent.com/J46b7GznbZD6QzHdTBoRvv067wgZbKmY5TN5K9olQbKIt_-k1X7m1MOBopXwwxoRTM9PQjct6ciwEprcyL80zXXsuue2zVDGuyctJ2lPjNmdRK9QbHGYCZ2ImmGwX0GDx8KiO4BV" id="980" name="Google Shape;980;p155"/>
          <p:cNvPicPr preferRelativeResize="0"/>
          <p:nvPr>
            <p:ph idx="1" type="body"/>
          </p:nvPr>
        </p:nvPicPr>
        <p:blipFill rotWithShape="1">
          <a:blip r:embed="rId4">
            <a:alphaModFix/>
          </a:blip>
          <a:srcRect b="0" l="0" r="0" t="0"/>
          <a:stretch/>
        </p:blipFill>
        <p:spPr>
          <a:xfrm>
            <a:off x="3887391" y="1177987"/>
            <a:ext cx="4629300" cy="2780400"/>
          </a:xfrm>
          <a:prstGeom prst="rect">
            <a:avLst/>
          </a:prstGeom>
          <a:noFill/>
          <a:ln>
            <a:noFill/>
          </a:ln>
        </p:spPr>
      </p:pic>
      <p:sp>
        <p:nvSpPr>
          <p:cNvPr id="981" name="Google Shape;981;p155"/>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1200"/>
              <a:buNone/>
            </a:pPr>
            <a:r>
              <a:rPr lang="sv-SE"/>
              <a:t>Processer, värderingar, vision och mission är motorer Åsele kommun måste jobba med mer.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5" name="Shape 705"/>
        <p:cNvGrpSpPr/>
        <p:nvPr/>
      </p:nvGrpSpPr>
      <p:grpSpPr>
        <a:xfrm>
          <a:off x="0" y="0"/>
          <a:ext cx="0" cy="0"/>
          <a:chOff x="0" y="0"/>
          <a:chExt cx="0" cy="0"/>
        </a:xfrm>
      </p:grpSpPr>
      <p:sp>
        <p:nvSpPr>
          <p:cNvPr id="706" name="Google Shape;706;p120"/>
          <p:cNvSpPr/>
          <p:nvPr/>
        </p:nvSpPr>
        <p:spPr>
          <a:xfrm>
            <a:off x="1707750" y="1656506"/>
            <a:ext cx="1432200" cy="776100"/>
          </a:xfrm>
          <a:prstGeom prst="homePlate">
            <a:avLst>
              <a:gd fmla="val 50000" name="adj"/>
            </a:avLst>
          </a:prstGeom>
          <a:solidFill>
            <a:srgbClr val="F3F3F3"/>
          </a:solidFill>
          <a:ln cap="flat" cmpd="sng" w="9525">
            <a:solidFill>
              <a:schemeClr val="dk2"/>
            </a:solidFill>
            <a:prstDash val="solid"/>
            <a:round/>
            <a:headEnd len="sm" w="sm" type="none"/>
            <a:tailEnd len="sm" w="sm" type="none"/>
          </a:ln>
        </p:spPr>
        <p:txBody>
          <a:bodyPr anchorCtr="0" anchor="ctr" bIns="34275" lIns="34275" spcFirstLastPara="1" rIns="34275" wrap="square" tIns="34275">
            <a:noAutofit/>
          </a:bodyPr>
          <a:lstStyle/>
          <a:p>
            <a:pPr indent="0" lvl="0" marL="0" rtl="0" algn="ctr">
              <a:spcBef>
                <a:spcPts val="0"/>
              </a:spcBef>
              <a:spcAft>
                <a:spcPts val="0"/>
              </a:spcAft>
              <a:buNone/>
            </a:pPr>
            <a:r>
              <a:rPr b="1" lang="sv-SE" sz="1400">
                <a:latin typeface="Open Sans"/>
                <a:ea typeface="Open Sans"/>
                <a:cs typeface="Open Sans"/>
                <a:sym typeface="Open Sans"/>
              </a:rPr>
              <a:t>1. DMI</a:t>
            </a:r>
            <a:endParaRPr b="1" sz="1400">
              <a:latin typeface="Open Sans"/>
              <a:ea typeface="Open Sans"/>
              <a:cs typeface="Open Sans"/>
              <a:sym typeface="Open Sans"/>
            </a:endParaRPr>
          </a:p>
        </p:txBody>
      </p:sp>
      <p:sp>
        <p:nvSpPr>
          <p:cNvPr id="707" name="Google Shape;707;p120"/>
          <p:cNvSpPr/>
          <p:nvPr/>
        </p:nvSpPr>
        <p:spPr>
          <a:xfrm>
            <a:off x="3158597" y="1656506"/>
            <a:ext cx="1432200" cy="776100"/>
          </a:xfrm>
          <a:prstGeom prst="homePlate">
            <a:avLst>
              <a:gd fmla="val 50000" name="adj"/>
            </a:avLst>
          </a:prstGeom>
          <a:solidFill>
            <a:srgbClr val="F3F3F3"/>
          </a:solidFill>
          <a:ln cap="flat" cmpd="sng" w="9525">
            <a:solidFill>
              <a:schemeClr val="dk2"/>
            </a:solidFill>
            <a:prstDash val="solid"/>
            <a:round/>
            <a:headEnd len="sm" w="sm" type="none"/>
            <a:tailEnd len="sm" w="sm" type="none"/>
          </a:ln>
        </p:spPr>
        <p:txBody>
          <a:bodyPr anchorCtr="0" anchor="ctr" bIns="34275" lIns="34275" spcFirstLastPara="1" rIns="34275" wrap="square" tIns="34275">
            <a:noAutofit/>
          </a:bodyPr>
          <a:lstStyle/>
          <a:p>
            <a:pPr indent="0" lvl="0" marL="0" rtl="0" algn="ctr">
              <a:spcBef>
                <a:spcPts val="0"/>
              </a:spcBef>
              <a:spcAft>
                <a:spcPts val="0"/>
              </a:spcAft>
              <a:buNone/>
            </a:pPr>
            <a:r>
              <a:rPr b="1" lang="sv-SE" sz="1400">
                <a:latin typeface="Open Sans"/>
                <a:ea typeface="Open Sans"/>
                <a:cs typeface="Open Sans"/>
                <a:sym typeface="Open Sans"/>
              </a:rPr>
              <a:t>2. Omvärld</a:t>
            </a:r>
            <a:endParaRPr b="1" sz="1400">
              <a:latin typeface="Open Sans"/>
              <a:ea typeface="Open Sans"/>
              <a:cs typeface="Open Sans"/>
              <a:sym typeface="Open Sans"/>
            </a:endParaRPr>
          </a:p>
        </p:txBody>
      </p:sp>
      <p:sp>
        <p:nvSpPr>
          <p:cNvPr id="708" name="Google Shape;708;p120"/>
          <p:cNvSpPr/>
          <p:nvPr/>
        </p:nvSpPr>
        <p:spPr>
          <a:xfrm>
            <a:off x="4590722" y="1656506"/>
            <a:ext cx="1432200" cy="776100"/>
          </a:xfrm>
          <a:prstGeom prst="homePlate">
            <a:avLst>
              <a:gd fmla="val 50000" name="adj"/>
            </a:avLst>
          </a:prstGeom>
          <a:solidFill>
            <a:srgbClr val="F3F3F3"/>
          </a:solidFill>
          <a:ln cap="flat" cmpd="sng" w="9525">
            <a:solidFill>
              <a:schemeClr val="dk2"/>
            </a:solidFill>
            <a:prstDash val="solid"/>
            <a:round/>
            <a:headEnd len="sm" w="sm" type="none"/>
            <a:tailEnd len="sm" w="sm" type="none"/>
          </a:ln>
        </p:spPr>
        <p:txBody>
          <a:bodyPr anchorCtr="0" anchor="ctr" bIns="34275" lIns="34275" spcFirstLastPara="1" rIns="34275" wrap="square" tIns="34275">
            <a:noAutofit/>
          </a:bodyPr>
          <a:lstStyle/>
          <a:p>
            <a:pPr indent="0" lvl="0" marL="0" rtl="0" algn="ctr">
              <a:spcBef>
                <a:spcPts val="0"/>
              </a:spcBef>
              <a:spcAft>
                <a:spcPts val="0"/>
              </a:spcAft>
              <a:buNone/>
            </a:pPr>
            <a:r>
              <a:rPr b="1" lang="sv-SE" sz="1400">
                <a:latin typeface="Open Sans"/>
                <a:ea typeface="Open Sans"/>
                <a:cs typeface="Open Sans"/>
                <a:sym typeface="Open Sans"/>
              </a:rPr>
              <a:t>3. Vågor</a:t>
            </a:r>
            <a:endParaRPr b="1" sz="1400">
              <a:latin typeface="Open Sans"/>
              <a:ea typeface="Open Sans"/>
              <a:cs typeface="Open Sans"/>
              <a:sym typeface="Open Sans"/>
            </a:endParaRPr>
          </a:p>
        </p:txBody>
      </p:sp>
      <p:sp>
        <p:nvSpPr>
          <p:cNvPr id="709" name="Google Shape;709;p120"/>
          <p:cNvSpPr/>
          <p:nvPr/>
        </p:nvSpPr>
        <p:spPr>
          <a:xfrm>
            <a:off x="6039100" y="1656500"/>
            <a:ext cx="1432200" cy="776100"/>
          </a:xfrm>
          <a:prstGeom prst="homePlate">
            <a:avLst>
              <a:gd fmla="val 50000" name="adj"/>
            </a:avLst>
          </a:prstGeom>
          <a:solidFill>
            <a:srgbClr val="F3F3F3"/>
          </a:solidFill>
          <a:ln cap="flat" cmpd="sng" w="9525">
            <a:solidFill>
              <a:schemeClr val="dk2"/>
            </a:solidFill>
            <a:prstDash val="solid"/>
            <a:round/>
            <a:headEnd len="sm" w="sm" type="none"/>
            <a:tailEnd len="sm" w="sm" type="none"/>
          </a:ln>
        </p:spPr>
        <p:txBody>
          <a:bodyPr anchorCtr="0" anchor="ctr" bIns="34275" lIns="34275" spcFirstLastPara="1" rIns="34275" wrap="square" tIns="34275">
            <a:noAutofit/>
          </a:bodyPr>
          <a:lstStyle/>
          <a:p>
            <a:pPr indent="0" lvl="0" marL="0" rtl="0" algn="ctr">
              <a:spcBef>
                <a:spcPts val="0"/>
              </a:spcBef>
              <a:spcAft>
                <a:spcPts val="0"/>
              </a:spcAft>
              <a:buNone/>
            </a:pPr>
            <a:r>
              <a:rPr b="1" lang="sv-SE" sz="1300">
                <a:latin typeface="Open Sans"/>
                <a:ea typeface="Open Sans"/>
                <a:cs typeface="Open Sans"/>
                <a:sym typeface="Open Sans"/>
              </a:rPr>
              <a:t>4.Destination</a:t>
            </a:r>
            <a:endParaRPr b="1" sz="1300">
              <a:latin typeface="Open Sans"/>
              <a:ea typeface="Open Sans"/>
              <a:cs typeface="Open Sans"/>
              <a:sym typeface="Open Sans"/>
            </a:endParaRPr>
          </a:p>
        </p:txBody>
      </p:sp>
      <p:sp>
        <p:nvSpPr>
          <p:cNvPr id="710" name="Google Shape;710;p120"/>
          <p:cNvSpPr/>
          <p:nvPr/>
        </p:nvSpPr>
        <p:spPr>
          <a:xfrm>
            <a:off x="7487475" y="1656500"/>
            <a:ext cx="1625100" cy="776100"/>
          </a:xfrm>
          <a:prstGeom prst="homePlate">
            <a:avLst>
              <a:gd fmla="val 2386" name="adj"/>
            </a:avLst>
          </a:prstGeom>
          <a:solidFill>
            <a:srgbClr val="F3F3F3"/>
          </a:solidFill>
          <a:ln cap="flat" cmpd="sng" w="9525">
            <a:solidFill>
              <a:schemeClr val="dk2"/>
            </a:solidFill>
            <a:prstDash val="solid"/>
            <a:round/>
            <a:headEnd len="sm" w="sm" type="none"/>
            <a:tailEnd len="sm" w="sm" type="none"/>
          </a:ln>
        </p:spPr>
        <p:txBody>
          <a:bodyPr anchorCtr="0" anchor="ctr" bIns="34275" lIns="34275" spcFirstLastPara="1" rIns="34275" wrap="square" tIns="34275">
            <a:noAutofit/>
          </a:bodyPr>
          <a:lstStyle/>
          <a:p>
            <a:pPr indent="0" lvl="0" marL="0" rtl="0" algn="ctr">
              <a:spcBef>
                <a:spcPts val="0"/>
              </a:spcBef>
              <a:spcAft>
                <a:spcPts val="0"/>
              </a:spcAft>
              <a:buNone/>
            </a:pPr>
            <a:r>
              <a:rPr b="1" lang="sv-SE" sz="1400">
                <a:latin typeface="Open Sans"/>
                <a:ea typeface="Open Sans"/>
                <a:cs typeface="Open Sans"/>
                <a:sym typeface="Open Sans"/>
              </a:rPr>
              <a:t>Transformations-</a:t>
            </a:r>
            <a:br>
              <a:rPr b="1" lang="sv-SE" sz="1400">
                <a:latin typeface="Open Sans"/>
                <a:ea typeface="Open Sans"/>
                <a:cs typeface="Open Sans"/>
                <a:sym typeface="Open Sans"/>
              </a:rPr>
            </a:br>
            <a:r>
              <a:rPr b="1" lang="sv-SE" sz="1400">
                <a:latin typeface="Open Sans"/>
                <a:ea typeface="Open Sans"/>
                <a:cs typeface="Open Sans"/>
                <a:sym typeface="Open Sans"/>
              </a:rPr>
              <a:t>plan</a:t>
            </a:r>
            <a:endParaRPr b="1" sz="1400">
              <a:latin typeface="Open Sans"/>
              <a:ea typeface="Open Sans"/>
              <a:cs typeface="Open Sans"/>
              <a:sym typeface="Open Sans"/>
            </a:endParaRPr>
          </a:p>
        </p:txBody>
      </p:sp>
      <p:sp>
        <p:nvSpPr>
          <p:cNvPr id="711" name="Google Shape;711;p120"/>
          <p:cNvSpPr/>
          <p:nvPr/>
        </p:nvSpPr>
        <p:spPr>
          <a:xfrm>
            <a:off x="256903" y="1656506"/>
            <a:ext cx="1432200" cy="776100"/>
          </a:xfrm>
          <a:prstGeom prst="homePlate">
            <a:avLst>
              <a:gd fmla="val 50000" name="adj"/>
            </a:avLst>
          </a:prstGeom>
          <a:solidFill>
            <a:srgbClr val="F3F3F3"/>
          </a:solidFill>
          <a:ln cap="flat" cmpd="sng" w="9525">
            <a:solidFill>
              <a:schemeClr val="dk2"/>
            </a:solidFill>
            <a:prstDash val="solid"/>
            <a:round/>
            <a:headEnd len="sm" w="sm" type="none"/>
            <a:tailEnd len="sm" w="sm" type="none"/>
          </a:ln>
        </p:spPr>
        <p:txBody>
          <a:bodyPr anchorCtr="0" anchor="ctr" bIns="34275" lIns="34275" spcFirstLastPara="1" rIns="34275" wrap="square" tIns="34275">
            <a:noAutofit/>
          </a:bodyPr>
          <a:lstStyle/>
          <a:p>
            <a:pPr indent="0" lvl="0" marL="0" rtl="0" algn="ctr">
              <a:spcBef>
                <a:spcPts val="0"/>
              </a:spcBef>
              <a:spcAft>
                <a:spcPts val="0"/>
              </a:spcAft>
              <a:buNone/>
            </a:pPr>
            <a:r>
              <a:rPr b="1" lang="sv-SE" sz="1400">
                <a:latin typeface="Calibri"/>
                <a:ea typeface="Calibri"/>
                <a:cs typeface="Calibri"/>
                <a:sym typeface="Calibri"/>
              </a:rPr>
              <a:t> </a:t>
            </a:r>
            <a:r>
              <a:rPr b="1" lang="sv-SE" sz="1400">
                <a:latin typeface="Open Sans"/>
                <a:ea typeface="Open Sans"/>
                <a:cs typeface="Open Sans"/>
                <a:sym typeface="Open Sans"/>
              </a:rPr>
              <a:t>Vilka vi är</a:t>
            </a:r>
            <a:endParaRPr b="1" sz="1400">
              <a:latin typeface="Open Sans"/>
              <a:ea typeface="Open Sans"/>
              <a:cs typeface="Open Sans"/>
              <a:sym typeface="Open Sans"/>
            </a:endParaRPr>
          </a:p>
        </p:txBody>
      </p:sp>
      <p:grpSp>
        <p:nvGrpSpPr>
          <p:cNvPr id="712" name="Google Shape;712;p120"/>
          <p:cNvGrpSpPr/>
          <p:nvPr/>
        </p:nvGrpSpPr>
        <p:grpSpPr>
          <a:xfrm>
            <a:off x="228581" y="2612218"/>
            <a:ext cx="7147893" cy="660276"/>
            <a:chOff x="609550" y="7727916"/>
            <a:chExt cx="19061049" cy="1760735"/>
          </a:xfrm>
        </p:grpSpPr>
        <p:pic>
          <p:nvPicPr>
            <p:cNvPr id="713" name="Google Shape;713;p120"/>
            <p:cNvPicPr preferRelativeResize="0"/>
            <p:nvPr/>
          </p:nvPicPr>
          <p:blipFill rotWithShape="1">
            <a:blip r:embed="rId3">
              <a:alphaModFix/>
            </a:blip>
            <a:srcRect b="21911" l="0" r="0" t="0"/>
            <a:stretch/>
          </p:blipFill>
          <p:spPr>
            <a:xfrm>
              <a:off x="4524525" y="7727925"/>
              <a:ext cx="3708900" cy="1729799"/>
            </a:xfrm>
            <a:prstGeom prst="rect">
              <a:avLst/>
            </a:prstGeom>
            <a:no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pic>
        <p:pic>
          <p:nvPicPr>
            <p:cNvPr id="714" name="Google Shape;714;p120"/>
            <p:cNvPicPr preferRelativeResize="0"/>
            <p:nvPr/>
          </p:nvPicPr>
          <p:blipFill>
            <a:blip r:embed="rId4">
              <a:alphaModFix/>
            </a:blip>
            <a:stretch>
              <a:fillRect/>
            </a:stretch>
          </p:blipFill>
          <p:spPr>
            <a:xfrm>
              <a:off x="8419725" y="7727925"/>
              <a:ext cx="3536724" cy="1729800"/>
            </a:xfrm>
            <a:prstGeom prst="rect">
              <a:avLst/>
            </a:prstGeom>
            <a:noFill/>
            <a:ln cap="flat" cmpd="sng" w="9525">
              <a:solidFill>
                <a:schemeClr val="dk2"/>
              </a:solidFill>
              <a:prstDash val="solid"/>
              <a:round/>
              <a:headEnd len="sm" w="sm" type="none"/>
              <a:tailEnd len="sm" w="sm" type="none"/>
            </a:ln>
          </p:spPr>
        </p:pic>
        <p:sp>
          <p:nvSpPr>
            <p:cNvPr id="715" name="Google Shape;715;p120"/>
            <p:cNvSpPr/>
            <p:nvPr/>
          </p:nvSpPr>
          <p:spPr>
            <a:xfrm>
              <a:off x="12162525" y="7727925"/>
              <a:ext cx="3708900" cy="1729800"/>
            </a:xfrm>
            <a:prstGeom prst="rect">
              <a:avLst/>
            </a:prstGeom>
            <a:blipFill rotWithShape="1">
              <a:blip r:embed="rId5">
                <a:alphaModFix/>
              </a:blip>
              <a:stretch>
                <a:fillRect b="0" l="0" r="0" t="0"/>
              </a:stretch>
            </a:blipFill>
            <a:ln cap="flat" cmpd="sng" w="9525">
              <a:solidFill>
                <a:srgbClr val="000000"/>
              </a:solidFill>
              <a:prstDash val="solid"/>
              <a:round/>
              <a:headEnd len="sm" w="sm" type="none"/>
              <a:tailEnd len="sm" w="sm" type="none"/>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000000"/>
                </a:buClr>
                <a:buSzPts val="1900"/>
                <a:buFont typeface="Calibri"/>
                <a:buNone/>
              </a:pPr>
              <a:r>
                <a:t/>
              </a:r>
              <a:endParaRPr b="0" i="0" sz="1900" u="none" cap="none" strike="noStrike">
                <a:solidFill>
                  <a:srgbClr val="000000"/>
                </a:solidFill>
                <a:latin typeface="Helvetica Neue Light"/>
                <a:ea typeface="Helvetica Neue Light"/>
                <a:cs typeface="Helvetica Neue Light"/>
                <a:sym typeface="Helvetica Neue Light"/>
              </a:endParaRPr>
            </a:p>
          </p:txBody>
        </p:sp>
        <p:pic>
          <p:nvPicPr>
            <p:cNvPr id="716" name="Google Shape;716;p120"/>
            <p:cNvPicPr preferRelativeResize="0"/>
            <p:nvPr/>
          </p:nvPicPr>
          <p:blipFill rotWithShape="1">
            <a:blip r:embed="rId6">
              <a:alphaModFix/>
            </a:blip>
            <a:srcRect b="29780" l="23564" r="17466" t="19639"/>
            <a:stretch/>
          </p:blipFill>
          <p:spPr>
            <a:xfrm>
              <a:off x="16133900" y="7727925"/>
              <a:ext cx="3536699" cy="1729801"/>
            </a:xfrm>
            <a:prstGeom prst="rect">
              <a:avLst/>
            </a:prstGeom>
            <a:no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pic>
        <p:pic>
          <p:nvPicPr>
            <p:cNvPr id="717" name="Google Shape;717;p120"/>
            <p:cNvPicPr preferRelativeResize="0"/>
            <p:nvPr/>
          </p:nvPicPr>
          <p:blipFill>
            <a:blip r:embed="rId7">
              <a:alphaModFix/>
            </a:blip>
            <a:stretch>
              <a:fillRect/>
            </a:stretch>
          </p:blipFill>
          <p:spPr>
            <a:xfrm>
              <a:off x="609550" y="7727916"/>
              <a:ext cx="3708902" cy="1760735"/>
            </a:xfrm>
            <a:prstGeom prst="rect">
              <a:avLst/>
            </a:prstGeom>
            <a:noFill/>
            <a:ln cap="flat" cmpd="sng" w="9525">
              <a:solidFill>
                <a:schemeClr val="dk2"/>
              </a:solidFill>
              <a:prstDash val="solid"/>
              <a:round/>
              <a:headEnd len="sm" w="sm" type="none"/>
              <a:tailEnd len="sm" w="sm" type="none"/>
            </a:ln>
          </p:spPr>
        </p:pic>
      </p:grpSp>
      <p:grpSp>
        <p:nvGrpSpPr>
          <p:cNvPr id="718" name="Google Shape;718;p120"/>
          <p:cNvGrpSpPr/>
          <p:nvPr/>
        </p:nvGrpSpPr>
        <p:grpSpPr>
          <a:xfrm>
            <a:off x="228328" y="3411900"/>
            <a:ext cx="8646441" cy="782208"/>
            <a:chOff x="608875" y="9860400"/>
            <a:chExt cx="23057175" cy="2085889"/>
          </a:xfrm>
        </p:grpSpPr>
        <p:pic>
          <p:nvPicPr>
            <p:cNvPr id="719" name="Google Shape;719;p120"/>
            <p:cNvPicPr preferRelativeResize="0"/>
            <p:nvPr/>
          </p:nvPicPr>
          <p:blipFill>
            <a:blip r:embed="rId8">
              <a:alphaModFix/>
            </a:blip>
            <a:stretch>
              <a:fillRect/>
            </a:stretch>
          </p:blipFill>
          <p:spPr>
            <a:xfrm>
              <a:off x="16087495" y="9860400"/>
              <a:ext cx="3708900" cy="2085878"/>
            </a:xfrm>
            <a:prstGeom prst="rect">
              <a:avLst/>
            </a:prstGeom>
            <a:noFill/>
            <a:ln>
              <a:noFill/>
            </a:ln>
          </p:spPr>
        </p:pic>
        <p:pic>
          <p:nvPicPr>
            <p:cNvPr id="720" name="Google Shape;720;p120"/>
            <p:cNvPicPr preferRelativeResize="0"/>
            <p:nvPr/>
          </p:nvPicPr>
          <p:blipFill>
            <a:blip r:embed="rId9">
              <a:alphaModFix/>
            </a:blip>
            <a:stretch>
              <a:fillRect/>
            </a:stretch>
          </p:blipFill>
          <p:spPr>
            <a:xfrm>
              <a:off x="19957150" y="9860400"/>
              <a:ext cx="3708900" cy="2085878"/>
            </a:xfrm>
            <a:prstGeom prst="rect">
              <a:avLst/>
            </a:prstGeom>
            <a:noFill/>
            <a:ln>
              <a:noFill/>
            </a:ln>
          </p:spPr>
        </p:pic>
        <p:pic>
          <p:nvPicPr>
            <p:cNvPr id="721" name="Google Shape;721;p120"/>
            <p:cNvPicPr preferRelativeResize="0"/>
            <p:nvPr/>
          </p:nvPicPr>
          <p:blipFill>
            <a:blip r:embed="rId10">
              <a:alphaModFix/>
            </a:blip>
            <a:stretch>
              <a:fillRect/>
            </a:stretch>
          </p:blipFill>
          <p:spPr>
            <a:xfrm>
              <a:off x="8348185" y="9860400"/>
              <a:ext cx="3708900" cy="2085889"/>
            </a:xfrm>
            <a:prstGeom prst="rect">
              <a:avLst/>
            </a:prstGeom>
            <a:noFill/>
            <a:ln>
              <a:noFill/>
            </a:ln>
          </p:spPr>
        </p:pic>
        <p:pic>
          <p:nvPicPr>
            <p:cNvPr id="722" name="Google Shape;722;p120"/>
            <p:cNvPicPr preferRelativeResize="0"/>
            <p:nvPr/>
          </p:nvPicPr>
          <p:blipFill>
            <a:blip r:embed="rId11">
              <a:alphaModFix/>
            </a:blip>
            <a:stretch>
              <a:fillRect/>
            </a:stretch>
          </p:blipFill>
          <p:spPr>
            <a:xfrm>
              <a:off x="608875" y="9860400"/>
              <a:ext cx="3708900" cy="2085878"/>
            </a:xfrm>
            <a:prstGeom prst="rect">
              <a:avLst/>
            </a:prstGeom>
            <a:noFill/>
            <a:ln>
              <a:noFill/>
            </a:ln>
          </p:spPr>
        </p:pic>
        <p:pic>
          <p:nvPicPr>
            <p:cNvPr id="723" name="Google Shape;723;p120"/>
            <p:cNvPicPr preferRelativeResize="0"/>
            <p:nvPr/>
          </p:nvPicPr>
          <p:blipFill>
            <a:blip r:embed="rId12">
              <a:alphaModFix/>
            </a:blip>
            <a:stretch>
              <a:fillRect/>
            </a:stretch>
          </p:blipFill>
          <p:spPr>
            <a:xfrm>
              <a:off x="12217840" y="9860400"/>
              <a:ext cx="3708900" cy="2085875"/>
            </a:xfrm>
            <a:prstGeom prst="rect">
              <a:avLst/>
            </a:prstGeom>
            <a:noFill/>
            <a:ln>
              <a:noFill/>
            </a:ln>
          </p:spPr>
        </p:pic>
        <p:pic>
          <p:nvPicPr>
            <p:cNvPr id="724" name="Google Shape;724;p120"/>
            <p:cNvPicPr preferRelativeResize="0"/>
            <p:nvPr/>
          </p:nvPicPr>
          <p:blipFill>
            <a:blip r:embed="rId13">
              <a:alphaModFix/>
            </a:blip>
            <a:stretch>
              <a:fillRect/>
            </a:stretch>
          </p:blipFill>
          <p:spPr>
            <a:xfrm>
              <a:off x="4478530" y="9860400"/>
              <a:ext cx="3708900" cy="2085882"/>
            </a:xfrm>
            <a:prstGeom prst="rect">
              <a:avLst/>
            </a:prstGeom>
            <a:noFill/>
            <a:ln>
              <a:noFill/>
            </a:ln>
          </p:spPr>
        </p:pic>
      </p:grpSp>
      <p:sp>
        <p:nvSpPr>
          <p:cNvPr id="725" name="Google Shape;725;p120"/>
          <p:cNvSpPr txBox="1"/>
          <p:nvPr/>
        </p:nvSpPr>
        <p:spPr>
          <a:xfrm>
            <a:off x="256900" y="529075"/>
            <a:ext cx="8887200" cy="782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b="1" lang="sv-SE" sz="3000">
                <a:solidFill>
                  <a:srgbClr val="741B47"/>
                </a:solidFill>
                <a:latin typeface="Open Sans"/>
                <a:ea typeface="Open Sans"/>
                <a:cs typeface="Open Sans"/>
                <a:sym typeface="Open Sans"/>
              </a:rPr>
              <a:t>Transformationsplanen - </a:t>
            </a:r>
            <a:endParaRPr b="1" sz="3000">
              <a:solidFill>
                <a:srgbClr val="741B47"/>
              </a:solidFill>
              <a:latin typeface="Open Sans"/>
              <a:ea typeface="Open Sans"/>
              <a:cs typeface="Open Sans"/>
              <a:sym typeface="Open Sans"/>
            </a:endParaRPr>
          </a:p>
          <a:p>
            <a:pPr indent="0" lvl="0" marL="0" rtl="0" algn="l">
              <a:spcBef>
                <a:spcPts val="0"/>
              </a:spcBef>
              <a:spcAft>
                <a:spcPts val="0"/>
              </a:spcAft>
              <a:buNone/>
            </a:pPr>
            <a:r>
              <a:rPr b="1" lang="sv-SE" sz="3000">
                <a:solidFill>
                  <a:srgbClr val="741B47"/>
                </a:solidFill>
                <a:latin typeface="Open Sans"/>
                <a:ea typeface="Open Sans"/>
                <a:cs typeface="Open Sans"/>
                <a:sym typeface="Open Sans"/>
              </a:rPr>
              <a:t>utvalda förändringsresor</a:t>
            </a:r>
            <a:endParaRPr b="1" sz="3000">
              <a:solidFill>
                <a:srgbClr val="741B47"/>
              </a:solidFill>
              <a:latin typeface="Open Sans"/>
              <a:ea typeface="Open Sans"/>
              <a:cs typeface="Open Sans"/>
              <a:sym typeface="Open Sans"/>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5" name="Shape 985"/>
        <p:cNvGrpSpPr/>
        <p:nvPr/>
      </p:nvGrpSpPr>
      <p:grpSpPr>
        <a:xfrm>
          <a:off x="0" y="0"/>
          <a:ext cx="0" cy="0"/>
          <a:chOff x="0" y="0"/>
          <a:chExt cx="0" cy="0"/>
        </a:xfrm>
      </p:grpSpPr>
      <p:sp>
        <p:nvSpPr>
          <p:cNvPr id="986" name="Google Shape;986;p15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3300"/>
              <a:buFont typeface="Calibri"/>
              <a:buNone/>
            </a:pPr>
            <a:r>
              <a:rPr b="1" i="1" lang="sv-SE"/>
              <a:t>Hur ser vår omvärld ut?</a:t>
            </a:r>
            <a:endParaRPr b="1" i="1"/>
          </a:p>
        </p:txBody>
      </p:sp>
      <p:sp>
        <p:nvSpPr>
          <p:cNvPr id="987" name="Google Shape;987;p156"/>
          <p:cNvSpPr txBox="1"/>
          <p:nvPr>
            <p:ph idx="1" type="body"/>
          </p:nvPr>
        </p:nvSpPr>
        <p:spPr>
          <a:xfrm>
            <a:off x="628650" y="1268051"/>
            <a:ext cx="7886700" cy="38754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Clr>
                <a:schemeClr val="dk1"/>
              </a:buClr>
              <a:buSzPts val="1900"/>
              <a:buNone/>
            </a:pPr>
            <a:r>
              <a:rPr b="1" lang="sv-SE" sz="1900"/>
              <a:t>Invånare</a:t>
            </a:r>
            <a:endParaRPr/>
          </a:p>
          <a:p>
            <a:pPr indent="0" lvl="0" marL="0" rtl="0" algn="l">
              <a:lnSpc>
                <a:spcPct val="100000"/>
              </a:lnSpc>
              <a:spcBef>
                <a:spcPts val="800"/>
              </a:spcBef>
              <a:spcAft>
                <a:spcPts val="0"/>
              </a:spcAft>
              <a:buClr>
                <a:schemeClr val="dk1"/>
              </a:buClr>
              <a:buSzPts val="1900"/>
              <a:buNone/>
            </a:pPr>
            <a:r>
              <a:rPr lang="sv-SE" sz="1900"/>
              <a:t>Stor del av befolkningen i kommunen är äldre (snitt 47,7 år)</a:t>
            </a:r>
            <a:br>
              <a:rPr lang="sv-SE"/>
            </a:br>
            <a:r>
              <a:rPr lang="sv-SE" sz="1900"/>
              <a:t>Vi antar att stor del av Åseles befolkningen är digitalt mogen</a:t>
            </a:r>
            <a:br>
              <a:rPr lang="sv-SE"/>
            </a:br>
            <a:r>
              <a:rPr lang="sv-SE" sz="1900"/>
              <a:t>Digital infrastruktur är väl utbyggd i Åsele</a:t>
            </a:r>
            <a:endParaRPr/>
          </a:p>
          <a:p>
            <a:pPr indent="0" lvl="0" marL="0" rtl="0" algn="l">
              <a:lnSpc>
                <a:spcPct val="100000"/>
              </a:lnSpc>
              <a:spcBef>
                <a:spcPts val="800"/>
              </a:spcBef>
              <a:spcAft>
                <a:spcPts val="0"/>
              </a:spcAft>
              <a:buClr>
                <a:schemeClr val="dk1"/>
              </a:buClr>
              <a:buSzPts val="1900"/>
              <a:buNone/>
            </a:pPr>
            <a:r>
              <a:rPr b="1" lang="sv-SE" sz="1900"/>
              <a:t>Besökare</a:t>
            </a:r>
            <a:endParaRPr/>
          </a:p>
          <a:p>
            <a:pPr indent="0" lvl="0" marL="0" rtl="0" algn="l">
              <a:lnSpc>
                <a:spcPct val="100000"/>
              </a:lnSpc>
              <a:spcBef>
                <a:spcPts val="800"/>
              </a:spcBef>
              <a:spcAft>
                <a:spcPts val="0"/>
              </a:spcAft>
              <a:buClr>
                <a:schemeClr val="dk1"/>
              </a:buClr>
              <a:buSzPts val="1900"/>
              <a:buNone/>
            </a:pPr>
            <a:r>
              <a:rPr lang="sv-SE" sz="1900"/>
              <a:t>Dagens turist/ besökare är till stor del digitalt mogen och det medför förväntningar på vår service.</a:t>
            </a:r>
            <a:endParaRPr sz="1900"/>
          </a:p>
          <a:p>
            <a:pPr indent="0" lvl="0" marL="0" rtl="0" algn="l">
              <a:lnSpc>
                <a:spcPct val="100000"/>
              </a:lnSpc>
              <a:spcBef>
                <a:spcPts val="800"/>
              </a:spcBef>
              <a:spcAft>
                <a:spcPts val="0"/>
              </a:spcAft>
              <a:buClr>
                <a:schemeClr val="dk1"/>
              </a:buClr>
              <a:buSzPts val="1900"/>
              <a:buNone/>
            </a:pPr>
            <a:r>
              <a:rPr b="1" lang="sv-SE" sz="1900"/>
              <a:t>Företag</a:t>
            </a:r>
            <a:endParaRPr/>
          </a:p>
          <a:p>
            <a:pPr indent="0" lvl="0" marL="0" rtl="0" algn="l">
              <a:lnSpc>
                <a:spcPct val="100000"/>
              </a:lnSpc>
              <a:spcBef>
                <a:spcPts val="800"/>
              </a:spcBef>
              <a:spcAft>
                <a:spcPts val="0"/>
              </a:spcAft>
              <a:buClr>
                <a:schemeClr val="dk1"/>
              </a:buClr>
              <a:buSzPts val="1900"/>
              <a:buNone/>
            </a:pPr>
            <a:r>
              <a:rPr lang="sv-SE" sz="1900"/>
              <a:t>Företagarna har höga krav på digitalinfrastruktur som Åsele även kan leverera. Vi ser den denna infrastruktur som en stor möjlighet till att locka företagare till kommunen.</a:t>
            </a:r>
            <a:endParaRPr/>
          </a:p>
          <a:p>
            <a:pPr indent="0" lvl="0" marL="0" rtl="0" algn="l">
              <a:lnSpc>
                <a:spcPct val="100000"/>
              </a:lnSpc>
              <a:spcBef>
                <a:spcPts val="800"/>
              </a:spcBef>
              <a:spcAft>
                <a:spcPts val="0"/>
              </a:spcAft>
              <a:buClr>
                <a:schemeClr val="dk1"/>
              </a:buClr>
              <a:buSzPts val="1900"/>
              <a:buNone/>
            </a:pPr>
            <a:r>
              <a:t/>
            </a:r>
            <a:endParaRPr sz="1900"/>
          </a:p>
        </p:txBody>
      </p:sp>
      <p:pic>
        <p:nvPicPr>
          <p:cNvPr descr="liggande" id="988" name="Google Shape;988;p156"/>
          <p:cNvPicPr preferRelativeResize="0"/>
          <p:nvPr/>
        </p:nvPicPr>
        <p:blipFill rotWithShape="1">
          <a:blip r:embed="rId3">
            <a:alphaModFix/>
          </a:blip>
          <a:srcRect b="0" l="0" r="0" t="0"/>
          <a:stretch/>
        </p:blipFill>
        <p:spPr>
          <a:xfrm>
            <a:off x="6685283" y="4237455"/>
            <a:ext cx="1830067" cy="817312"/>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2" name="Shape 992"/>
        <p:cNvGrpSpPr/>
        <p:nvPr/>
      </p:nvGrpSpPr>
      <p:grpSpPr>
        <a:xfrm>
          <a:off x="0" y="0"/>
          <a:ext cx="0" cy="0"/>
          <a:chOff x="0" y="0"/>
          <a:chExt cx="0" cy="0"/>
        </a:xfrm>
      </p:grpSpPr>
      <p:sp>
        <p:nvSpPr>
          <p:cNvPr id="993" name="Google Shape;993;p15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3300"/>
              <a:buFont typeface="Calibri"/>
              <a:buNone/>
            </a:pPr>
            <a:r>
              <a:rPr b="1" lang="sv-SE"/>
              <a:t>Vilka förändringsvågor prioriterar vi?</a:t>
            </a:r>
            <a:endParaRPr b="1"/>
          </a:p>
        </p:txBody>
      </p:sp>
      <p:sp>
        <p:nvSpPr>
          <p:cNvPr id="994" name="Google Shape;994;p157"/>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p>
            <a:pPr indent="-317500" lvl="0" marL="457200" rtl="0" algn="l">
              <a:lnSpc>
                <a:spcPct val="90000"/>
              </a:lnSpc>
              <a:spcBef>
                <a:spcPts val="0"/>
              </a:spcBef>
              <a:spcAft>
                <a:spcPts val="0"/>
              </a:spcAft>
              <a:buSzPts val="1400"/>
              <a:buChar char="•"/>
            </a:pPr>
            <a:r>
              <a:rPr lang="sv-SE"/>
              <a:t>Tillgänglighet </a:t>
            </a:r>
            <a:endParaRPr/>
          </a:p>
          <a:p>
            <a:pPr indent="-317500" lvl="0" marL="457200" rtl="0" algn="l">
              <a:lnSpc>
                <a:spcPct val="90000"/>
              </a:lnSpc>
              <a:spcBef>
                <a:spcPts val="0"/>
              </a:spcBef>
              <a:spcAft>
                <a:spcPts val="0"/>
              </a:spcAft>
              <a:buSzPts val="1400"/>
              <a:buChar char="•"/>
            </a:pPr>
            <a:r>
              <a:rPr lang="sv-SE"/>
              <a:t>Arbetskraftsbrist – rekrytering av ny personal och kompetensutveckling av befintlig personal för att möta framtidens nya tjänster. </a:t>
            </a:r>
            <a:endParaRPr/>
          </a:p>
          <a:p>
            <a:pPr indent="-317500" lvl="0" marL="457200" rtl="0" algn="l">
              <a:lnSpc>
                <a:spcPct val="90000"/>
              </a:lnSpc>
              <a:spcBef>
                <a:spcPts val="0"/>
              </a:spcBef>
              <a:spcAft>
                <a:spcPts val="0"/>
              </a:spcAft>
              <a:buSzPts val="1400"/>
              <a:buChar char="•"/>
            </a:pPr>
            <a:r>
              <a:rPr lang="sv-SE"/>
              <a:t>Leda med tillit, ett mer delegerat arbetssätt</a:t>
            </a:r>
            <a:endParaRPr/>
          </a:p>
          <a:p>
            <a:pPr indent="-317500" lvl="0" marL="457200" rtl="0" algn="l">
              <a:lnSpc>
                <a:spcPct val="90000"/>
              </a:lnSpc>
              <a:spcBef>
                <a:spcPts val="0"/>
              </a:spcBef>
              <a:spcAft>
                <a:spcPts val="0"/>
              </a:spcAft>
              <a:buSzPts val="1400"/>
              <a:buChar char="•"/>
            </a:pPr>
            <a:r>
              <a:rPr lang="sv-SE"/>
              <a:t>Samverkan</a:t>
            </a:r>
            <a:endParaRPr/>
          </a:p>
          <a:p>
            <a:pPr indent="0" lvl="0" marL="0" rtl="0" algn="l">
              <a:lnSpc>
                <a:spcPct val="90000"/>
              </a:lnSpc>
              <a:spcBef>
                <a:spcPts val="800"/>
              </a:spcBef>
              <a:spcAft>
                <a:spcPts val="0"/>
              </a:spcAft>
              <a:buNone/>
            </a:pPr>
            <a:r>
              <a:t/>
            </a:r>
            <a:endParaRPr/>
          </a:p>
        </p:txBody>
      </p:sp>
      <p:pic>
        <p:nvPicPr>
          <p:cNvPr descr="liggande" id="995" name="Google Shape;995;p157"/>
          <p:cNvPicPr preferRelativeResize="0"/>
          <p:nvPr/>
        </p:nvPicPr>
        <p:blipFill rotWithShape="1">
          <a:blip r:embed="rId3">
            <a:alphaModFix/>
          </a:blip>
          <a:srcRect b="0" l="0" r="0" t="0"/>
          <a:stretch/>
        </p:blipFill>
        <p:spPr>
          <a:xfrm>
            <a:off x="6685283" y="4237455"/>
            <a:ext cx="1830067" cy="817312"/>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9" name="Shape 999"/>
        <p:cNvGrpSpPr/>
        <p:nvPr/>
      </p:nvGrpSpPr>
      <p:grpSpPr>
        <a:xfrm>
          <a:off x="0" y="0"/>
          <a:ext cx="0" cy="0"/>
          <a:chOff x="0" y="0"/>
          <a:chExt cx="0" cy="0"/>
        </a:xfrm>
      </p:grpSpPr>
      <p:sp>
        <p:nvSpPr>
          <p:cNvPr id="1000" name="Google Shape;1000;p15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3300"/>
              <a:buFont typeface="Calibri"/>
              <a:buNone/>
            </a:pPr>
            <a:r>
              <a:rPr b="1" lang="sv-SE"/>
              <a:t>Digital destination</a:t>
            </a:r>
            <a:endParaRPr b="1"/>
          </a:p>
        </p:txBody>
      </p:sp>
      <p:sp>
        <p:nvSpPr>
          <p:cNvPr id="1001" name="Google Shape;1001;p158"/>
          <p:cNvSpPr txBox="1"/>
          <p:nvPr>
            <p:ph idx="1" type="body"/>
          </p:nvPr>
        </p:nvSpPr>
        <p:spPr>
          <a:xfrm>
            <a:off x="628650" y="1032553"/>
            <a:ext cx="7886700" cy="3263400"/>
          </a:xfrm>
          <a:prstGeom prst="rect">
            <a:avLst/>
          </a:prstGeom>
          <a:noFill/>
          <a:ln>
            <a:noFill/>
          </a:ln>
        </p:spPr>
        <p:txBody>
          <a:bodyPr anchorCtr="0" anchor="t" bIns="34275" lIns="68575" spcFirstLastPara="1" rIns="68575" wrap="square" tIns="34275">
            <a:noAutofit/>
          </a:bodyPr>
          <a:lstStyle/>
          <a:p>
            <a:pPr indent="-317500" lvl="0" marL="457200" rtl="0" algn="l">
              <a:lnSpc>
                <a:spcPct val="80000"/>
              </a:lnSpc>
              <a:spcBef>
                <a:spcPts val="0"/>
              </a:spcBef>
              <a:spcAft>
                <a:spcPts val="0"/>
              </a:spcAft>
              <a:buSzPts val="1400"/>
              <a:buChar char="•"/>
            </a:pPr>
            <a:r>
              <a:rPr lang="sv-SE"/>
              <a:t>Om 3 år har:</a:t>
            </a:r>
            <a:endParaRPr/>
          </a:p>
          <a:p>
            <a:pPr indent="-317500" lvl="0" marL="457200" rtl="0" algn="l">
              <a:lnSpc>
                <a:spcPct val="80000"/>
              </a:lnSpc>
              <a:spcBef>
                <a:spcPts val="0"/>
              </a:spcBef>
              <a:spcAft>
                <a:spcPts val="0"/>
              </a:spcAft>
              <a:buSzPts val="1400"/>
              <a:buChar char="•"/>
            </a:pPr>
            <a:r>
              <a:rPr lang="sv-SE"/>
              <a:t>Organisationen anammat ett ständigt förbättringstänk.</a:t>
            </a:r>
            <a:endParaRPr/>
          </a:p>
          <a:p>
            <a:pPr indent="-317500" lvl="0" marL="457200" rtl="0" algn="l">
              <a:lnSpc>
                <a:spcPct val="80000"/>
              </a:lnSpc>
              <a:spcBef>
                <a:spcPts val="0"/>
              </a:spcBef>
              <a:spcAft>
                <a:spcPts val="0"/>
              </a:spcAft>
              <a:buSzPts val="1400"/>
              <a:buChar char="•"/>
            </a:pPr>
            <a:r>
              <a:rPr lang="sv-SE"/>
              <a:t>Åsele Kommun ett inarbetat och medvetet ”digitalt tänk”.</a:t>
            </a:r>
            <a:endParaRPr/>
          </a:p>
          <a:p>
            <a:pPr indent="-317500" lvl="0" marL="457200" rtl="0" algn="l">
              <a:lnSpc>
                <a:spcPct val="80000"/>
              </a:lnSpc>
              <a:spcBef>
                <a:spcPts val="0"/>
              </a:spcBef>
              <a:spcAft>
                <a:spcPts val="0"/>
              </a:spcAft>
              <a:buSzPts val="1400"/>
              <a:buChar char="•"/>
            </a:pPr>
            <a:r>
              <a:rPr lang="sv-SE"/>
              <a:t>Tydliga processkartläggningar över huvudprocesserna samt stödprocesser i kommunens verksamheter.</a:t>
            </a:r>
            <a:endParaRPr/>
          </a:p>
          <a:p>
            <a:pPr indent="-317500" lvl="0" marL="457200" rtl="0" algn="l">
              <a:lnSpc>
                <a:spcPct val="80000"/>
              </a:lnSpc>
              <a:spcBef>
                <a:spcPts val="0"/>
              </a:spcBef>
              <a:spcAft>
                <a:spcPts val="0"/>
              </a:spcAft>
              <a:buSzPts val="1400"/>
              <a:buChar char="•"/>
            </a:pPr>
            <a:r>
              <a:rPr lang="sv-SE"/>
              <a:t>Vid införande av nya system och arbetssätt används ett tydligare processtänk.</a:t>
            </a:r>
            <a:endParaRPr/>
          </a:p>
          <a:p>
            <a:pPr indent="-317500" lvl="0" marL="457200" rtl="0" algn="l">
              <a:lnSpc>
                <a:spcPct val="80000"/>
              </a:lnSpc>
              <a:spcBef>
                <a:spcPts val="0"/>
              </a:spcBef>
              <a:spcAft>
                <a:spcPts val="0"/>
              </a:spcAft>
              <a:buSzPts val="1400"/>
              <a:buChar char="•"/>
            </a:pPr>
            <a:r>
              <a:rPr lang="sv-SE"/>
              <a:t>Åsele Kommun utvecklat relationen med medborgarna och systematiskt anpassat leveransen för att tillgodose deras behov och önskemål.</a:t>
            </a:r>
            <a:endParaRPr/>
          </a:p>
          <a:p>
            <a:pPr indent="-317500" lvl="0" marL="457200" rtl="0" algn="l">
              <a:lnSpc>
                <a:spcPct val="80000"/>
              </a:lnSpc>
              <a:spcBef>
                <a:spcPts val="0"/>
              </a:spcBef>
              <a:spcAft>
                <a:spcPts val="0"/>
              </a:spcAft>
              <a:buSzPts val="1400"/>
              <a:buChar char="•"/>
            </a:pPr>
            <a:r>
              <a:t/>
            </a:r>
            <a:endParaRPr/>
          </a:p>
        </p:txBody>
      </p:sp>
      <p:pic>
        <p:nvPicPr>
          <p:cNvPr descr="liggande" id="1002" name="Google Shape;1002;p158"/>
          <p:cNvPicPr preferRelativeResize="0"/>
          <p:nvPr/>
        </p:nvPicPr>
        <p:blipFill rotWithShape="1">
          <a:blip r:embed="rId3">
            <a:alphaModFix/>
          </a:blip>
          <a:srcRect b="0" l="0" r="0" t="0"/>
          <a:stretch/>
        </p:blipFill>
        <p:spPr>
          <a:xfrm>
            <a:off x="6685283" y="4237455"/>
            <a:ext cx="1830067" cy="817312"/>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6" name="Shape 1006"/>
        <p:cNvGrpSpPr/>
        <p:nvPr/>
      </p:nvGrpSpPr>
      <p:grpSpPr>
        <a:xfrm>
          <a:off x="0" y="0"/>
          <a:ext cx="0" cy="0"/>
          <a:chOff x="0" y="0"/>
          <a:chExt cx="0" cy="0"/>
        </a:xfrm>
      </p:grpSpPr>
      <p:sp>
        <p:nvSpPr>
          <p:cNvPr id="1007" name="Google Shape;1007;p159"/>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3300"/>
              <a:buFont typeface="Calibri"/>
              <a:buNone/>
            </a:pPr>
            <a:r>
              <a:rPr b="1" lang="sv-SE"/>
              <a:t>Transformationsplan</a:t>
            </a:r>
            <a:endParaRPr b="1"/>
          </a:p>
        </p:txBody>
      </p:sp>
      <p:sp>
        <p:nvSpPr>
          <p:cNvPr id="1008" name="Google Shape;1008;p159"/>
          <p:cNvSpPr txBox="1"/>
          <p:nvPr>
            <p:ph idx="1" type="body"/>
          </p:nvPr>
        </p:nvSpPr>
        <p:spPr>
          <a:xfrm>
            <a:off x="628650" y="1142169"/>
            <a:ext cx="7886700" cy="3263400"/>
          </a:xfrm>
          <a:prstGeom prst="rect">
            <a:avLst/>
          </a:prstGeom>
          <a:noFill/>
          <a:ln>
            <a:noFill/>
          </a:ln>
        </p:spPr>
        <p:txBody>
          <a:bodyPr anchorCtr="0" anchor="t" bIns="34275" lIns="68575" spcFirstLastPara="1" rIns="68575" wrap="square" tIns="34275">
            <a:noAutofit/>
          </a:bodyPr>
          <a:lstStyle/>
          <a:p>
            <a:pPr indent="0" lvl="0" marL="0" rtl="0" algn="l">
              <a:lnSpc>
                <a:spcPct val="70000"/>
              </a:lnSpc>
              <a:spcBef>
                <a:spcPts val="0"/>
              </a:spcBef>
              <a:spcAft>
                <a:spcPts val="0"/>
              </a:spcAft>
              <a:buClr>
                <a:schemeClr val="dk1"/>
              </a:buClr>
              <a:buSzPts val="1200"/>
              <a:buNone/>
            </a:pPr>
            <a:r>
              <a:rPr b="1" lang="sv-SE" sz="1200"/>
              <a:t>2019</a:t>
            </a:r>
            <a:endParaRPr/>
          </a:p>
          <a:p>
            <a:pPr indent="-177800" lvl="0" marL="177800" rtl="0" algn="l">
              <a:lnSpc>
                <a:spcPct val="70000"/>
              </a:lnSpc>
              <a:spcBef>
                <a:spcPts val="800"/>
              </a:spcBef>
              <a:spcAft>
                <a:spcPts val="0"/>
              </a:spcAft>
              <a:buClr>
                <a:schemeClr val="dk1"/>
              </a:buClr>
              <a:buSzPts val="1200"/>
              <a:buChar char="•"/>
            </a:pPr>
            <a:r>
              <a:rPr lang="sv-SE" sz="1200"/>
              <a:t>Värderingar, Vision ( ansvar politiken), Mission (tjänstepersoner)</a:t>
            </a:r>
            <a:endParaRPr/>
          </a:p>
          <a:p>
            <a:pPr indent="0" lvl="0" marL="0" rtl="0" algn="l">
              <a:lnSpc>
                <a:spcPct val="70000"/>
              </a:lnSpc>
              <a:spcBef>
                <a:spcPts val="800"/>
              </a:spcBef>
              <a:spcAft>
                <a:spcPts val="0"/>
              </a:spcAft>
              <a:buClr>
                <a:schemeClr val="dk1"/>
              </a:buClr>
              <a:buSzPts val="1200"/>
              <a:buNone/>
            </a:pPr>
            <a:r>
              <a:rPr lang="sv-SE" sz="1200"/>
              <a:t>Gediget förankringsarbete, värderingsarbetet ska genomsyra hela organisationen – alla skall känna</a:t>
            </a:r>
            <a:endParaRPr/>
          </a:p>
          <a:p>
            <a:pPr indent="0" lvl="0" marL="0" rtl="0" algn="l">
              <a:lnSpc>
                <a:spcPct val="70000"/>
              </a:lnSpc>
              <a:spcBef>
                <a:spcPts val="800"/>
              </a:spcBef>
              <a:spcAft>
                <a:spcPts val="0"/>
              </a:spcAft>
              <a:buClr>
                <a:schemeClr val="dk1"/>
              </a:buClr>
              <a:buSzPts val="1200"/>
              <a:buNone/>
            </a:pPr>
            <a:r>
              <a:rPr lang="sv-SE" sz="1200"/>
              <a:t>delaktighet. Var och en skall känna igen sig i processen och ha en förståelse för hur det påverkar den egna</a:t>
            </a:r>
            <a:endParaRPr/>
          </a:p>
          <a:p>
            <a:pPr indent="0" lvl="0" marL="0" rtl="0" algn="l">
              <a:lnSpc>
                <a:spcPct val="70000"/>
              </a:lnSpc>
              <a:spcBef>
                <a:spcPts val="800"/>
              </a:spcBef>
              <a:spcAft>
                <a:spcPts val="0"/>
              </a:spcAft>
              <a:buClr>
                <a:schemeClr val="dk1"/>
              </a:buClr>
              <a:buSzPts val="1200"/>
              <a:buNone/>
            </a:pPr>
            <a:r>
              <a:rPr lang="sv-SE" sz="1200"/>
              <a:t>rollen och hur jaget påverkar helheten</a:t>
            </a:r>
            <a:endParaRPr sz="1200"/>
          </a:p>
          <a:p>
            <a:pPr indent="-177800" lvl="0" marL="177800" rtl="0" algn="l">
              <a:lnSpc>
                <a:spcPct val="70000"/>
              </a:lnSpc>
              <a:spcBef>
                <a:spcPts val="800"/>
              </a:spcBef>
              <a:spcAft>
                <a:spcPts val="0"/>
              </a:spcAft>
              <a:buClr>
                <a:schemeClr val="dk1"/>
              </a:buClr>
              <a:buSzPts val="1200"/>
              <a:buChar char="•"/>
            </a:pPr>
            <a:r>
              <a:rPr lang="sv-SE" sz="1200"/>
              <a:t> Processer – ansvar tjänstepersoner</a:t>
            </a:r>
            <a:endParaRPr/>
          </a:p>
          <a:p>
            <a:pPr indent="0" lvl="0" marL="0" rtl="0" algn="l">
              <a:lnSpc>
                <a:spcPct val="70000"/>
              </a:lnSpc>
              <a:spcBef>
                <a:spcPts val="800"/>
              </a:spcBef>
              <a:spcAft>
                <a:spcPts val="0"/>
              </a:spcAft>
              <a:buClr>
                <a:schemeClr val="dk1"/>
              </a:buClr>
              <a:buSzPts val="1200"/>
              <a:buNone/>
            </a:pPr>
            <a:r>
              <a:rPr lang="sv-SE" sz="1200"/>
              <a:t>Omfattande kartläggning och beskrivning av befintliga processer. Processerna skall sedan analyseras i</a:t>
            </a:r>
            <a:endParaRPr/>
          </a:p>
          <a:p>
            <a:pPr indent="0" lvl="0" marL="0" rtl="0" algn="l">
              <a:lnSpc>
                <a:spcPct val="70000"/>
              </a:lnSpc>
              <a:spcBef>
                <a:spcPts val="800"/>
              </a:spcBef>
              <a:spcAft>
                <a:spcPts val="0"/>
              </a:spcAft>
              <a:buClr>
                <a:schemeClr val="dk1"/>
              </a:buClr>
              <a:buSzPts val="1200"/>
              <a:buNone/>
            </a:pPr>
            <a:r>
              <a:rPr lang="sv-SE" sz="1200"/>
              <a:t>effektivitets- samt kvalitetssyfte som resulterar i en genomförandeplan med prioriteringar. Det bör hela</a:t>
            </a:r>
            <a:endParaRPr/>
          </a:p>
          <a:p>
            <a:pPr indent="0" lvl="0" marL="0" rtl="0" algn="l">
              <a:lnSpc>
                <a:spcPct val="70000"/>
              </a:lnSpc>
              <a:spcBef>
                <a:spcPts val="800"/>
              </a:spcBef>
              <a:spcAft>
                <a:spcPts val="0"/>
              </a:spcAft>
              <a:buClr>
                <a:schemeClr val="dk1"/>
              </a:buClr>
              <a:buSzPts val="1200"/>
              <a:buNone/>
            </a:pPr>
            <a:r>
              <a:rPr lang="sv-SE" sz="1200"/>
              <a:t>Tiden ske med omvärldsbevakning för att hantera yttre och inre krav/behov av förändringar</a:t>
            </a:r>
            <a:endParaRPr/>
          </a:p>
          <a:p>
            <a:pPr indent="0" lvl="0" marL="0" rtl="0" algn="l">
              <a:lnSpc>
                <a:spcPct val="70000"/>
              </a:lnSpc>
              <a:spcBef>
                <a:spcPts val="800"/>
              </a:spcBef>
              <a:spcAft>
                <a:spcPts val="0"/>
              </a:spcAft>
              <a:buClr>
                <a:schemeClr val="dk1"/>
              </a:buClr>
              <a:buSzPts val="1200"/>
              <a:buNone/>
            </a:pPr>
            <a:r>
              <a:t/>
            </a:r>
            <a:endParaRPr b="1" sz="1200"/>
          </a:p>
          <a:p>
            <a:pPr indent="0" lvl="0" marL="0" rtl="0" algn="l">
              <a:lnSpc>
                <a:spcPct val="70000"/>
              </a:lnSpc>
              <a:spcBef>
                <a:spcPts val="800"/>
              </a:spcBef>
              <a:spcAft>
                <a:spcPts val="0"/>
              </a:spcAft>
              <a:buClr>
                <a:schemeClr val="dk1"/>
              </a:buClr>
              <a:buSzPts val="1200"/>
              <a:buNone/>
            </a:pPr>
            <a:r>
              <a:rPr b="1" lang="sv-SE" sz="1200"/>
              <a:t>2020</a:t>
            </a:r>
            <a:endParaRPr/>
          </a:p>
          <a:p>
            <a:pPr indent="-177800" lvl="0" marL="177800" rtl="0" algn="l">
              <a:lnSpc>
                <a:spcPct val="70000"/>
              </a:lnSpc>
              <a:spcBef>
                <a:spcPts val="800"/>
              </a:spcBef>
              <a:spcAft>
                <a:spcPts val="0"/>
              </a:spcAft>
              <a:buClr>
                <a:schemeClr val="dk1"/>
              </a:buClr>
              <a:buSzPts val="1200"/>
              <a:buChar char="•"/>
            </a:pPr>
            <a:r>
              <a:rPr lang="sv-SE" sz="1200"/>
              <a:t> Erbjudande &amp; intäktsmodell</a:t>
            </a:r>
            <a:endParaRPr/>
          </a:p>
          <a:p>
            <a:pPr indent="0" lvl="0" marL="0" rtl="0" algn="l">
              <a:lnSpc>
                <a:spcPct val="70000"/>
              </a:lnSpc>
              <a:spcBef>
                <a:spcPts val="800"/>
              </a:spcBef>
              <a:spcAft>
                <a:spcPts val="0"/>
              </a:spcAft>
              <a:buClr>
                <a:schemeClr val="dk1"/>
              </a:buClr>
              <a:buSzPts val="1200"/>
              <a:buNone/>
            </a:pPr>
            <a:r>
              <a:rPr lang="sv-SE" sz="1200"/>
              <a:t>Ta reda på vad medborgaren vill, vi tror att vi vet vad våra medborgare vill men vi gissar ofta. Hur kan vi</a:t>
            </a:r>
            <a:endParaRPr/>
          </a:p>
          <a:p>
            <a:pPr indent="0" lvl="0" marL="0" rtl="0" algn="l">
              <a:lnSpc>
                <a:spcPct val="70000"/>
              </a:lnSpc>
              <a:spcBef>
                <a:spcPts val="800"/>
              </a:spcBef>
              <a:spcAft>
                <a:spcPts val="0"/>
              </a:spcAft>
              <a:buClr>
                <a:schemeClr val="dk1"/>
              </a:buClr>
              <a:buSzPts val="1200"/>
              <a:buNone/>
            </a:pPr>
            <a:r>
              <a:rPr lang="sv-SE" sz="1200"/>
              <a:t>ekonomiskt, rättslig och organisatoriskt möta medborgaren.</a:t>
            </a:r>
            <a:endParaRPr sz="1200"/>
          </a:p>
        </p:txBody>
      </p:sp>
      <p:pic>
        <p:nvPicPr>
          <p:cNvPr descr="liggande" id="1009" name="Google Shape;1009;p159"/>
          <p:cNvPicPr preferRelativeResize="0"/>
          <p:nvPr/>
        </p:nvPicPr>
        <p:blipFill rotWithShape="1">
          <a:blip r:embed="rId3">
            <a:alphaModFix/>
          </a:blip>
          <a:srcRect b="0" l="0" r="0" t="0"/>
          <a:stretch/>
        </p:blipFill>
        <p:spPr>
          <a:xfrm>
            <a:off x="6685283" y="4237455"/>
            <a:ext cx="1830067" cy="817312"/>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4" name="Shape 1014"/>
        <p:cNvGrpSpPr/>
        <p:nvPr/>
      </p:nvGrpSpPr>
      <p:grpSpPr>
        <a:xfrm>
          <a:off x="0" y="0"/>
          <a:ext cx="0" cy="0"/>
          <a:chOff x="0" y="0"/>
          <a:chExt cx="0" cy="0"/>
        </a:xfrm>
      </p:grpSpPr>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8" name="Shape 1018"/>
        <p:cNvGrpSpPr/>
        <p:nvPr/>
      </p:nvGrpSpPr>
      <p:grpSpPr>
        <a:xfrm>
          <a:off x="0" y="0"/>
          <a:ext cx="0" cy="0"/>
          <a:chOff x="0" y="0"/>
          <a:chExt cx="0" cy="0"/>
        </a:xfrm>
      </p:grpSpPr>
      <p:sp>
        <p:nvSpPr>
          <p:cNvPr id="1019" name="Google Shape;1019;p161"/>
          <p:cNvSpPr txBox="1"/>
          <p:nvPr>
            <p:ph type="title"/>
          </p:nvPr>
        </p:nvSpPr>
        <p:spPr>
          <a:xfrm>
            <a:off x="457200" y="240030"/>
            <a:ext cx="8229600" cy="857400"/>
          </a:xfrm>
          <a:prstGeom prst="rect">
            <a:avLst/>
          </a:prstGeom>
          <a:noFill/>
          <a:ln>
            <a:noFill/>
          </a:ln>
        </p:spPr>
        <p:txBody>
          <a:bodyPr anchorCtr="0" anchor="ctr" bIns="45675" lIns="91375" spcFirstLastPara="1" rIns="91375" wrap="square" tIns="45675">
            <a:noAutofit/>
          </a:bodyPr>
          <a:lstStyle/>
          <a:p>
            <a:pPr indent="0" lvl="0" marL="0" marR="0" rtl="0" algn="l">
              <a:spcBef>
                <a:spcPts val="0"/>
              </a:spcBef>
              <a:spcAft>
                <a:spcPts val="0"/>
              </a:spcAft>
              <a:buClr>
                <a:srgbClr val="FFFFFF"/>
              </a:buClr>
              <a:buSzPts val="3000"/>
              <a:buFont typeface="Open Sans ExtraBold"/>
              <a:buNone/>
            </a:pPr>
            <a:r>
              <a:rPr lang="sv-SE"/>
              <a:t>Vi är “Kvalitet och förnyelse”</a:t>
            </a:r>
            <a:endParaRPr b="0" i="0" sz="3000" u="none" cap="none" strike="noStrike">
              <a:solidFill>
                <a:srgbClr val="FFFFFF"/>
              </a:solidFill>
              <a:latin typeface="Open Sans ExtraBold"/>
              <a:ea typeface="Open Sans ExtraBold"/>
              <a:cs typeface="Open Sans ExtraBold"/>
              <a:sym typeface="Open Sans ExtraBold"/>
            </a:endParaRPr>
          </a:p>
        </p:txBody>
      </p:sp>
      <p:sp>
        <p:nvSpPr>
          <p:cNvPr id="1020" name="Google Shape;1020;p161"/>
          <p:cNvSpPr txBox="1"/>
          <p:nvPr>
            <p:ph idx="1" type="body"/>
          </p:nvPr>
        </p:nvSpPr>
        <p:spPr>
          <a:xfrm>
            <a:off x="457200" y="1097280"/>
            <a:ext cx="8229600" cy="2091600"/>
          </a:xfrm>
          <a:prstGeom prst="rect">
            <a:avLst/>
          </a:prstGeom>
          <a:noFill/>
          <a:ln>
            <a:noFill/>
          </a:ln>
        </p:spPr>
        <p:txBody>
          <a:bodyPr anchorCtr="0" anchor="t" bIns="45675" lIns="91375" spcFirstLastPara="1" rIns="91375" wrap="square" tIns="45675">
            <a:noAutofit/>
          </a:bodyPr>
          <a:lstStyle/>
          <a:p>
            <a:pPr indent="0" lvl="0" marL="0" marR="0" rtl="0" algn="l">
              <a:spcBef>
                <a:spcPts val="0"/>
              </a:spcBef>
              <a:spcAft>
                <a:spcPts val="0"/>
              </a:spcAft>
              <a:buClr>
                <a:srgbClr val="FFFFFF"/>
              </a:buClr>
              <a:buSzPts val="1800"/>
              <a:buFont typeface="Arial"/>
              <a:buNone/>
            </a:pPr>
            <a:r>
              <a:rPr lang="sv-SE"/>
              <a:t>Våra värderingar är…</a:t>
            </a:r>
            <a:endParaRPr/>
          </a:p>
          <a:p>
            <a:pPr indent="0" lvl="0" marL="0" marR="0" rtl="0" algn="l">
              <a:spcBef>
                <a:spcPts val="0"/>
              </a:spcBef>
              <a:spcAft>
                <a:spcPts val="0"/>
              </a:spcAft>
              <a:buClr>
                <a:srgbClr val="FFFFFF"/>
              </a:buClr>
              <a:buSzPts val="1800"/>
              <a:buFont typeface="Arial"/>
              <a:buNone/>
            </a:pPr>
            <a:r>
              <a:t/>
            </a:r>
            <a:endParaRPr/>
          </a:p>
          <a:p>
            <a:pPr indent="0" lvl="0" marL="0" marR="0" rtl="0" algn="l">
              <a:spcBef>
                <a:spcPts val="0"/>
              </a:spcBef>
              <a:spcAft>
                <a:spcPts val="0"/>
              </a:spcAft>
              <a:buClr>
                <a:srgbClr val="FFFFFF"/>
              </a:buClr>
              <a:buSzPts val="1800"/>
              <a:buFont typeface="Arial"/>
              <a:buNone/>
            </a:pPr>
            <a:r>
              <a:rPr lang="sv-SE"/>
              <a:t>Våra styrkor är …</a:t>
            </a:r>
            <a:endParaRPr/>
          </a:p>
          <a:p>
            <a:pPr indent="0" lvl="0" marL="0" marR="0" rtl="0" algn="l">
              <a:spcBef>
                <a:spcPts val="0"/>
              </a:spcBef>
              <a:spcAft>
                <a:spcPts val="0"/>
              </a:spcAft>
              <a:buClr>
                <a:srgbClr val="FFFFFF"/>
              </a:buClr>
              <a:buSzPts val="1800"/>
              <a:buFont typeface="Arial"/>
              <a:buNone/>
            </a:pPr>
            <a:r>
              <a:t/>
            </a:r>
            <a:endParaRPr/>
          </a:p>
          <a:p>
            <a:pPr indent="0" lvl="0" marL="0" marR="0" rtl="0" algn="l">
              <a:spcBef>
                <a:spcPts val="0"/>
              </a:spcBef>
              <a:spcAft>
                <a:spcPts val="0"/>
              </a:spcAft>
              <a:buClr>
                <a:srgbClr val="FFFFFF"/>
              </a:buClr>
              <a:buSzPts val="1800"/>
              <a:buFont typeface="Arial"/>
              <a:buNone/>
            </a:pPr>
            <a:r>
              <a:rPr lang="sv-SE"/>
              <a:t>Vår mission är ...</a:t>
            </a:r>
            <a:endParaRPr/>
          </a:p>
        </p:txBody>
      </p:sp>
      <p:sp>
        <p:nvSpPr>
          <p:cNvPr id="1021" name="Google Shape;1021;p161"/>
          <p:cNvSpPr txBox="1"/>
          <p:nvPr>
            <p:ph idx="2" type="body"/>
          </p:nvPr>
        </p:nvSpPr>
        <p:spPr>
          <a:xfrm>
            <a:off x="533400" y="4354830"/>
            <a:ext cx="4095600" cy="221400"/>
          </a:xfrm>
          <a:prstGeom prst="rect">
            <a:avLst/>
          </a:prstGeom>
          <a:noFill/>
          <a:ln>
            <a:noFill/>
          </a:ln>
        </p:spPr>
        <p:txBody>
          <a:bodyPr anchorCtr="0" anchor="t" bIns="45675" lIns="91375" spcFirstLastPara="1" rIns="91375" wrap="square" tIns="45675">
            <a:noAutofit/>
          </a:bodyPr>
          <a:lstStyle/>
          <a:p>
            <a:pPr indent="0" lvl="0" marL="0" marR="0" rtl="0" algn="l">
              <a:spcBef>
                <a:spcPts val="0"/>
              </a:spcBef>
              <a:spcAft>
                <a:spcPts val="0"/>
              </a:spcAft>
              <a:buClr>
                <a:schemeClr val="lt1"/>
              </a:buClr>
              <a:buSzPts val="1000"/>
              <a:buFont typeface="Arial"/>
              <a:buNone/>
            </a:pPr>
            <a:r>
              <a:t/>
            </a:r>
            <a:endParaRPr b="0" i="0" sz="1000" u="none" cap="none" strike="noStrike">
              <a:solidFill>
                <a:schemeClr val="lt1"/>
              </a:solidFill>
              <a:latin typeface="Open Sans ExtraBold"/>
              <a:ea typeface="Open Sans ExtraBold"/>
              <a:cs typeface="Open Sans ExtraBold"/>
              <a:sym typeface="Open Sans ExtraBold"/>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5" name="Shape 1025"/>
        <p:cNvGrpSpPr/>
        <p:nvPr/>
      </p:nvGrpSpPr>
      <p:grpSpPr>
        <a:xfrm>
          <a:off x="0" y="0"/>
          <a:ext cx="0" cy="0"/>
          <a:chOff x="0" y="0"/>
          <a:chExt cx="0" cy="0"/>
        </a:xfrm>
      </p:grpSpPr>
      <p:sp>
        <p:nvSpPr>
          <p:cNvPr id="1026" name="Google Shape;1026;p162"/>
          <p:cNvSpPr txBox="1"/>
          <p:nvPr>
            <p:ph type="title"/>
          </p:nvPr>
        </p:nvSpPr>
        <p:spPr>
          <a:xfrm>
            <a:off x="457200" y="548640"/>
            <a:ext cx="8229600" cy="857400"/>
          </a:xfrm>
          <a:prstGeom prst="rect">
            <a:avLst/>
          </a:prstGeom>
          <a:noFill/>
          <a:ln>
            <a:noFill/>
          </a:ln>
        </p:spPr>
        <p:txBody>
          <a:bodyPr anchorCtr="0" anchor="ctr" bIns="45675" lIns="91375" spcFirstLastPara="1" rIns="91375" wrap="square" tIns="45675">
            <a:noAutofit/>
          </a:bodyPr>
          <a:lstStyle/>
          <a:p>
            <a:pPr indent="0" lvl="0" marL="0" marR="0" rtl="0" algn="l">
              <a:spcBef>
                <a:spcPts val="0"/>
              </a:spcBef>
              <a:spcAft>
                <a:spcPts val="0"/>
              </a:spcAft>
              <a:buClr>
                <a:srgbClr val="FFFFFF"/>
              </a:buClr>
              <a:buSzPts val="3000"/>
              <a:buFont typeface="Open Sans ExtraBold"/>
              <a:buNone/>
            </a:pPr>
            <a:r>
              <a:rPr lang="sv-SE"/>
              <a:t>Digital mognad</a:t>
            </a:r>
            <a:endParaRPr b="0" i="0" sz="3000" u="none" cap="none" strike="noStrike">
              <a:solidFill>
                <a:srgbClr val="FFFFFF"/>
              </a:solidFill>
              <a:latin typeface="Open Sans ExtraBold"/>
              <a:ea typeface="Open Sans ExtraBold"/>
              <a:cs typeface="Open Sans ExtraBold"/>
              <a:sym typeface="Open Sans ExtraBold"/>
            </a:endParaRPr>
          </a:p>
        </p:txBody>
      </p:sp>
      <p:sp>
        <p:nvSpPr>
          <p:cNvPr id="1027" name="Google Shape;1027;p162"/>
          <p:cNvSpPr txBox="1"/>
          <p:nvPr>
            <p:ph idx="1" type="body"/>
          </p:nvPr>
        </p:nvSpPr>
        <p:spPr>
          <a:xfrm>
            <a:off x="457200" y="1405892"/>
            <a:ext cx="8229600" cy="486300"/>
          </a:xfrm>
          <a:prstGeom prst="rect">
            <a:avLst/>
          </a:prstGeom>
          <a:noFill/>
          <a:ln>
            <a:noFill/>
          </a:ln>
        </p:spPr>
        <p:txBody>
          <a:bodyPr anchorCtr="0" anchor="t" bIns="45675" lIns="91375" spcFirstLastPara="1" rIns="91375" wrap="square" tIns="45675">
            <a:noAutofit/>
          </a:bodyPr>
          <a:lstStyle/>
          <a:p>
            <a:pPr indent="0" lvl="0" marL="0" marR="0" rtl="0" algn="l">
              <a:spcBef>
                <a:spcPts val="0"/>
              </a:spcBef>
              <a:spcAft>
                <a:spcPts val="0"/>
              </a:spcAft>
              <a:buClr>
                <a:srgbClr val="FFFFFF"/>
              </a:buClr>
              <a:buSzPts val="1800"/>
              <a:buFont typeface="Arial"/>
              <a:buNone/>
            </a:pPr>
            <a:r>
              <a:rPr lang="sv-SE"/>
              <a:t>Vår digitala mognad...</a:t>
            </a:r>
            <a:endParaRPr b="0" i="0" sz="1800" u="none" cap="none" strike="noStrike">
              <a:solidFill>
                <a:srgbClr val="FFFFFF"/>
              </a:solidFill>
              <a:latin typeface="Open Sans"/>
              <a:ea typeface="Open Sans"/>
              <a:cs typeface="Open Sans"/>
              <a:sym typeface="Open Sans"/>
            </a:endParaRPr>
          </a:p>
        </p:txBody>
      </p:sp>
      <p:pic>
        <p:nvPicPr>
          <p:cNvPr id="1028" name="Google Shape;1028;p162"/>
          <p:cNvPicPr preferRelativeResize="0"/>
          <p:nvPr/>
        </p:nvPicPr>
        <p:blipFill>
          <a:blip r:embed="rId3">
            <a:alphaModFix/>
          </a:blip>
          <a:stretch>
            <a:fillRect/>
          </a:stretch>
        </p:blipFill>
        <p:spPr>
          <a:xfrm>
            <a:off x="5026988" y="0"/>
            <a:ext cx="3754024" cy="5143501"/>
          </a:xfrm>
          <a:prstGeom prst="rect">
            <a:avLst/>
          </a:prstGeom>
          <a:noFill/>
          <a:ln>
            <a:noFill/>
          </a:ln>
        </p:spPr>
      </p:pic>
      <p:pic>
        <p:nvPicPr>
          <p:cNvPr id="1029" name="Google Shape;1029;p162"/>
          <p:cNvPicPr preferRelativeResize="0"/>
          <p:nvPr/>
        </p:nvPicPr>
        <p:blipFill>
          <a:blip r:embed="rId4">
            <a:alphaModFix/>
          </a:blip>
          <a:stretch>
            <a:fillRect/>
          </a:stretch>
        </p:blipFill>
        <p:spPr>
          <a:xfrm>
            <a:off x="512800" y="2279075"/>
            <a:ext cx="4263326" cy="2705949"/>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3" name="Shape 1033"/>
        <p:cNvGrpSpPr/>
        <p:nvPr/>
      </p:nvGrpSpPr>
      <p:grpSpPr>
        <a:xfrm>
          <a:off x="0" y="0"/>
          <a:ext cx="0" cy="0"/>
          <a:chOff x="0" y="0"/>
          <a:chExt cx="0" cy="0"/>
        </a:xfrm>
      </p:grpSpPr>
      <p:sp>
        <p:nvSpPr>
          <p:cNvPr id="1034" name="Google Shape;1034;p163"/>
          <p:cNvSpPr txBox="1"/>
          <p:nvPr>
            <p:ph type="title"/>
          </p:nvPr>
        </p:nvSpPr>
        <p:spPr>
          <a:xfrm>
            <a:off x="457200" y="548640"/>
            <a:ext cx="8229600" cy="857400"/>
          </a:xfrm>
          <a:prstGeom prst="rect">
            <a:avLst/>
          </a:prstGeom>
          <a:noFill/>
          <a:ln>
            <a:noFill/>
          </a:ln>
        </p:spPr>
        <p:txBody>
          <a:bodyPr anchorCtr="0" anchor="ctr" bIns="45675" lIns="91375" spcFirstLastPara="1" rIns="91375" wrap="square" tIns="45675">
            <a:noAutofit/>
          </a:bodyPr>
          <a:lstStyle/>
          <a:p>
            <a:pPr indent="0" lvl="0" marL="0" marR="0" rtl="0" algn="l">
              <a:spcBef>
                <a:spcPts val="0"/>
              </a:spcBef>
              <a:spcAft>
                <a:spcPts val="0"/>
              </a:spcAft>
              <a:buClr>
                <a:srgbClr val="FFFFFF"/>
              </a:buClr>
              <a:buSzPts val="3000"/>
              <a:buFont typeface="Open Sans ExtraBold"/>
              <a:buNone/>
            </a:pPr>
            <a:r>
              <a:rPr lang="sv-SE"/>
              <a:t>Vår omvärld</a:t>
            </a:r>
            <a:endParaRPr b="0" i="0" sz="3000" u="none" cap="none" strike="noStrike">
              <a:solidFill>
                <a:srgbClr val="FFFFFF"/>
              </a:solidFill>
              <a:latin typeface="Open Sans ExtraBold"/>
              <a:ea typeface="Open Sans ExtraBold"/>
              <a:cs typeface="Open Sans ExtraBold"/>
              <a:sym typeface="Open Sans ExtraBold"/>
            </a:endParaRPr>
          </a:p>
        </p:txBody>
      </p:sp>
      <p:sp>
        <p:nvSpPr>
          <p:cNvPr id="1035" name="Google Shape;1035;p163"/>
          <p:cNvSpPr txBox="1"/>
          <p:nvPr>
            <p:ph idx="1" type="body"/>
          </p:nvPr>
        </p:nvSpPr>
        <p:spPr>
          <a:xfrm>
            <a:off x="457200" y="1405890"/>
            <a:ext cx="8229600" cy="2606100"/>
          </a:xfrm>
          <a:prstGeom prst="rect">
            <a:avLst/>
          </a:prstGeom>
          <a:noFill/>
          <a:ln>
            <a:noFill/>
          </a:ln>
        </p:spPr>
        <p:txBody>
          <a:bodyPr anchorCtr="0" anchor="t" bIns="45675" lIns="91375" spcFirstLastPara="1" rIns="91375" wrap="square" tIns="45675">
            <a:noAutofit/>
          </a:bodyPr>
          <a:lstStyle/>
          <a:p>
            <a:pPr indent="0" lvl="0" marL="0" marR="0" rtl="0" algn="l">
              <a:spcBef>
                <a:spcPts val="0"/>
              </a:spcBef>
              <a:spcAft>
                <a:spcPts val="0"/>
              </a:spcAft>
              <a:buClr>
                <a:srgbClr val="FFFFFF"/>
              </a:buClr>
              <a:buSzPts val="1800"/>
              <a:buFont typeface="Arial"/>
              <a:buNone/>
            </a:pPr>
            <a:r>
              <a:rPr lang="sv-SE"/>
              <a:t>Våra medborgare...</a:t>
            </a:r>
            <a:endParaRPr/>
          </a:p>
          <a:p>
            <a:pPr indent="0" lvl="0" marL="0" marR="0" rtl="0" algn="l">
              <a:spcBef>
                <a:spcPts val="0"/>
              </a:spcBef>
              <a:spcAft>
                <a:spcPts val="0"/>
              </a:spcAft>
              <a:buClr>
                <a:srgbClr val="FFFFFF"/>
              </a:buClr>
              <a:buSzPts val="1800"/>
              <a:buFont typeface="Arial"/>
              <a:buNone/>
            </a:pPr>
            <a:r>
              <a:t/>
            </a:r>
            <a:endParaRPr/>
          </a:p>
          <a:p>
            <a:pPr indent="0" lvl="0" marL="0" marR="0" rtl="0" algn="l">
              <a:spcBef>
                <a:spcPts val="0"/>
              </a:spcBef>
              <a:spcAft>
                <a:spcPts val="0"/>
              </a:spcAft>
              <a:buClr>
                <a:srgbClr val="FFFFFF"/>
              </a:buClr>
              <a:buSzPts val="1800"/>
              <a:buFont typeface="Arial"/>
              <a:buNone/>
            </a:pPr>
            <a:r>
              <a:rPr lang="sv-SE"/>
              <a:t>Våra medarbetare…</a:t>
            </a:r>
            <a:endParaRPr/>
          </a:p>
          <a:p>
            <a:pPr indent="0" lvl="0" marL="0" marR="0" rtl="0" algn="l">
              <a:spcBef>
                <a:spcPts val="0"/>
              </a:spcBef>
              <a:spcAft>
                <a:spcPts val="0"/>
              </a:spcAft>
              <a:buClr>
                <a:srgbClr val="FFFFFF"/>
              </a:buClr>
              <a:buSzPts val="1800"/>
              <a:buFont typeface="Arial"/>
              <a:buNone/>
            </a:pPr>
            <a:r>
              <a:t/>
            </a:r>
            <a:endParaRPr/>
          </a:p>
          <a:p>
            <a:pPr indent="0" lvl="0" marL="0" marR="0" rtl="0" algn="l">
              <a:spcBef>
                <a:spcPts val="0"/>
              </a:spcBef>
              <a:spcAft>
                <a:spcPts val="0"/>
              </a:spcAft>
              <a:buClr>
                <a:srgbClr val="FFFFFF"/>
              </a:buClr>
              <a:buSzPts val="1800"/>
              <a:buFont typeface="Arial"/>
              <a:buNone/>
            </a:pPr>
            <a:r>
              <a:rPr lang="sv-SE"/>
              <a:t>Våra företagare...</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9" name="Shape 1039"/>
        <p:cNvGrpSpPr/>
        <p:nvPr/>
      </p:nvGrpSpPr>
      <p:grpSpPr>
        <a:xfrm>
          <a:off x="0" y="0"/>
          <a:ext cx="0" cy="0"/>
          <a:chOff x="0" y="0"/>
          <a:chExt cx="0" cy="0"/>
        </a:xfrm>
      </p:grpSpPr>
      <p:sp>
        <p:nvSpPr>
          <p:cNvPr id="1040" name="Google Shape;1040;p164"/>
          <p:cNvSpPr txBox="1"/>
          <p:nvPr>
            <p:ph type="title"/>
          </p:nvPr>
        </p:nvSpPr>
        <p:spPr>
          <a:xfrm>
            <a:off x="457200" y="548640"/>
            <a:ext cx="8229600" cy="857400"/>
          </a:xfrm>
          <a:prstGeom prst="rect">
            <a:avLst/>
          </a:prstGeom>
          <a:noFill/>
          <a:ln>
            <a:noFill/>
          </a:ln>
        </p:spPr>
        <p:txBody>
          <a:bodyPr anchorCtr="0" anchor="ctr" bIns="45675" lIns="91375" spcFirstLastPara="1" rIns="91375" wrap="square" tIns="45675">
            <a:noAutofit/>
          </a:bodyPr>
          <a:lstStyle/>
          <a:p>
            <a:pPr indent="0" lvl="0" marL="0" marR="0" rtl="0" algn="l">
              <a:spcBef>
                <a:spcPts val="0"/>
              </a:spcBef>
              <a:spcAft>
                <a:spcPts val="0"/>
              </a:spcAft>
              <a:buClr>
                <a:srgbClr val="FFFFFF"/>
              </a:buClr>
              <a:buSzPts val="3000"/>
              <a:buFont typeface="Open Sans ExtraBold"/>
              <a:buNone/>
            </a:pPr>
            <a:r>
              <a:rPr lang="sv-SE"/>
              <a:t>Prioriterade vågor</a:t>
            </a:r>
            <a:endParaRPr b="0" i="0" sz="3000" u="none" cap="none" strike="noStrike">
              <a:solidFill>
                <a:srgbClr val="FFFFFF"/>
              </a:solidFill>
              <a:latin typeface="Open Sans ExtraBold"/>
              <a:ea typeface="Open Sans ExtraBold"/>
              <a:cs typeface="Open Sans ExtraBold"/>
              <a:sym typeface="Open Sans ExtraBold"/>
            </a:endParaRPr>
          </a:p>
        </p:txBody>
      </p:sp>
      <p:sp>
        <p:nvSpPr>
          <p:cNvPr id="1041" name="Google Shape;1041;p164"/>
          <p:cNvSpPr txBox="1"/>
          <p:nvPr>
            <p:ph idx="1" type="body"/>
          </p:nvPr>
        </p:nvSpPr>
        <p:spPr>
          <a:xfrm>
            <a:off x="457200" y="1405890"/>
            <a:ext cx="8229600" cy="2606100"/>
          </a:xfrm>
          <a:prstGeom prst="rect">
            <a:avLst/>
          </a:prstGeom>
          <a:noFill/>
          <a:ln>
            <a:noFill/>
          </a:ln>
        </p:spPr>
        <p:txBody>
          <a:bodyPr anchorCtr="0" anchor="t" bIns="45675" lIns="91375" spcFirstLastPara="1" rIns="91375" wrap="square" tIns="45675">
            <a:noAutofit/>
          </a:bodyPr>
          <a:lstStyle/>
          <a:p>
            <a:pPr indent="0" lvl="0" marL="0" marR="0" rtl="0" algn="l">
              <a:spcBef>
                <a:spcPts val="0"/>
              </a:spcBef>
              <a:spcAft>
                <a:spcPts val="0"/>
              </a:spcAft>
              <a:buClr>
                <a:srgbClr val="FFFFFF"/>
              </a:buClr>
              <a:buSzPts val="1800"/>
              <a:buFont typeface="Arial"/>
              <a:buNone/>
            </a:pPr>
            <a:r>
              <a:rPr lang="sv-SE"/>
              <a:t>Våra prioriterade vågor är…</a:t>
            </a:r>
            <a:endParaRPr/>
          </a:p>
          <a:p>
            <a:pPr indent="0" lvl="0" marL="0" marR="0" rtl="0" algn="l">
              <a:spcBef>
                <a:spcPts val="0"/>
              </a:spcBef>
              <a:spcAft>
                <a:spcPts val="0"/>
              </a:spcAft>
              <a:buClr>
                <a:srgbClr val="FFFFFF"/>
              </a:buClr>
              <a:buSzPts val="1800"/>
              <a:buFont typeface="Arial"/>
              <a:buNone/>
            </a:pPr>
            <a:r>
              <a:t/>
            </a:r>
            <a:endParaRPr/>
          </a:p>
          <a:p>
            <a:pPr indent="0" lvl="0" marL="0" marR="0" rtl="0" algn="l">
              <a:spcBef>
                <a:spcPts val="0"/>
              </a:spcBef>
              <a:spcAft>
                <a:spcPts val="0"/>
              </a:spcAft>
              <a:buClr>
                <a:srgbClr val="FFFFFF"/>
              </a:buClr>
              <a:buSzPts val="1800"/>
              <a:buFont typeface="Arial"/>
              <a:buNone/>
            </a:pPr>
            <a:r>
              <a:rPr lang="sv-SE"/>
              <a:t>De kommer att ha följande betydelse för oss...</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5" name="Shape 1045"/>
        <p:cNvGrpSpPr/>
        <p:nvPr/>
      </p:nvGrpSpPr>
      <p:grpSpPr>
        <a:xfrm>
          <a:off x="0" y="0"/>
          <a:ext cx="0" cy="0"/>
          <a:chOff x="0" y="0"/>
          <a:chExt cx="0" cy="0"/>
        </a:xfrm>
      </p:grpSpPr>
      <p:sp>
        <p:nvSpPr>
          <p:cNvPr id="1046" name="Google Shape;1046;p165"/>
          <p:cNvSpPr txBox="1"/>
          <p:nvPr>
            <p:ph type="title"/>
          </p:nvPr>
        </p:nvSpPr>
        <p:spPr>
          <a:xfrm>
            <a:off x="457200" y="548640"/>
            <a:ext cx="8229600" cy="857400"/>
          </a:xfrm>
          <a:prstGeom prst="rect">
            <a:avLst/>
          </a:prstGeom>
          <a:noFill/>
          <a:ln>
            <a:noFill/>
          </a:ln>
        </p:spPr>
        <p:txBody>
          <a:bodyPr anchorCtr="0" anchor="ctr" bIns="45675" lIns="91375" spcFirstLastPara="1" rIns="91375" wrap="square" tIns="45675">
            <a:noAutofit/>
          </a:bodyPr>
          <a:lstStyle/>
          <a:p>
            <a:pPr indent="0" lvl="0" marL="0" marR="0" rtl="0" algn="l">
              <a:spcBef>
                <a:spcPts val="0"/>
              </a:spcBef>
              <a:spcAft>
                <a:spcPts val="0"/>
              </a:spcAft>
              <a:buClr>
                <a:srgbClr val="FFFFFF"/>
              </a:buClr>
              <a:buSzPts val="3000"/>
              <a:buFont typeface="Open Sans ExtraBold"/>
              <a:buNone/>
            </a:pPr>
            <a:r>
              <a:rPr lang="sv-SE"/>
              <a:t>Digital destination</a:t>
            </a:r>
            <a:endParaRPr b="0" i="0" sz="3000" u="none" cap="none" strike="noStrike">
              <a:solidFill>
                <a:srgbClr val="FFFFFF"/>
              </a:solidFill>
              <a:latin typeface="Open Sans ExtraBold"/>
              <a:ea typeface="Open Sans ExtraBold"/>
              <a:cs typeface="Open Sans ExtraBold"/>
              <a:sym typeface="Open Sans ExtraBold"/>
            </a:endParaRPr>
          </a:p>
        </p:txBody>
      </p:sp>
      <p:sp>
        <p:nvSpPr>
          <p:cNvPr id="1047" name="Google Shape;1047;p165"/>
          <p:cNvSpPr txBox="1"/>
          <p:nvPr>
            <p:ph idx="1" type="body"/>
          </p:nvPr>
        </p:nvSpPr>
        <p:spPr>
          <a:xfrm>
            <a:off x="457200" y="1405890"/>
            <a:ext cx="8229600" cy="2606100"/>
          </a:xfrm>
          <a:prstGeom prst="rect">
            <a:avLst/>
          </a:prstGeom>
          <a:noFill/>
          <a:ln>
            <a:noFill/>
          </a:ln>
        </p:spPr>
        <p:txBody>
          <a:bodyPr anchorCtr="0" anchor="t" bIns="45675" lIns="91375" spcFirstLastPara="1" rIns="91375" wrap="square" tIns="45675">
            <a:noAutofit/>
          </a:bodyPr>
          <a:lstStyle/>
          <a:p>
            <a:pPr indent="0" lvl="0" marL="0" marR="0" rtl="0" algn="l">
              <a:spcBef>
                <a:spcPts val="0"/>
              </a:spcBef>
              <a:spcAft>
                <a:spcPts val="0"/>
              </a:spcAft>
              <a:buClr>
                <a:srgbClr val="FFFFFF"/>
              </a:buClr>
              <a:buSzPts val="1800"/>
              <a:buFont typeface="Arial"/>
              <a:buNone/>
            </a:pPr>
            <a:r>
              <a:rPr lang="sv-SE"/>
              <a:t>Vision, mission, värderingar</a:t>
            </a:r>
            <a:endParaRPr/>
          </a:p>
          <a:p>
            <a:pPr indent="0" lvl="0" marL="0" marR="0" rtl="0" algn="l">
              <a:spcBef>
                <a:spcPts val="0"/>
              </a:spcBef>
              <a:spcAft>
                <a:spcPts val="0"/>
              </a:spcAft>
              <a:buClr>
                <a:srgbClr val="FFFFFF"/>
              </a:buClr>
              <a:buSzPts val="1800"/>
              <a:buFont typeface="Arial"/>
              <a:buNone/>
            </a:pPr>
            <a:r>
              <a:rPr lang="sv-SE"/>
              <a:t>Organisation</a:t>
            </a:r>
            <a:endParaRPr/>
          </a:p>
          <a:p>
            <a:pPr indent="0" lvl="0" marL="0" marR="0" rtl="0" algn="l">
              <a:spcBef>
                <a:spcPts val="0"/>
              </a:spcBef>
              <a:spcAft>
                <a:spcPts val="0"/>
              </a:spcAft>
              <a:buClr>
                <a:srgbClr val="FFFFFF"/>
              </a:buClr>
              <a:buSzPts val="1800"/>
              <a:buFont typeface="Arial"/>
              <a:buNone/>
            </a:pPr>
            <a:r>
              <a:rPr lang="sv-SE"/>
              <a: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9" name="Shape 729"/>
        <p:cNvGrpSpPr/>
        <p:nvPr/>
      </p:nvGrpSpPr>
      <p:grpSpPr>
        <a:xfrm>
          <a:off x="0" y="0"/>
          <a:ext cx="0" cy="0"/>
          <a:chOff x="0" y="0"/>
          <a:chExt cx="0" cy="0"/>
        </a:xfrm>
      </p:grpSpPr>
      <p:pic>
        <p:nvPicPr>
          <p:cNvPr id="730" name="Google Shape;730;p121"/>
          <p:cNvPicPr preferRelativeResize="0"/>
          <p:nvPr/>
        </p:nvPicPr>
        <p:blipFill rotWithShape="1">
          <a:blip r:embed="rId3">
            <a:alphaModFix/>
          </a:blip>
          <a:srcRect b="30614" l="1597" r="1012" t="24562"/>
          <a:stretch/>
        </p:blipFill>
        <p:spPr>
          <a:xfrm>
            <a:off x="761569" y="1374211"/>
            <a:ext cx="7359816" cy="2395077"/>
          </a:xfrm>
          <a:prstGeom prst="rect">
            <a:avLst/>
          </a:prstGeom>
          <a:noFill/>
          <a:ln>
            <a:noFill/>
          </a:ln>
        </p:spPr>
      </p:pic>
      <p:sp>
        <p:nvSpPr>
          <p:cNvPr id="731" name="Google Shape;731;p121"/>
          <p:cNvSpPr txBox="1"/>
          <p:nvPr/>
        </p:nvSpPr>
        <p:spPr>
          <a:xfrm>
            <a:off x="761569" y="3940172"/>
            <a:ext cx="5456700" cy="270900"/>
          </a:xfrm>
          <a:prstGeom prst="rect">
            <a:avLst/>
          </a:prstGeom>
          <a:noFill/>
          <a:ln>
            <a:noFill/>
          </a:ln>
        </p:spPr>
        <p:txBody>
          <a:bodyPr anchorCtr="0" anchor="t" bIns="34275" lIns="34275" spcFirstLastPara="1" rIns="34275" wrap="square" tIns="34275">
            <a:noAutofit/>
          </a:bodyPr>
          <a:lstStyle/>
          <a:p>
            <a:pPr indent="0" lvl="0" marL="0" rtl="0" algn="l">
              <a:lnSpc>
                <a:spcPct val="115000"/>
              </a:lnSpc>
              <a:spcBef>
                <a:spcPts val="0"/>
              </a:spcBef>
              <a:spcAft>
                <a:spcPts val="0"/>
              </a:spcAft>
              <a:buNone/>
            </a:pPr>
            <a:r>
              <a:rPr lang="sv-SE" sz="900">
                <a:solidFill>
                  <a:schemeClr val="dk1"/>
                </a:solidFill>
                <a:latin typeface="Calibri"/>
                <a:ea typeface="Calibri"/>
                <a:cs typeface="Calibri"/>
                <a:sym typeface="Calibri"/>
              </a:rPr>
              <a:t>Källa: Joakim Jansson och Marie Andervin (2016). Att leda digital transformation. HOI Förlag</a:t>
            </a:r>
            <a:endParaRPr sz="900">
              <a:latin typeface="Calibri"/>
              <a:ea typeface="Calibri"/>
              <a:cs typeface="Calibri"/>
              <a:sym typeface="Calibri"/>
            </a:endParaRPr>
          </a:p>
        </p:txBody>
      </p:sp>
      <p:sp>
        <p:nvSpPr>
          <p:cNvPr id="732" name="Google Shape;732;p121"/>
          <p:cNvSpPr txBox="1"/>
          <p:nvPr/>
        </p:nvSpPr>
        <p:spPr>
          <a:xfrm>
            <a:off x="761567" y="726281"/>
            <a:ext cx="5042100" cy="585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b="1" lang="sv-SE" sz="3000">
                <a:solidFill>
                  <a:srgbClr val="741B47"/>
                </a:solidFill>
                <a:latin typeface="Open Sans"/>
                <a:ea typeface="Open Sans"/>
                <a:cs typeface="Open Sans"/>
                <a:sym typeface="Open Sans"/>
              </a:rPr>
              <a:t>Nio digitala motorer</a:t>
            </a:r>
            <a:endParaRPr b="1" sz="3000">
              <a:solidFill>
                <a:srgbClr val="741B47"/>
              </a:solidFill>
              <a:latin typeface="Open Sans"/>
              <a:ea typeface="Open Sans"/>
              <a:cs typeface="Open Sans"/>
              <a:sym typeface="Open Sans"/>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1" name="Shape 1051"/>
        <p:cNvGrpSpPr/>
        <p:nvPr/>
      </p:nvGrpSpPr>
      <p:grpSpPr>
        <a:xfrm>
          <a:off x="0" y="0"/>
          <a:ext cx="0" cy="0"/>
          <a:chOff x="0" y="0"/>
          <a:chExt cx="0" cy="0"/>
        </a:xfrm>
      </p:grpSpPr>
      <p:sp>
        <p:nvSpPr>
          <p:cNvPr id="1052" name="Google Shape;1052;p166"/>
          <p:cNvSpPr txBox="1"/>
          <p:nvPr>
            <p:ph type="title"/>
          </p:nvPr>
        </p:nvSpPr>
        <p:spPr>
          <a:xfrm>
            <a:off x="457200" y="548640"/>
            <a:ext cx="8229600" cy="857400"/>
          </a:xfrm>
          <a:prstGeom prst="rect">
            <a:avLst/>
          </a:prstGeom>
          <a:noFill/>
          <a:ln>
            <a:noFill/>
          </a:ln>
        </p:spPr>
        <p:txBody>
          <a:bodyPr anchorCtr="0" anchor="ctr" bIns="45675" lIns="91375" spcFirstLastPara="1" rIns="91375" wrap="square" tIns="45675">
            <a:noAutofit/>
          </a:bodyPr>
          <a:lstStyle/>
          <a:p>
            <a:pPr indent="0" lvl="0" marL="0" marR="0" rtl="0" algn="l">
              <a:spcBef>
                <a:spcPts val="0"/>
              </a:spcBef>
              <a:spcAft>
                <a:spcPts val="0"/>
              </a:spcAft>
              <a:buClr>
                <a:srgbClr val="FFFFFF"/>
              </a:buClr>
              <a:buSzPts val="3000"/>
              <a:buFont typeface="Open Sans ExtraBold"/>
              <a:buNone/>
            </a:pPr>
            <a:r>
              <a:rPr lang="sv-SE"/>
              <a:t>Transformationsplan</a:t>
            </a:r>
            <a:endParaRPr b="0" i="0" sz="3000" u="none" cap="none" strike="noStrike">
              <a:solidFill>
                <a:srgbClr val="FFFFFF"/>
              </a:solidFill>
              <a:latin typeface="Open Sans ExtraBold"/>
              <a:ea typeface="Open Sans ExtraBold"/>
              <a:cs typeface="Open Sans ExtraBold"/>
              <a:sym typeface="Open Sans ExtraBold"/>
            </a:endParaRPr>
          </a:p>
        </p:txBody>
      </p:sp>
      <p:sp>
        <p:nvSpPr>
          <p:cNvPr id="1053" name="Google Shape;1053;p166"/>
          <p:cNvSpPr txBox="1"/>
          <p:nvPr>
            <p:ph idx="1" type="body"/>
          </p:nvPr>
        </p:nvSpPr>
        <p:spPr>
          <a:xfrm>
            <a:off x="457200" y="1405890"/>
            <a:ext cx="8229600" cy="2606100"/>
          </a:xfrm>
          <a:prstGeom prst="rect">
            <a:avLst/>
          </a:prstGeom>
          <a:noFill/>
          <a:ln>
            <a:noFill/>
          </a:ln>
        </p:spPr>
        <p:txBody>
          <a:bodyPr anchorCtr="0" anchor="t" bIns="45675" lIns="91375" spcFirstLastPara="1" rIns="91375" wrap="square" tIns="45675">
            <a:noAutofit/>
          </a:bodyPr>
          <a:lstStyle/>
          <a:p>
            <a:pPr indent="0" lvl="0" marL="0" marR="0" rtl="0" algn="l">
              <a:spcBef>
                <a:spcPts val="0"/>
              </a:spcBef>
              <a:spcAft>
                <a:spcPts val="0"/>
              </a:spcAft>
              <a:buClr>
                <a:srgbClr val="FFFFFF"/>
              </a:buClr>
              <a:buSzPts val="1800"/>
              <a:buFont typeface="Arial"/>
              <a:buNone/>
            </a:pPr>
            <a:r>
              <a:rPr lang="sv-SE"/>
              <a:t>Så här vill vi prioritera i arbetet med digital transformation...</a:t>
            </a:r>
            <a:endParaRPr b="0" i="0" sz="1800" u="none" cap="none" strike="noStrike">
              <a:solidFill>
                <a:srgbClr val="FFFFFF"/>
              </a:solidFill>
              <a:latin typeface="Open Sans"/>
              <a:ea typeface="Open Sans"/>
              <a:cs typeface="Open Sans"/>
              <a:sym typeface="Open Sans"/>
            </a:endParaRPr>
          </a:p>
        </p:txBody>
      </p:sp>
      <p:pic>
        <p:nvPicPr>
          <p:cNvPr id="1054" name="Google Shape;1054;p166"/>
          <p:cNvPicPr preferRelativeResize="0"/>
          <p:nvPr/>
        </p:nvPicPr>
        <p:blipFill>
          <a:blip r:embed="rId3">
            <a:alphaModFix/>
          </a:blip>
          <a:stretch>
            <a:fillRect/>
          </a:stretch>
        </p:blipFill>
        <p:spPr>
          <a:xfrm>
            <a:off x="571600" y="1888875"/>
            <a:ext cx="5865673" cy="2606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6" name="Shape 736"/>
        <p:cNvGrpSpPr/>
        <p:nvPr/>
      </p:nvGrpSpPr>
      <p:grpSpPr>
        <a:xfrm>
          <a:off x="0" y="0"/>
          <a:ext cx="0" cy="0"/>
          <a:chOff x="0" y="0"/>
          <a:chExt cx="0" cy="0"/>
        </a:xfrm>
      </p:grpSpPr>
      <p:pic>
        <p:nvPicPr>
          <p:cNvPr id="737" name="Google Shape;737;p122"/>
          <p:cNvPicPr preferRelativeResize="0"/>
          <p:nvPr/>
        </p:nvPicPr>
        <p:blipFill>
          <a:blip r:embed="rId3">
            <a:alphaModFix/>
          </a:blip>
          <a:stretch>
            <a:fillRect/>
          </a:stretch>
        </p:blipFill>
        <p:spPr>
          <a:xfrm>
            <a:off x="2128030" y="1538500"/>
            <a:ext cx="1995394" cy="1157399"/>
          </a:xfrm>
          <a:prstGeom prst="rect">
            <a:avLst/>
          </a:prstGeom>
          <a:noFill/>
          <a:ln>
            <a:noFill/>
          </a:ln>
        </p:spPr>
      </p:pic>
      <p:pic>
        <p:nvPicPr>
          <p:cNvPr id="738" name="Google Shape;738;p122"/>
          <p:cNvPicPr preferRelativeResize="0"/>
          <p:nvPr/>
        </p:nvPicPr>
        <p:blipFill rotWithShape="1">
          <a:blip r:embed="rId4">
            <a:alphaModFix/>
          </a:blip>
          <a:srcRect b="0" l="3550" r="2526" t="4333"/>
          <a:stretch/>
        </p:blipFill>
        <p:spPr>
          <a:xfrm>
            <a:off x="4300099" y="1563900"/>
            <a:ext cx="1716078" cy="1157400"/>
          </a:xfrm>
          <a:prstGeom prst="rect">
            <a:avLst/>
          </a:prstGeom>
          <a:noFill/>
          <a:ln>
            <a:noFill/>
          </a:ln>
        </p:spPr>
      </p:pic>
      <p:pic>
        <p:nvPicPr>
          <p:cNvPr id="739" name="Google Shape;739;p122"/>
          <p:cNvPicPr preferRelativeResize="0"/>
          <p:nvPr/>
        </p:nvPicPr>
        <p:blipFill rotWithShape="1">
          <a:blip r:embed="rId5">
            <a:alphaModFix/>
          </a:blip>
          <a:srcRect b="23932" l="0" r="0" t="19637"/>
          <a:stretch/>
        </p:blipFill>
        <p:spPr>
          <a:xfrm>
            <a:off x="6016174" y="1553974"/>
            <a:ext cx="2823373" cy="1126450"/>
          </a:xfrm>
          <a:prstGeom prst="rect">
            <a:avLst/>
          </a:prstGeom>
          <a:noFill/>
          <a:ln>
            <a:noFill/>
          </a:ln>
        </p:spPr>
      </p:pic>
      <p:pic>
        <p:nvPicPr>
          <p:cNvPr id="740" name="Google Shape;740;p122"/>
          <p:cNvPicPr preferRelativeResize="0"/>
          <p:nvPr/>
        </p:nvPicPr>
        <p:blipFill rotWithShape="1">
          <a:blip r:embed="rId6">
            <a:alphaModFix/>
          </a:blip>
          <a:srcRect b="1969" l="0" r="47075" t="1978"/>
          <a:stretch/>
        </p:blipFill>
        <p:spPr>
          <a:xfrm>
            <a:off x="66900" y="1311275"/>
            <a:ext cx="1672799" cy="1705232"/>
          </a:xfrm>
          <a:prstGeom prst="rect">
            <a:avLst/>
          </a:prstGeom>
          <a:noFill/>
          <a:ln>
            <a:noFill/>
          </a:ln>
        </p:spPr>
      </p:pic>
      <p:sp>
        <p:nvSpPr>
          <p:cNvPr id="741" name="Google Shape;741;p122"/>
          <p:cNvSpPr txBox="1"/>
          <p:nvPr/>
        </p:nvSpPr>
        <p:spPr>
          <a:xfrm>
            <a:off x="0" y="3103725"/>
            <a:ext cx="1672800" cy="47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sv-SE" sz="1200">
                <a:latin typeface="Open Sans"/>
                <a:ea typeface="Open Sans"/>
                <a:cs typeface="Open Sans"/>
                <a:sym typeface="Open Sans"/>
              </a:rPr>
              <a:t>Metodik för transformation</a:t>
            </a:r>
            <a:endParaRPr sz="1200">
              <a:latin typeface="Open Sans"/>
              <a:ea typeface="Open Sans"/>
              <a:cs typeface="Open Sans"/>
              <a:sym typeface="Open Sans"/>
            </a:endParaRPr>
          </a:p>
        </p:txBody>
      </p:sp>
      <p:sp>
        <p:nvSpPr>
          <p:cNvPr id="742" name="Google Shape;742;p122"/>
          <p:cNvSpPr txBox="1"/>
          <p:nvPr/>
        </p:nvSpPr>
        <p:spPr>
          <a:xfrm>
            <a:off x="2066201" y="2704450"/>
            <a:ext cx="2057100" cy="350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sv-SE" sz="1200">
                <a:latin typeface="Open Sans"/>
                <a:ea typeface="Open Sans"/>
                <a:cs typeface="Open Sans"/>
                <a:sym typeface="Open Sans"/>
              </a:rPr>
              <a:t>Index för digital mognad</a:t>
            </a:r>
            <a:endParaRPr sz="1200">
              <a:latin typeface="Open Sans"/>
              <a:ea typeface="Open Sans"/>
              <a:cs typeface="Open Sans"/>
              <a:sym typeface="Open Sans"/>
            </a:endParaRPr>
          </a:p>
        </p:txBody>
      </p:sp>
      <p:sp>
        <p:nvSpPr>
          <p:cNvPr id="743" name="Google Shape;743;p122"/>
          <p:cNvSpPr txBox="1"/>
          <p:nvPr/>
        </p:nvSpPr>
        <p:spPr>
          <a:xfrm>
            <a:off x="4202047" y="2704450"/>
            <a:ext cx="1751400" cy="350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sv-SE" sz="1200">
                <a:latin typeface="Open Sans"/>
                <a:ea typeface="Open Sans"/>
                <a:cs typeface="Open Sans"/>
                <a:sym typeface="Open Sans"/>
              </a:rPr>
              <a:t>Mognadsfaser</a:t>
            </a:r>
            <a:endParaRPr sz="1200">
              <a:latin typeface="Open Sans"/>
              <a:ea typeface="Open Sans"/>
              <a:cs typeface="Open Sans"/>
              <a:sym typeface="Open Sans"/>
            </a:endParaRPr>
          </a:p>
        </p:txBody>
      </p:sp>
      <p:sp>
        <p:nvSpPr>
          <p:cNvPr id="744" name="Google Shape;744;p122"/>
          <p:cNvSpPr/>
          <p:nvPr/>
        </p:nvSpPr>
        <p:spPr>
          <a:xfrm>
            <a:off x="2203575" y="3315675"/>
            <a:ext cx="1614000" cy="973200"/>
          </a:xfrm>
          <a:prstGeom prst="rect">
            <a:avLst/>
          </a:prstGeom>
          <a:blipFill rotWithShape="1">
            <a:blip r:embed="rId7">
              <a:alphaModFix/>
            </a:blip>
            <a:stretch>
              <a:fillRect b="0" l="0" r="0" t="0"/>
            </a:stretch>
          </a:blip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000000"/>
              </a:buClr>
              <a:buSzPts val="1900"/>
              <a:buFont typeface="Calibri"/>
              <a:buNone/>
            </a:pPr>
            <a:r>
              <a:t/>
            </a:r>
            <a:endParaRPr b="0" i="0" sz="1900" u="none" cap="none" strike="noStrike">
              <a:solidFill>
                <a:srgbClr val="000000"/>
              </a:solidFill>
              <a:latin typeface="Helvetica Neue Light"/>
              <a:ea typeface="Helvetica Neue Light"/>
              <a:cs typeface="Helvetica Neue Light"/>
              <a:sym typeface="Helvetica Neue Light"/>
            </a:endParaRPr>
          </a:p>
        </p:txBody>
      </p:sp>
      <p:sp>
        <p:nvSpPr>
          <p:cNvPr id="745" name="Google Shape;745;p122"/>
          <p:cNvSpPr txBox="1"/>
          <p:nvPr/>
        </p:nvSpPr>
        <p:spPr>
          <a:xfrm>
            <a:off x="2174175" y="4288863"/>
            <a:ext cx="1672800" cy="288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sv-SE" sz="1200">
                <a:latin typeface="Open Sans"/>
                <a:ea typeface="Open Sans"/>
                <a:cs typeface="Open Sans"/>
                <a:sym typeface="Open Sans"/>
              </a:rPr>
              <a:t>Förändringsvågor</a:t>
            </a:r>
            <a:endParaRPr sz="1200">
              <a:latin typeface="Open Sans"/>
              <a:ea typeface="Open Sans"/>
              <a:cs typeface="Open Sans"/>
              <a:sym typeface="Open Sans"/>
            </a:endParaRPr>
          </a:p>
        </p:txBody>
      </p:sp>
      <p:pic>
        <p:nvPicPr>
          <p:cNvPr id="746" name="Google Shape;746;p122"/>
          <p:cNvPicPr preferRelativeResize="0"/>
          <p:nvPr/>
        </p:nvPicPr>
        <p:blipFill rotWithShape="1">
          <a:blip r:embed="rId8">
            <a:alphaModFix/>
          </a:blip>
          <a:srcRect b="4208" l="1613" r="22628" t="4500"/>
          <a:stretch/>
        </p:blipFill>
        <p:spPr>
          <a:xfrm>
            <a:off x="3973600" y="3282646"/>
            <a:ext cx="1907400" cy="1006229"/>
          </a:xfrm>
          <a:prstGeom prst="rect">
            <a:avLst/>
          </a:prstGeom>
          <a:noFill/>
          <a:ln>
            <a:noFill/>
          </a:ln>
        </p:spPr>
      </p:pic>
      <p:sp>
        <p:nvSpPr>
          <p:cNvPr id="747" name="Google Shape;747;p122"/>
          <p:cNvSpPr txBox="1"/>
          <p:nvPr/>
        </p:nvSpPr>
        <p:spPr>
          <a:xfrm>
            <a:off x="4395275" y="4245813"/>
            <a:ext cx="1252500" cy="28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sv-SE" sz="1200">
                <a:latin typeface="Open Sans"/>
                <a:ea typeface="Open Sans"/>
                <a:cs typeface="Open Sans"/>
                <a:sym typeface="Open Sans"/>
              </a:rPr>
              <a:t>Omvärld</a:t>
            </a:r>
            <a:endParaRPr sz="1200">
              <a:latin typeface="Open Sans"/>
              <a:ea typeface="Open Sans"/>
              <a:cs typeface="Open Sans"/>
              <a:sym typeface="Open Sans"/>
            </a:endParaRPr>
          </a:p>
        </p:txBody>
      </p:sp>
      <p:sp>
        <p:nvSpPr>
          <p:cNvPr id="748" name="Google Shape;748;p122"/>
          <p:cNvSpPr txBox="1"/>
          <p:nvPr/>
        </p:nvSpPr>
        <p:spPr>
          <a:xfrm>
            <a:off x="233475" y="726275"/>
            <a:ext cx="8910600" cy="585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b="1" lang="sv-SE" sz="3000">
                <a:solidFill>
                  <a:srgbClr val="741B47"/>
                </a:solidFill>
                <a:latin typeface="Open Sans"/>
                <a:ea typeface="Open Sans"/>
                <a:cs typeface="Open Sans"/>
                <a:sym typeface="Open Sans"/>
              </a:rPr>
              <a:t>Verktyg för att arbeta med digital förändring</a:t>
            </a:r>
            <a:endParaRPr b="1" sz="3000">
              <a:solidFill>
                <a:srgbClr val="741B47"/>
              </a:solidFill>
              <a:latin typeface="Open Sans"/>
              <a:ea typeface="Open Sans"/>
              <a:cs typeface="Open Sans"/>
              <a:sym typeface="Open Sans"/>
            </a:endParaRPr>
          </a:p>
        </p:txBody>
      </p:sp>
      <p:sp>
        <p:nvSpPr>
          <p:cNvPr id="749" name="Google Shape;749;p122"/>
          <p:cNvSpPr txBox="1"/>
          <p:nvPr/>
        </p:nvSpPr>
        <p:spPr>
          <a:xfrm>
            <a:off x="5953450" y="2704450"/>
            <a:ext cx="3140100" cy="350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sv-SE" sz="1200">
                <a:latin typeface="Open Sans"/>
                <a:ea typeface="Open Sans"/>
                <a:cs typeface="Open Sans"/>
                <a:sym typeface="Open Sans"/>
              </a:rPr>
              <a:t>Digitala motorernas samverkan och utveckling</a:t>
            </a:r>
            <a:endParaRPr sz="1200">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3" name="Shape 753"/>
        <p:cNvGrpSpPr/>
        <p:nvPr/>
      </p:nvGrpSpPr>
      <p:grpSpPr>
        <a:xfrm>
          <a:off x="0" y="0"/>
          <a:ext cx="0" cy="0"/>
          <a:chOff x="0" y="0"/>
          <a:chExt cx="0" cy="0"/>
        </a:xfrm>
      </p:grpSpPr>
      <p:sp>
        <p:nvSpPr>
          <p:cNvPr id="754" name="Google Shape;754;p123"/>
          <p:cNvSpPr txBox="1"/>
          <p:nvPr>
            <p:ph idx="1" type="body"/>
          </p:nvPr>
        </p:nvSpPr>
        <p:spPr>
          <a:xfrm>
            <a:off x="761575" y="1418975"/>
            <a:ext cx="7325100" cy="2592900"/>
          </a:xfrm>
          <a:prstGeom prst="rect">
            <a:avLst/>
          </a:prstGeom>
          <a:noFill/>
          <a:ln>
            <a:noFill/>
          </a:ln>
        </p:spPr>
        <p:txBody>
          <a:bodyPr anchorCtr="0" anchor="t" bIns="45675" lIns="91375" spcFirstLastPara="1" rIns="91375" wrap="square" tIns="45675">
            <a:noAutofit/>
          </a:bodyPr>
          <a:lstStyle/>
          <a:p>
            <a:pPr indent="0" lvl="0" marL="0" marR="0" rtl="0" algn="l">
              <a:spcBef>
                <a:spcPts val="0"/>
              </a:spcBef>
              <a:spcAft>
                <a:spcPts val="0"/>
              </a:spcAft>
              <a:buClr>
                <a:srgbClr val="FFFFFF"/>
              </a:buClr>
              <a:buSzPts val="1800"/>
              <a:buFont typeface="Arial"/>
              <a:buNone/>
            </a:pPr>
            <a:r>
              <a:rPr b="1" lang="sv-SE"/>
              <a:t>Digital transformation</a:t>
            </a:r>
            <a:r>
              <a:rPr lang="sv-SE"/>
              <a:t> är de </a:t>
            </a:r>
            <a:r>
              <a:rPr lang="sv-SE">
                <a:highlight>
                  <a:srgbClr val="FF00FF"/>
                </a:highlight>
              </a:rPr>
              <a:t>anpassningar</a:t>
            </a:r>
            <a:r>
              <a:rPr lang="sv-SE"/>
              <a:t> en organisation gör för att skapa värde till </a:t>
            </a:r>
            <a:r>
              <a:rPr lang="sv-SE"/>
              <a:t>medborgare</a:t>
            </a:r>
            <a:r>
              <a:rPr lang="sv-SE"/>
              <a:t> i en </a:t>
            </a:r>
            <a:r>
              <a:rPr lang="sv-SE">
                <a:highlight>
                  <a:srgbClr val="FF00FF"/>
                </a:highlight>
              </a:rPr>
              <a:t>digitaliserad</a:t>
            </a:r>
            <a:r>
              <a:rPr lang="sv-SE"/>
              <a:t> värld</a:t>
            </a:r>
            <a:endParaRPr/>
          </a:p>
          <a:p>
            <a:pPr indent="0" lvl="0" marL="0" marR="0" rtl="0" algn="l">
              <a:spcBef>
                <a:spcPts val="0"/>
              </a:spcBef>
              <a:spcAft>
                <a:spcPts val="0"/>
              </a:spcAft>
              <a:buClr>
                <a:srgbClr val="FFFFFF"/>
              </a:buClr>
              <a:buSzPts val="1800"/>
              <a:buFont typeface="Arial"/>
              <a:buNone/>
            </a:pPr>
            <a:r>
              <a:t/>
            </a:r>
            <a:endParaRPr/>
          </a:p>
          <a:p>
            <a:pPr indent="0" lvl="0" marL="0" marR="0" rtl="0" algn="l">
              <a:spcBef>
                <a:spcPts val="0"/>
              </a:spcBef>
              <a:spcAft>
                <a:spcPts val="0"/>
              </a:spcAft>
              <a:buClr>
                <a:srgbClr val="FFFFFF"/>
              </a:buClr>
              <a:buSzPts val="1800"/>
              <a:buFont typeface="Arial"/>
              <a:buNone/>
            </a:pPr>
            <a:r>
              <a:rPr b="1" lang="sv-SE"/>
              <a:t>Digital transformation</a:t>
            </a:r>
            <a:r>
              <a:rPr lang="sv-SE"/>
              <a:t> innebär att</a:t>
            </a:r>
            <a:endParaRPr/>
          </a:p>
          <a:p>
            <a:pPr indent="-342900" lvl="0" marL="457200" marR="0" rtl="0" algn="l">
              <a:spcBef>
                <a:spcPts val="0"/>
              </a:spcBef>
              <a:spcAft>
                <a:spcPts val="0"/>
              </a:spcAft>
              <a:buSzPts val="1800"/>
              <a:buFont typeface="Open Sans"/>
              <a:buChar char="-"/>
            </a:pPr>
            <a:r>
              <a:rPr lang="sv-SE"/>
              <a:t>bättre förstå vad medborgarna behöver</a:t>
            </a:r>
            <a:endParaRPr/>
          </a:p>
          <a:p>
            <a:pPr indent="-342900" lvl="0" marL="457200" marR="0" rtl="0" algn="l">
              <a:spcBef>
                <a:spcPts val="0"/>
              </a:spcBef>
              <a:spcAft>
                <a:spcPts val="0"/>
              </a:spcAft>
              <a:buSzPts val="1800"/>
              <a:buFont typeface="Open Sans"/>
              <a:buChar char="-"/>
            </a:pPr>
            <a:r>
              <a:rPr lang="sv-SE"/>
              <a:t>erbjuda service snabbare och till en lägre kostnad; och</a:t>
            </a:r>
            <a:endParaRPr/>
          </a:p>
          <a:p>
            <a:pPr indent="-342900" lvl="0" marL="457200" marR="0" rtl="0" algn="l">
              <a:spcBef>
                <a:spcPts val="0"/>
              </a:spcBef>
              <a:spcAft>
                <a:spcPts val="0"/>
              </a:spcAft>
              <a:buSzPts val="1800"/>
              <a:buFont typeface="Open Sans"/>
              <a:buChar char="-"/>
            </a:pPr>
            <a:r>
              <a:rPr lang="sv-SE"/>
              <a:t>hela tiden förbättra servicen baserat på data och evidens</a:t>
            </a:r>
            <a:endParaRPr/>
          </a:p>
        </p:txBody>
      </p:sp>
      <p:sp>
        <p:nvSpPr>
          <p:cNvPr id="755" name="Google Shape;755;p123"/>
          <p:cNvSpPr txBox="1"/>
          <p:nvPr/>
        </p:nvSpPr>
        <p:spPr>
          <a:xfrm>
            <a:off x="761569" y="726281"/>
            <a:ext cx="8382600" cy="585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b="1" lang="sv-SE" sz="3000">
                <a:solidFill>
                  <a:srgbClr val="FFFFFF"/>
                </a:solidFill>
                <a:latin typeface="Open Sans"/>
                <a:ea typeface="Open Sans"/>
                <a:cs typeface="Open Sans"/>
                <a:sym typeface="Open Sans"/>
              </a:rPr>
              <a:t>Digital transformation = förändring</a:t>
            </a:r>
            <a:endParaRPr b="1" sz="3000">
              <a:solidFill>
                <a:srgbClr val="FFFFFF"/>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9" name="Shape 759"/>
        <p:cNvGrpSpPr/>
        <p:nvPr/>
      </p:nvGrpSpPr>
      <p:grpSpPr>
        <a:xfrm>
          <a:off x="0" y="0"/>
          <a:ext cx="0" cy="0"/>
          <a:chOff x="0" y="0"/>
          <a:chExt cx="0" cy="0"/>
        </a:xfrm>
      </p:grpSpPr>
      <p:pic>
        <p:nvPicPr>
          <p:cNvPr descr="Hela styrkedjan pratar digitalisering&#10;För att få effekt i digitaliseringsarbetet behövs en förståelse och motivation i hela styrkedjan från politik till chefer och ledare. Hur kommer vi igång med samtalet och hur lyfter vi kompetensen? Vilhelmina kommun har de senaste åren påbörjat sin digitala resa och delar här med sig av tips och erfarenheter.&#10;Karl-Johan Ottosson kommunchef, Lena Mikaelsson personalutvecklare, Vilhelmina kommun, Annika Andersson (C) Kommunstyrelsens ordförande, Magnus Johansson (S) Oppositionsråd&#10;&#10;För mer information se Region Västerbotten - www.regionvasterbotten.se&#10;&#10;#regionvästerbotten #västerbottenlive #regionvasterbotten" id="760" name="Google Shape;760;p124" title="Digitala Västerbotten - Hela styrkedjan pratar digitalisering">
            <a:hlinkClick r:id="rId3"/>
          </p:cNvPr>
          <p:cNvPicPr preferRelativeResize="0"/>
          <p:nvPr/>
        </p:nvPicPr>
        <p:blipFill>
          <a:blip r:embed="rId4">
            <a:alphaModFix/>
          </a:blip>
          <a:stretch>
            <a:fillRect/>
          </a:stretch>
        </p:blipFill>
        <p:spPr>
          <a:xfrm>
            <a:off x="838951" y="1454749"/>
            <a:ext cx="3430075" cy="2572550"/>
          </a:xfrm>
          <a:prstGeom prst="rect">
            <a:avLst/>
          </a:prstGeom>
          <a:noFill/>
          <a:ln>
            <a:noFill/>
          </a:ln>
        </p:spPr>
      </p:pic>
      <p:sp>
        <p:nvSpPr>
          <p:cNvPr id="761" name="Google Shape;761;p124"/>
          <p:cNvSpPr txBox="1"/>
          <p:nvPr/>
        </p:nvSpPr>
        <p:spPr>
          <a:xfrm>
            <a:off x="761569" y="726281"/>
            <a:ext cx="8382600" cy="585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b="1" lang="sv-SE" sz="3000">
                <a:solidFill>
                  <a:srgbClr val="FFFFFF"/>
                </a:solidFill>
                <a:latin typeface="Open Sans"/>
                <a:ea typeface="Open Sans"/>
                <a:cs typeface="Open Sans"/>
                <a:sym typeface="Open Sans"/>
              </a:rPr>
              <a:t>Exemplet Vilhelmina kommun</a:t>
            </a:r>
            <a:endParaRPr b="1" sz="3000">
              <a:solidFill>
                <a:srgbClr val="FFFFFF"/>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765" name="Shape 765"/>
        <p:cNvGrpSpPr/>
        <p:nvPr/>
      </p:nvGrpSpPr>
      <p:grpSpPr>
        <a:xfrm>
          <a:off x="0" y="0"/>
          <a:ext cx="0" cy="0"/>
          <a:chOff x="0" y="0"/>
          <a:chExt cx="0" cy="0"/>
        </a:xfrm>
      </p:grpSpPr>
      <p:sp>
        <p:nvSpPr>
          <p:cNvPr id="766" name="Google Shape;766;p125"/>
          <p:cNvSpPr txBox="1"/>
          <p:nvPr/>
        </p:nvSpPr>
        <p:spPr>
          <a:xfrm>
            <a:off x="761575" y="1504675"/>
            <a:ext cx="7491300" cy="187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sv-SE" sz="1800">
                <a:solidFill>
                  <a:srgbClr val="FFFFFF"/>
                </a:solidFill>
                <a:latin typeface="Open Sans"/>
                <a:ea typeface="Open Sans"/>
                <a:cs typeface="Open Sans"/>
                <a:sym typeface="Open Sans"/>
              </a:rPr>
              <a:t>“Att digitalisera en organisation handlar - i motsats till vad intuitionen kanske säger - ganska lite om ettor och nollor och desto mer om människor och förändring, om att i grunden förändra en organisation”</a:t>
            </a:r>
            <a:endParaRPr sz="1800">
              <a:solidFill>
                <a:srgbClr val="FFFFFF"/>
              </a:solidFill>
              <a:latin typeface="Open Sans"/>
              <a:ea typeface="Open Sans"/>
              <a:cs typeface="Open Sans"/>
              <a:sym typeface="Open Sans"/>
            </a:endParaRPr>
          </a:p>
          <a:p>
            <a:pPr indent="0" lvl="0" marL="0" rtl="0" algn="l">
              <a:spcBef>
                <a:spcPts val="0"/>
              </a:spcBef>
              <a:spcAft>
                <a:spcPts val="0"/>
              </a:spcAft>
              <a:buNone/>
            </a:pPr>
            <a:r>
              <a:t/>
            </a:r>
            <a:endParaRPr sz="1800">
              <a:solidFill>
                <a:srgbClr val="FFFFFF"/>
              </a:solidFill>
              <a:latin typeface="Open Sans"/>
              <a:ea typeface="Open Sans"/>
              <a:cs typeface="Open Sans"/>
              <a:sym typeface="Open Sans"/>
            </a:endParaRPr>
          </a:p>
          <a:p>
            <a:pPr indent="0" lvl="0" marL="0" rtl="0" algn="r">
              <a:spcBef>
                <a:spcPts val="0"/>
              </a:spcBef>
              <a:spcAft>
                <a:spcPts val="0"/>
              </a:spcAft>
              <a:buNone/>
            </a:pPr>
            <a:r>
              <a:rPr lang="sv-SE" sz="1200">
                <a:solidFill>
                  <a:srgbClr val="FFFFFF"/>
                </a:solidFill>
                <a:latin typeface="Open Sans"/>
                <a:ea typeface="Open Sans"/>
                <a:cs typeface="Open Sans"/>
                <a:sym typeface="Open Sans"/>
              </a:rPr>
              <a:t>Förord till boken, Att leda digital transformation</a:t>
            </a:r>
            <a:endParaRPr sz="1200">
              <a:solidFill>
                <a:srgbClr val="FFFFFF"/>
              </a:solidFill>
              <a:latin typeface="Open Sans"/>
              <a:ea typeface="Open Sans"/>
              <a:cs typeface="Open Sans"/>
              <a:sym typeface="Open Sans"/>
            </a:endParaRPr>
          </a:p>
        </p:txBody>
      </p:sp>
      <p:sp>
        <p:nvSpPr>
          <p:cNvPr id="767" name="Google Shape;767;p125"/>
          <p:cNvSpPr txBox="1"/>
          <p:nvPr/>
        </p:nvSpPr>
        <p:spPr>
          <a:xfrm>
            <a:off x="198100" y="726275"/>
            <a:ext cx="8946000" cy="585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sv-SE" sz="3000">
                <a:solidFill>
                  <a:srgbClr val="FFFFFF"/>
                </a:solidFill>
                <a:latin typeface="Open Sans"/>
                <a:ea typeface="Open Sans"/>
                <a:cs typeface="Open Sans"/>
                <a:sym typeface="Open Sans"/>
              </a:rPr>
              <a:t>Att leda och genomföra en digital transformation</a:t>
            </a:r>
            <a:endParaRPr sz="3000">
              <a:solidFill>
                <a:srgbClr val="FFFFFF"/>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tema">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owerpointmall 16.10">
  <a:themeElements>
    <a:clrScheme name="Skellefteå kommuns profilfärger">
      <a:dk1>
        <a:srgbClr val="000000"/>
      </a:dk1>
      <a:lt1>
        <a:srgbClr val="4B4B4B"/>
      </a:lt1>
      <a:dk2>
        <a:srgbClr val="ECECEC"/>
      </a:dk2>
      <a:lt2>
        <a:srgbClr val="006EB6"/>
      </a:lt2>
      <a:accent1>
        <a:srgbClr val="CB511C"/>
      </a:accent1>
      <a:accent2>
        <a:srgbClr val="FFC01D"/>
      </a:accent2>
      <a:accent3>
        <a:srgbClr val="8F2970"/>
      </a:accent3>
      <a:accent4>
        <a:srgbClr val="4D7579"/>
      </a:accent4>
      <a:accent5>
        <a:srgbClr val="72AE9F"/>
      </a:accent5>
      <a:accent6>
        <a:srgbClr val="81786B"/>
      </a:accent6>
      <a:hlink>
        <a:srgbClr val="13567D"/>
      </a:hlink>
      <a:folHlink>
        <a:srgbClr val="623D5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5_Anpassad formgivning">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Powerpointmall 4.3">
  <a:themeElements>
    <a:clrScheme name="Skellefteå kommuns profilfärger">
      <a:dk1>
        <a:srgbClr val="000000"/>
      </a:dk1>
      <a:lt1>
        <a:srgbClr val="4B4B4B"/>
      </a:lt1>
      <a:dk2>
        <a:srgbClr val="ECECEC"/>
      </a:dk2>
      <a:lt2>
        <a:srgbClr val="006EB6"/>
      </a:lt2>
      <a:accent1>
        <a:srgbClr val="CB511C"/>
      </a:accent1>
      <a:accent2>
        <a:srgbClr val="FFC01D"/>
      </a:accent2>
      <a:accent3>
        <a:srgbClr val="8F2970"/>
      </a:accent3>
      <a:accent4>
        <a:srgbClr val="4D7579"/>
      </a:accent4>
      <a:accent5>
        <a:srgbClr val="72AE9F"/>
      </a:accent5>
      <a:accent6>
        <a:srgbClr val="81786B"/>
      </a:accent6>
      <a:hlink>
        <a:srgbClr val="13567D"/>
      </a:hlink>
      <a:folHlink>
        <a:srgbClr val="623D5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Arjeplog inledningssida">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3_Anpassad formgivning">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Office-tema">
  <a:themeElements>
    <a:clrScheme name="Region Västerbotten">
      <a:dk1>
        <a:srgbClr val="000000"/>
      </a:dk1>
      <a:lt1>
        <a:srgbClr val="FFFFFF"/>
      </a:lt1>
      <a:dk2>
        <a:srgbClr val="1F497D"/>
      </a:dk2>
      <a:lt2>
        <a:srgbClr val="EEECE1"/>
      </a:lt2>
      <a:accent1>
        <a:srgbClr val="0F6DBA"/>
      </a:accent1>
      <a:accent2>
        <a:srgbClr val="B56400"/>
      </a:accent2>
      <a:accent3>
        <a:srgbClr val="DD8400"/>
      </a:accent3>
      <a:accent4>
        <a:srgbClr val="147596"/>
      </a:accent4>
      <a:accent5>
        <a:srgbClr val="1887A7"/>
      </a:accent5>
      <a:accent6>
        <a:srgbClr val="695200"/>
      </a:accent6>
      <a:hlink>
        <a:srgbClr val="806C00"/>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